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3"/>
  </p:notesMasterIdLst>
  <p:handoutMasterIdLst>
    <p:handoutMasterId r:id="rId34"/>
  </p:handoutMasterIdLst>
  <p:sldIdLst>
    <p:sldId id="315" r:id="rId6"/>
    <p:sldId id="377" r:id="rId7"/>
    <p:sldId id="376" r:id="rId8"/>
    <p:sldId id="346" r:id="rId9"/>
    <p:sldId id="282" r:id="rId10"/>
    <p:sldId id="379" r:id="rId11"/>
    <p:sldId id="381" r:id="rId12"/>
    <p:sldId id="382" r:id="rId13"/>
    <p:sldId id="364" r:id="rId14"/>
    <p:sldId id="394" r:id="rId15"/>
    <p:sldId id="393" r:id="rId16"/>
    <p:sldId id="396" r:id="rId17"/>
    <p:sldId id="374" r:id="rId18"/>
    <p:sldId id="399" r:id="rId19"/>
    <p:sldId id="257" r:id="rId20"/>
    <p:sldId id="354" r:id="rId21"/>
    <p:sldId id="391" r:id="rId22"/>
    <p:sldId id="392" r:id="rId23"/>
    <p:sldId id="383" r:id="rId24"/>
    <p:sldId id="384" r:id="rId25"/>
    <p:sldId id="385" r:id="rId26"/>
    <p:sldId id="386" r:id="rId27"/>
    <p:sldId id="387" r:id="rId28"/>
    <p:sldId id="388" r:id="rId29"/>
    <p:sldId id="390" r:id="rId30"/>
    <p:sldId id="378" r:id="rId31"/>
    <p:sldId id="39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874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8" pos="3700" userDrawn="1">
          <p15:clr>
            <a:srgbClr val="A4A3A4"/>
          </p15:clr>
        </p15:guide>
        <p15:guide id="9" pos="3999" userDrawn="1">
          <p15:clr>
            <a:srgbClr val="A4A3A4"/>
          </p15:clr>
        </p15:guide>
        <p15:guide id="11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A5A5A"/>
    <a:srgbClr val="FFEBE7"/>
    <a:srgbClr val="FFFFE7"/>
    <a:srgbClr val="FFD9B2"/>
    <a:srgbClr val="FFAA99"/>
    <a:srgbClr val="E67386"/>
    <a:srgbClr val="666666"/>
    <a:srgbClr val="000000"/>
    <a:srgbClr val="6EC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77045" autoAdjust="0"/>
  </p:normalViewPr>
  <p:slideViewPr>
    <p:cSldViewPr snapToGrid="0">
      <p:cViewPr varScale="1">
        <p:scale>
          <a:sx n="115" d="100"/>
          <a:sy n="115" d="100"/>
        </p:scale>
        <p:origin x="264" y="108"/>
      </p:cViewPr>
      <p:guideLst>
        <p:guide orient="horz" pos="3874"/>
        <p:guide orient="horz" pos="1230"/>
        <p:guide pos="3700"/>
        <p:guide pos="3999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162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Feuille_de_calcul_Microsoft_Excel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Feuille_de_calcul_Microsoft_Excel1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 b="0"/>
            </a:pPr>
            <a:r>
              <a:rPr lang="en-GB" sz="1600" b="0" i="0" baseline="0" dirty="0" err="1">
                <a:effectLst/>
              </a:rPr>
              <a:t>Charte</a:t>
            </a:r>
            <a:r>
              <a:rPr lang="en-GB" sz="1600" b="0" i="0" baseline="0" dirty="0">
                <a:effectLst/>
              </a:rPr>
              <a:t> de 6 </a:t>
            </a:r>
            <a:r>
              <a:rPr lang="en-GB" sz="1600" b="0" i="0" baseline="0" dirty="0" err="1">
                <a:effectLst/>
              </a:rPr>
              <a:t>couleurs</a:t>
            </a:r>
            <a:endParaRPr lang="en-GB" sz="1600" dirty="0">
              <a:effectLst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20535769724621492"/>
          <c:y val="0.1432378758145558"/>
          <c:w val="0.72842708766335185"/>
          <c:h val="0.500919223320790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E31937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AF-44A6-898D-E494DA777F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rgbClr val="991F3D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AF-44A6-898D-E494DA777F2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rgbClr val="FF6A00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4AF-44A6-898D-E494DA777F2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Série 4</c:v>
                </c:pt>
              </c:strCache>
            </c:strRef>
          </c:tx>
          <c:spPr>
            <a:solidFill>
              <a:srgbClr val="A1C4D0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AF-44A6-898D-E494DA777F2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Série 5</c:v>
                </c:pt>
              </c:strCache>
            </c:strRef>
          </c:tx>
          <c:spPr>
            <a:solidFill>
              <a:srgbClr val="F2A200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AF-44A6-898D-E494DA777F2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Série 6</c:v>
                </c:pt>
              </c:strCache>
            </c:strRef>
          </c:tx>
          <c:spPr>
            <a:solidFill>
              <a:srgbClr val="A5ACB0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4AF-44A6-898D-E494DA777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5776456"/>
        <c:axId val="675778024"/>
      </c:barChart>
      <c:catAx>
        <c:axId val="6757764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  <a:prstDash val="solid"/>
          </a:ln>
        </c:spPr>
        <c:txPr>
          <a:bodyPr/>
          <a:lstStyle/>
          <a:p>
            <a:pPr>
              <a:defRPr sz="1400"/>
            </a:pPr>
            <a:endParaRPr lang="fr-FR"/>
          </a:p>
        </c:txPr>
        <c:crossAx val="675778024"/>
        <c:crosses val="autoZero"/>
        <c:auto val="1"/>
        <c:lblAlgn val="ctr"/>
        <c:lblOffset val="100"/>
        <c:noMultiLvlLbl val="0"/>
      </c:catAx>
      <c:valAx>
        <c:axId val="67577802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  <a:prstDash val="solid"/>
          </a:ln>
        </c:spPr>
        <c:txPr>
          <a:bodyPr/>
          <a:lstStyle/>
          <a:p>
            <a:pPr>
              <a:defRPr sz="1400"/>
            </a:pPr>
            <a:endParaRPr lang="fr-FR"/>
          </a:p>
        </c:txPr>
        <c:crossAx val="675776456"/>
        <c:crosses val="autoZero"/>
        <c:crossBetween val="between"/>
      </c:valAx>
      <c:spPr>
        <a:ln/>
      </c:spPr>
    </c:plotArea>
    <c:legend>
      <c:legendPos val="b"/>
      <c:layout>
        <c:manualLayout>
          <c:xMode val="edge"/>
          <c:yMode val="edge"/>
          <c:x val="0"/>
          <c:y val="0.79583539677189408"/>
          <c:w val="0.98834432101439629"/>
          <c:h val="0.18279644671673509"/>
        </c:manualLayout>
      </c:layout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400"/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 b="0"/>
            </a:pPr>
            <a:r>
              <a:rPr lang="en-GB" sz="1600" b="0" i="0" baseline="0" dirty="0" err="1">
                <a:effectLst/>
              </a:rPr>
              <a:t>Charte</a:t>
            </a:r>
            <a:r>
              <a:rPr lang="en-GB" sz="1600" b="0" i="0" baseline="0" dirty="0">
                <a:effectLst/>
              </a:rPr>
              <a:t> de 12 </a:t>
            </a:r>
            <a:r>
              <a:rPr lang="en-GB" sz="1600" b="0" i="0" baseline="0" dirty="0" err="1">
                <a:effectLst/>
              </a:rPr>
              <a:t>couleurs</a:t>
            </a:r>
            <a:endParaRPr lang="en-GB" sz="1600" dirty="0">
              <a:effectLst/>
            </a:endParaRP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4761491695615378"/>
          <c:y val="0.1432378758145558"/>
          <c:w val="0.80478835982441344"/>
          <c:h val="0.463867576293025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E31937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E-4CE7-8B69-0023548F37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rgbClr val="991F3D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BE-4CE7-8B69-0023548F37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rgbClr val="FF6A00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BE-4CE7-8B69-0023548F378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Série 4</c:v>
                </c:pt>
              </c:strCache>
            </c:strRef>
          </c:tx>
          <c:spPr>
            <a:solidFill>
              <a:srgbClr val="A1C4D0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BE-4CE7-8B69-0023548F378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Série 5</c:v>
                </c:pt>
              </c:strCache>
            </c:strRef>
          </c:tx>
          <c:spPr>
            <a:solidFill>
              <a:srgbClr val="F2A200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BE-4CE7-8B69-0023548F378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Série 6</c:v>
                </c:pt>
              </c:strCache>
            </c:strRef>
          </c:tx>
          <c:spPr>
            <a:solidFill>
              <a:srgbClr val="A5ACB0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1BE-4CE7-8B69-0023548F378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Série 7</c:v>
                </c:pt>
              </c:strCache>
            </c:strRef>
          </c:tx>
          <c:spPr>
            <a:solidFill>
              <a:srgbClr val="407080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1BE-4CE7-8B69-0023548F378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Série 8</c:v>
                </c:pt>
              </c:strCache>
            </c:strRef>
          </c:tx>
          <c:spPr>
            <a:solidFill>
              <a:srgbClr val="F2E6CE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Sheet1!$I$2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1BE-4CE7-8B69-0023548F3782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Série 9</c:v>
                </c:pt>
              </c:strCache>
            </c:strRef>
          </c:tx>
          <c:spPr>
            <a:solidFill>
              <a:srgbClr val="505659"/>
            </a:solidFill>
            <a:ln>
              <a:noFill/>
              <a:prstDash val="solid"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Sheet1!$J$2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1BE-4CE7-8B69-0023548F3782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Série 10</c:v>
                </c:pt>
              </c:strCache>
            </c:strRef>
          </c:tx>
          <c:spPr>
            <a:solidFill>
              <a:srgbClr val="E6DADD"/>
            </a:solidFill>
            <a:ln>
              <a:noFil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Sheet1!$K$2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1BE-4CE7-8B69-0023548F3782}"/>
            </c:ext>
          </c:extLst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Série 11</c:v>
                </c:pt>
              </c:strCache>
            </c:strRef>
          </c:tx>
          <c:spPr>
            <a:solidFill>
              <a:srgbClr val="CC8800"/>
            </a:solidFill>
            <a:ln>
              <a:noFill/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Sheet1!$L$2</c:f>
              <c:numCache>
                <c:formatCode>General</c:formatCode>
                <c:ptCount val="1"/>
                <c:pt idx="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1BE-4CE7-8B69-0023548F3782}"/>
            </c:ext>
          </c:extLst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Série 12</c:v>
                </c:pt>
              </c:strCache>
            </c:strRef>
          </c:tx>
          <c:spPr>
            <a:solidFill>
              <a:srgbClr val="8C5E00"/>
            </a:solidFill>
          </c:spPr>
          <c:invertIfNegative val="0"/>
          <c:cat>
            <c:strRef>
              <c:f>Sheet1!$A$2</c:f>
              <c:strCache>
                <c:ptCount val="1"/>
                <c:pt idx="0">
                  <c:v>Catégorie 1</c:v>
                </c:pt>
              </c:strCache>
            </c:strRef>
          </c:cat>
          <c:val>
            <c:numRef>
              <c:f>Sheet1!$M$2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1BE-4CE7-8B69-0023548F3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5775280"/>
        <c:axId val="675775672"/>
      </c:barChart>
      <c:catAx>
        <c:axId val="675775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  <a:prstDash val="solid"/>
          </a:ln>
        </c:spPr>
        <c:txPr>
          <a:bodyPr/>
          <a:lstStyle/>
          <a:p>
            <a:pPr>
              <a:defRPr sz="1400"/>
            </a:pPr>
            <a:endParaRPr lang="fr-FR"/>
          </a:p>
        </c:txPr>
        <c:crossAx val="675775672"/>
        <c:crosses val="autoZero"/>
        <c:auto val="1"/>
        <c:lblAlgn val="ctr"/>
        <c:lblOffset val="100"/>
        <c:noMultiLvlLbl val="0"/>
      </c:catAx>
      <c:valAx>
        <c:axId val="67577567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  <a:prstDash val="solid"/>
          </a:ln>
        </c:spPr>
        <c:txPr>
          <a:bodyPr/>
          <a:lstStyle/>
          <a:p>
            <a:pPr>
              <a:defRPr sz="1400"/>
            </a:pPr>
            <a:endParaRPr lang="fr-FR"/>
          </a:p>
        </c:txPr>
        <c:crossAx val="675775280"/>
        <c:crosses val="autoZero"/>
        <c:crossBetween val="between"/>
      </c:valAx>
      <c:spPr>
        <a:ln>
          <a:noFill/>
        </a:ln>
      </c:spPr>
    </c:plotArea>
    <c:legend>
      <c:legendPos val="b"/>
      <c:layout>
        <c:manualLayout>
          <c:xMode val="edge"/>
          <c:yMode val="edge"/>
          <c:x val="2.7692979670713807E-2"/>
          <c:y val="0.73819221512741384"/>
          <c:w val="0.94461369995189226"/>
          <c:h val="0.19090176424697997"/>
        </c:manualLayout>
      </c:layout>
      <c:overlay val="0"/>
      <c:txPr>
        <a:bodyPr/>
        <a:lstStyle/>
        <a:p>
          <a:pPr>
            <a:defRPr sz="1400"/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400"/>
      </a:pPr>
      <a:endParaRPr lang="fr-FR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10/09/2020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10/09/2020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078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782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362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075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419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8345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988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590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527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6210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88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135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029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0746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4860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241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3783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836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8952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97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12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50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673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634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436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154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36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GB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6"/>
          <a:stretch/>
        </p:blipFill>
        <p:spPr>
          <a:xfrm>
            <a:off x="1" y="371355"/>
            <a:ext cx="11826875" cy="6012971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44E769B-E19A-4A65-B4D3-DC33CE6A7D5B}"/>
              </a:ext>
            </a:extLst>
          </p:cNvPr>
          <p:cNvGrpSpPr/>
          <p:nvPr userDrawn="1"/>
        </p:nvGrpSpPr>
        <p:grpSpPr>
          <a:xfrm>
            <a:off x="9025237" y="0"/>
            <a:ext cx="3166763" cy="3168734"/>
            <a:chOff x="9025237" y="0"/>
            <a:chExt cx="3166763" cy="3168734"/>
          </a:xfrm>
        </p:grpSpPr>
        <p:pic>
          <p:nvPicPr>
            <p:cNvPr id="31" name="Image 4" descr="EN tagline.emf">
              <a:extLst>
                <a:ext uri="{FF2B5EF4-FFF2-40B4-BE49-F238E27FC236}">
                  <a16:creationId xmlns:a16="http://schemas.microsoft.com/office/drawing/2014/main" id="{8A5FAE73-683F-4F61-9D0E-773AD21243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810282" y="1342800"/>
              <a:ext cx="1766186" cy="138207"/>
            </a:xfrm>
            <a:prstGeom prst="rect">
              <a:avLst/>
            </a:prstGeom>
          </p:spPr>
        </p:pic>
        <p:grpSp>
          <p:nvGrpSpPr>
            <p:cNvPr id="32" name="Group 4" title="&lt;IGNORE&gt;">
              <a:extLst>
                <a:ext uri="{FF2B5EF4-FFF2-40B4-BE49-F238E27FC236}">
                  <a16:creationId xmlns:a16="http://schemas.microsoft.com/office/drawing/2014/main" id="{3672D2AE-F3D6-4862-BD27-362EA7E9B767}"/>
                </a:ext>
              </a:extLst>
            </p:cNvPr>
            <p:cNvGrpSpPr>
              <a:grpSpLocks noChangeAspect="1"/>
            </p:cNvGrpSpPr>
            <p:nvPr userDrawn="1"/>
          </p:nvGrpSpPr>
          <p:grpSpPr bwMode="gray">
            <a:xfrm>
              <a:off x="9025237" y="0"/>
              <a:ext cx="3166763" cy="3168734"/>
              <a:chOff x="1260" y="0"/>
              <a:chExt cx="3240" cy="3240"/>
            </a:xfrm>
          </p:grpSpPr>
          <p:sp>
            <p:nvSpPr>
              <p:cNvPr id="33" name="AutoShape 3">
                <a:extLst>
                  <a:ext uri="{FF2B5EF4-FFF2-40B4-BE49-F238E27FC236}">
                    <a16:creationId xmlns:a16="http://schemas.microsoft.com/office/drawing/2014/main" id="{1D34C6D8-D118-4138-8565-FE8A0DC40F3A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4" name="Freeform 5">
                <a:extLst>
                  <a:ext uri="{FF2B5EF4-FFF2-40B4-BE49-F238E27FC236}">
                    <a16:creationId xmlns:a16="http://schemas.microsoft.com/office/drawing/2014/main" id="{17902288-ADF7-4ABD-8B94-643AC22CD81F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5000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" name="Freeform 7">
                <a:extLst>
                  <a:ext uri="{FF2B5EF4-FFF2-40B4-BE49-F238E27FC236}">
                    <a16:creationId xmlns:a16="http://schemas.microsoft.com/office/drawing/2014/main" id="{759202E9-7BC7-4E98-8B26-7A4EF5F99490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61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6" name="Freeform 8">
                <a:extLst>
                  <a:ext uri="{FF2B5EF4-FFF2-40B4-BE49-F238E27FC236}">
                    <a16:creationId xmlns:a16="http://schemas.microsoft.com/office/drawing/2014/main" id="{2B573F07-685B-4E50-AB33-F4B6E345D3D4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61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7" name="Rectangle 9">
                <a:extLst>
                  <a:ext uri="{FF2B5EF4-FFF2-40B4-BE49-F238E27FC236}">
                    <a16:creationId xmlns:a16="http://schemas.microsoft.com/office/drawing/2014/main" id="{AFFC943B-EC40-418E-BD95-B14566971C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61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17" name="Rectangle 1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noProof="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dt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232" userDrawn="1">
          <p15:clr>
            <a:srgbClr val="FBAE40"/>
          </p15:clr>
        </p15:guide>
        <p15:guide id="3" pos="7446" userDrawn="1">
          <p15:clr>
            <a:srgbClr val="FBAE40"/>
          </p15:clr>
        </p15:guide>
        <p15:guide id="4" orient="horz" pos="424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3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/>
          </p:nvPr>
        </p:nvSpPr>
        <p:spPr>
          <a:xfrm>
            <a:off x="599020" y="1268413"/>
            <a:ext cx="5243427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/>
          </p:nvPr>
        </p:nvSpPr>
        <p:spPr>
          <a:xfrm>
            <a:off x="6338822" y="1268413"/>
            <a:ext cx="5229291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6"/>
          <a:stretch/>
        </p:blipFill>
        <p:spPr>
          <a:xfrm>
            <a:off x="0" y="1773238"/>
            <a:ext cx="11819467" cy="4608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8300" y="1845000"/>
            <a:ext cx="6119813" cy="1325254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448302" y="3480580"/>
            <a:ext cx="6119812" cy="10284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Footer Placeholder 88"/>
          <p:cNvSpPr>
            <a:spLocks noGrp="1"/>
          </p:cNvSpPr>
          <p:nvPr userDrawn="1"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0" name="Date Placeholder 2"/>
          <p:cNvSpPr>
            <a:spLocks noGrp="1"/>
          </p:cNvSpPr>
          <p:nvPr userDrawn="1"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E66334-4350-4745-8915-0785040B98F6}"/>
              </a:ext>
            </a:extLst>
          </p:cNvPr>
          <p:cNvGrpSpPr/>
          <p:nvPr userDrawn="1"/>
        </p:nvGrpSpPr>
        <p:grpSpPr>
          <a:xfrm>
            <a:off x="9025237" y="0"/>
            <a:ext cx="3166763" cy="3168734"/>
            <a:chOff x="9025237" y="0"/>
            <a:chExt cx="3166763" cy="3168734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GB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168C0A0-FD21-4753-8E4D-AE04CE5B762E}"/>
                </a:ext>
              </a:extLst>
            </p:cNvPr>
            <p:cNvGrpSpPr/>
            <p:nvPr userDrawn="1"/>
          </p:nvGrpSpPr>
          <p:grpSpPr>
            <a:xfrm>
              <a:off x="9025237" y="0"/>
              <a:ext cx="3166763" cy="3168734"/>
              <a:chOff x="9025237" y="0"/>
              <a:chExt cx="3166763" cy="3168734"/>
            </a:xfrm>
          </p:grpSpPr>
          <p:pic>
            <p:nvPicPr>
              <p:cNvPr id="31" name="Image 4" descr="EN tagline.emf">
                <a:extLst>
                  <a:ext uri="{FF2B5EF4-FFF2-40B4-BE49-F238E27FC236}">
                    <a16:creationId xmlns:a16="http://schemas.microsoft.com/office/drawing/2014/main" id="{D8FABFD6-4907-413E-8BAB-DA98B40032A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9810282" y="1342800"/>
                <a:ext cx="1766186" cy="138207"/>
              </a:xfrm>
              <a:prstGeom prst="rect">
                <a:avLst/>
              </a:prstGeom>
            </p:spPr>
          </p:pic>
          <p:grpSp>
            <p:nvGrpSpPr>
              <p:cNvPr id="32" name="Group 4" title="&lt;IGNORE&gt;">
                <a:extLst>
                  <a:ext uri="{FF2B5EF4-FFF2-40B4-BE49-F238E27FC236}">
                    <a16:creationId xmlns:a16="http://schemas.microsoft.com/office/drawing/2014/main" id="{FDAE4F12-B583-4619-BB8D-E86193AB733E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gray">
              <a:xfrm>
                <a:off x="9025237" y="0"/>
                <a:ext cx="3166763" cy="3168734"/>
                <a:chOff x="1260" y="0"/>
                <a:chExt cx="3240" cy="3240"/>
              </a:xfrm>
            </p:grpSpPr>
            <p:sp>
              <p:nvSpPr>
                <p:cNvPr id="33" name="AutoShape 3">
                  <a:extLst>
                    <a:ext uri="{FF2B5EF4-FFF2-40B4-BE49-F238E27FC236}">
                      <a16:creationId xmlns:a16="http://schemas.microsoft.com/office/drawing/2014/main" id="{4C7FDB9D-733C-43B3-AEE0-B7B4E243EE20}"/>
                    </a:ext>
                  </a:extLst>
                </p:cNvPr>
                <p:cNvSpPr>
                  <a:spLocks noChangeAspect="1" noChangeArrowheads="1" noTextEdit="1"/>
                </p:cNvSpPr>
                <p:nvPr userDrawn="1"/>
              </p:nvSpPr>
              <p:spPr bwMode="gray">
                <a:xfrm>
                  <a:off x="1260" y="0"/>
                  <a:ext cx="3240" cy="3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4" name="Freeform 5">
                  <a:extLst>
                    <a:ext uri="{FF2B5EF4-FFF2-40B4-BE49-F238E27FC236}">
                      <a16:creationId xmlns:a16="http://schemas.microsoft.com/office/drawing/2014/main" id="{4E49EDDF-318C-4DE1-B2A0-13DD8E6FC6EE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1260" y="0"/>
                  <a:ext cx="3240" cy="3240"/>
                </a:xfrm>
                <a:custGeom>
                  <a:avLst/>
                  <a:gdLst>
                    <a:gd name="T0" fmla="*/ 0 w 3240"/>
                    <a:gd name="T1" fmla="*/ 0 h 3240"/>
                    <a:gd name="T2" fmla="*/ 0 w 3240"/>
                    <a:gd name="T3" fmla="*/ 374 h 3240"/>
                    <a:gd name="T4" fmla="*/ 2866 w 3240"/>
                    <a:gd name="T5" fmla="*/ 374 h 3240"/>
                    <a:gd name="T6" fmla="*/ 2866 w 3240"/>
                    <a:gd name="T7" fmla="*/ 3240 h 3240"/>
                    <a:gd name="T8" fmla="*/ 3240 w 3240"/>
                    <a:gd name="T9" fmla="*/ 3240 h 3240"/>
                    <a:gd name="T10" fmla="*/ 3240 w 3240"/>
                    <a:gd name="T11" fmla="*/ 0 h 3240"/>
                    <a:gd name="T12" fmla="*/ 0 w 3240"/>
                    <a:gd name="T13" fmla="*/ 0 h 3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0" h="3240">
                      <a:moveTo>
                        <a:pt x="0" y="0"/>
                      </a:moveTo>
                      <a:lnTo>
                        <a:pt x="0" y="374"/>
                      </a:lnTo>
                      <a:lnTo>
                        <a:pt x="2866" y="374"/>
                      </a:lnTo>
                      <a:lnTo>
                        <a:pt x="2866" y="3240"/>
                      </a:lnTo>
                      <a:lnTo>
                        <a:pt x="3240" y="3240"/>
                      </a:lnTo>
                      <a:lnTo>
                        <a:pt x="324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5000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5" name="Freeform 7">
                  <a:extLst>
                    <a:ext uri="{FF2B5EF4-FFF2-40B4-BE49-F238E27FC236}">
                      <a16:creationId xmlns:a16="http://schemas.microsoft.com/office/drawing/2014/main" id="{C6F2752F-1C61-42D4-8D98-0F9EC6950E6D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2637" y="737"/>
                  <a:ext cx="436" cy="519"/>
                </a:xfrm>
                <a:custGeom>
                  <a:avLst/>
                  <a:gdLst>
                    <a:gd name="T0" fmla="*/ 1607 w 2526"/>
                    <a:gd name="T1" fmla="*/ 580 h 3008"/>
                    <a:gd name="T2" fmla="*/ 657 w 2526"/>
                    <a:gd name="T3" fmla="*/ 1504 h 3008"/>
                    <a:gd name="T4" fmla="*/ 1611 w 2526"/>
                    <a:gd name="T5" fmla="*/ 2428 h 3008"/>
                    <a:gd name="T6" fmla="*/ 2522 w 2526"/>
                    <a:gd name="T7" fmla="*/ 2046 h 3008"/>
                    <a:gd name="T8" fmla="*/ 2522 w 2526"/>
                    <a:gd name="T9" fmla="*/ 2738 h 3008"/>
                    <a:gd name="T10" fmla="*/ 1564 w 2526"/>
                    <a:gd name="T11" fmla="*/ 3008 h 3008"/>
                    <a:gd name="T12" fmla="*/ 0 w 2526"/>
                    <a:gd name="T13" fmla="*/ 1504 h 3008"/>
                    <a:gd name="T14" fmla="*/ 1568 w 2526"/>
                    <a:gd name="T15" fmla="*/ 0 h 3008"/>
                    <a:gd name="T16" fmla="*/ 2526 w 2526"/>
                    <a:gd name="T17" fmla="*/ 224 h 3008"/>
                    <a:gd name="T18" fmla="*/ 2526 w 2526"/>
                    <a:gd name="T19" fmla="*/ 903 h 3008"/>
                    <a:gd name="T20" fmla="*/ 1607 w 2526"/>
                    <a:gd name="T21" fmla="*/ 580 h 3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26" h="3008">
                      <a:moveTo>
                        <a:pt x="1607" y="580"/>
                      </a:moveTo>
                      <a:cubicBezTo>
                        <a:pt x="1018" y="580"/>
                        <a:pt x="657" y="1040"/>
                        <a:pt x="657" y="1504"/>
                      </a:cubicBezTo>
                      <a:cubicBezTo>
                        <a:pt x="657" y="2063"/>
                        <a:pt x="1113" y="2428"/>
                        <a:pt x="1611" y="2428"/>
                      </a:cubicBezTo>
                      <a:cubicBezTo>
                        <a:pt x="1942" y="2428"/>
                        <a:pt x="2256" y="2282"/>
                        <a:pt x="2522" y="2046"/>
                      </a:cubicBezTo>
                      <a:cubicBezTo>
                        <a:pt x="2522" y="2738"/>
                        <a:pt x="2522" y="2738"/>
                        <a:pt x="2522" y="2738"/>
                      </a:cubicBezTo>
                      <a:cubicBezTo>
                        <a:pt x="2243" y="2905"/>
                        <a:pt x="1860" y="3008"/>
                        <a:pt x="1564" y="3008"/>
                      </a:cubicBezTo>
                      <a:cubicBezTo>
                        <a:pt x="713" y="3008"/>
                        <a:pt x="0" y="2316"/>
                        <a:pt x="0" y="1504"/>
                      </a:cubicBezTo>
                      <a:cubicBezTo>
                        <a:pt x="0" y="645"/>
                        <a:pt x="717" y="0"/>
                        <a:pt x="1568" y="0"/>
                      </a:cubicBezTo>
                      <a:cubicBezTo>
                        <a:pt x="1895" y="0"/>
                        <a:pt x="2277" y="99"/>
                        <a:pt x="2526" y="224"/>
                      </a:cubicBezTo>
                      <a:cubicBezTo>
                        <a:pt x="2526" y="903"/>
                        <a:pt x="2526" y="903"/>
                        <a:pt x="2526" y="903"/>
                      </a:cubicBezTo>
                      <a:cubicBezTo>
                        <a:pt x="2213" y="697"/>
                        <a:pt x="1895" y="580"/>
                        <a:pt x="1607" y="580"/>
                      </a:cubicBezTo>
                    </a:path>
                  </a:pathLst>
                </a:cu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6" name="Freeform 8">
                  <a:extLst>
                    <a:ext uri="{FF2B5EF4-FFF2-40B4-BE49-F238E27FC236}">
                      <a16:creationId xmlns:a16="http://schemas.microsoft.com/office/drawing/2014/main" id="{FE0FEFDB-5F8B-4A36-8E2C-9100D6592C93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3112" y="737"/>
                  <a:ext cx="451" cy="519"/>
                </a:xfrm>
                <a:custGeom>
                  <a:avLst/>
                  <a:gdLst>
                    <a:gd name="T0" fmla="*/ 1577 w 2612"/>
                    <a:gd name="T1" fmla="*/ 3008 h 3008"/>
                    <a:gd name="T2" fmla="*/ 0 w 2612"/>
                    <a:gd name="T3" fmla="*/ 1504 h 3008"/>
                    <a:gd name="T4" fmla="*/ 1615 w 2612"/>
                    <a:gd name="T5" fmla="*/ 0 h 3008"/>
                    <a:gd name="T6" fmla="*/ 2595 w 2612"/>
                    <a:gd name="T7" fmla="*/ 202 h 3008"/>
                    <a:gd name="T8" fmla="*/ 2595 w 2612"/>
                    <a:gd name="T9" fmla="*/ 877 h 3008"/>
                    <a:gd name="T10" fmla="*/ 1628 w 2612"/>
                    <a:gd name="T11" fmla="*/ 580 h 3008"/>
                    <a:gd name="T12" fmla="*/ 657 w 2612"/>
                    <a:gd name="T13" fmla="*/ 1504 h 3008"/>
                    <a:gd name="T14" fmla="*/ 1637 w 2612"/>
                    <a:gd name="T15" fmla="*/ 2445 h 3008"/>
                    <a:gd name="T16" fmla="*/ 1993 w 2612"/>
                    <a:gd name="T17" fmla="*/ 2385 h 3008"/>
                    <a:gd name="T18" fmla="*/ 1993 w 2612"/>
                    <a:gd name="T19" fmla="*/ 1844 h 3008"/>
                    <a:gd name="T20" fmla="*/ 1512 w 2612"/>
                    <a:gd name="T21" fmla="*/ 1844 h 3008"/>
                    <a:gd name="T22" fmla="*/ 1512 w 2612"/>
                    <a:gd name="T23" fmla="*/ 1272 h 3008"/>
                    <a:gd name="T24" fmla="*/ 2612 w 2612"/>
                    <a:gd name="T25" fmla="*/ 1272 h 3008"/>
                    <a:gd name="T26" fmla="*/ 2612 w 2612"/>
                    <a:gd name="T27" fmla="*/ 2793 h 3008"/>
                    <a:gd name="T28" fmla="*/ 1577 w 2612"/>
                    <a:gd name="T29" fmla="*/ 3008 h 3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12" h="3008">
                      <a:moveTo>
                        <a:pt x="1577" y="3008"/>
                      </a:moveTo>
                      <a:cubicBezTo>
                        <a:pt x="722" y="3008"/>
                        <a:pt x="0" y="2342"/>
                        <a:pt x="0" y="1504"/>
                      </a:cubicBezTo>
                      <a:cubicBezTo>
                        <a:pt x="0" y="658"/>
                        <a:pt x="717" y="0"/>
                        <a:pt x="1615" y="0"/>
                      </a:cubicBezTo>
                      <a:cubicBezTo>
                        <a:pt x="1942" y="0"/>
                        <a:pt x="2346" y="86"/>
                        <a:pt x="2595" y="202"/>
                      </a:cubicBezTo>
                      <a:cubicBezTo>
                        <a:pt x="2595" y="877"/>
                        <a:pt x="2595" y="877"/>
                        <a:pt x="2595" y="877"/>
                      </a:cubicBezTo>
                      <a:cubicBezTo>
                        <a:pt x="2312" y="714"/>
                        <a:pt x="1947" y="580"/>
                        <a:pt x="1628" y="580"/>
                      </a:cubicBezTo>
                      <a:cubicBezTo>
                        <a:pt x="1040" y="580"/>
                        <a:pt x="657" y="1040"/>
                        <a:pt x="657" y="1504"/>
                      </a:cubicBezTo>
                      <a:cubicBezTo>
                        <a:pt x="657" y="2050"/>
                        <a:pt x="1109" y="2445"/>
                        <a:pt x="1637" y="2445"/>
                      </a:cubicBezTo>
                      <a:cubicBezTo>
                        <a:pt x="1749" y="2445"/>
                        <a:pt x="1856" y="2437"/>
                        <a:pt x="1993" y="2385"/>
                      </a:cubicBezTo>
                      <a:cubicBezTo>
                        <a:pt x="1993" y="1844"/>
                        <a:pt x="1993" y="1844"/>
                        <a:pt x="1993" y="1844"/>
                      </a:cubicBezTo>
                      <a:cubicBezTo>
                        <a:pt x="1512" y="1844"/>
                        <a:pt x="1512" y="1844"/>
                        <a:pt x="1512" y="1844"/>
                      </a:cubicBezTo>
                      <a:cubicBezTo>
                        <a:pt x="1512" y="1272"/>
                        <a:pt x="1512" y="1272"/>
                        <a:pt x="1512" y="1272"/>
                      </a:cubicBezTo>
                      <a:cubicBezTo>
                        <a:pt x="2612" y="1272"/>
                        <a:pt x="2612" y="1272"/>
                        <a:pt x="2612" y="1272"/>
                      </a:cubicBezTo>
                      <a:cubicBezTo>
                        <a:pt x="2612" y="2793"/>
                        <a:pt x="2612" y="2793"/>
                        <a:pt x="2612" y="2793"/>
                      </a:cubicBezTo>
                      <a:cubicBezTo>
                        <a:pt x="2299" y="2935"/>
                        <a:pt x="1947" y="3008"/>
                        <a:pt x="1577" y="3008"/>
                      </a:cubicBezTo>
                    </a:path>
                  </a:pathLst>
                </a:cu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7" name="Rectangle 9">
                  <a:extLst>
                    <a:ext uri="{FF2B5EF4-FFF2-40B4-BE49-F238E27FC236}">
                      <a16:creationId xmlns:a16="http://schemas.microsoft.com/office/drawing/2014/main" id="{E10C1261-D459-4EAD-90F9-48B2836C9BB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3646" y="747"/>
                  <a:ext cx="106" cy="499"/>
                </a:xfrm>
                <a:prstGeom prst="rect">
                  <a:avLst/>
                </a:pr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</p:grpSp>
      </p:grp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  <p15:guide id="2" orient="horz" pos="1117" userDrawn="1">
          <p15:clr>
            <a:srgbClr val="FBAE40"/>
          </p15:clr>
        </p15:guide>
        <p15:guide id="3" orient="horz" pos="11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5996D36-F66B-4D79-B51D-9E42DE820005}"/>
              </a:ext>
            </a:extLst>
          </p:cNvPr>
          <p:cNvGrpSpPr/>
          <p:nvPr userDrawn="1"/>
        </p:nvGrpSpPr>
        <p:grpSpPr>
          <a:xfrm>
            <a:off x="9025237" y="0"/>
            <a:ext cx="3166763" cy="3168734"/>
            <a:chOff x="9025237" y="0"/>
            <a:chExt cx="3166763" cy="316873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887F4-E81C-42F5-9965-62A91D5FF32C}"/>
                </a:ext>
              </a:extLst>
            </p:cNvPr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GB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BCB42E4-8FD8-4832-B4B5-048AFB582BBB}"/>
                </a:ext>
              </a:extLst>
            </p:cNvPr>
            <p:cNvGrpSpPr/>
            <p:nvPr userDrawn="1"/>
          </p:nvGrpSpPr>
          <p:grpSpPr>
            <a:xfrm>
              <a:off x="9025237" y="0"/>
              <a:ext cx="3166763" cy="3168734"/>
              <a:chOff x="9025237" y="0"/>
              <a:chExt cx="3166763" cy="3168734"/>
            </a:xfrm>
          </p:grpSpPr>
          <p:pic>
            <p:nvPicPr>
              <p:cNvPr id="22" name="Image 4" descr="EN tagline.emf">
                <a:extLst>
                  <a:ext uri="{FF2B5EF4-FFF2-40B4-BE49-F238E27FC236}">
                    <a16:creationId xmlns:a16="http://schemas.microsoft.com/office/drawing/2014/main" id="{71382411-2A16-41D7-9156-EFE25F71A5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9810282" y="1342800"/>
                <a:ext cx="1766186" cy="138207"/>
              </a:xfrm>
              <a:prstGeom prst="rect">
                <a:avLst/>
              </a:prstGeom>
            </p:spPr>
          </p:pic>
          <p:grpSp>
            <p:nvGrpSpPr>
              <p:cNvPr id="25" name="Group 4" title="&lt;IGNORE&gt;">
                <a:extLst>
                  <a:ext uri="{FF2B5EF4-FFF2-40B4-BE49-F238E27FC236}">
                    <a16:creationId xmlns:a16="http://schemas.microsoft.com/office/drawing/2014/main" id="{20F1A124-6381-4890-82A4-5EDD7E4A16AE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gray">
              <a:xfrm>
                <a:off x="9025237" y="0"/>
                <a:ext cx="3166763" cy="3168734"/>
                <a:chOff x="1260" y="0"/>
                <a:chExt cx="3240" cy="3240"/>
              </a:xfrm>
            </p:grpSpPr>
            <p:sp>
              <p:nvSpPr>
                <p:cNvPr id="36" name="AutoShape 3">
                  <a:extLst>
                    <a:ext uri="{FF2B5EF4-FFF2-40B4-BE49-F238E27FC236}">
                      <a16:creationId xmlns:a16="http://schemas.microsoft.com/office/drawing/2014/main" id="{E2300582-C935-48C5-813E-B09E50207497}"/>
                    </a:ext>
                  </a:extLst>
                </p:cNvPr>
                <p:cNvSpPr>
                  <a:spLocks noChangeAspect="1" noChangeArrowheads="1" noTextEdit="1"/>
                </p:cNvSpPr>
                <p:nvPr userDrawn="1"/>
              </p:nvSpPr>
              <p:spPr bwMode="gray">
                <a:xfrm>
                  <a:off x="1260" y="0"/>
                  <a:ext cx="3240" cy="3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7" name="Freeform 5">
                  <a:extLst>
                    <a:ext uri="{FF2B5EF4-FFF2-40B4-BE49-F238E27FC236}">
                      <a16:creationId xmlns:a16="http://schemas.microsoft.com/office/drawing/2014/main" id="{8B78F586-FF2D-4F1C-9EE2-CAC275A502E7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1260" y="0"/>
                  <a:ext cx="3240" cy="3240"/>
                </a:xfrm>
                <a:custGeom>
                  <a:avLst/>
                  <a:gdLst>
                    <a:gd name="T0" fmla="*/ 0 w 3240"/>
                    <a:gd name="T1" fmla="*/ 0 h 3240"/>
                    <a:gd name="T2" fmla="*/ 0 w 3240"/>
                    <a:gd name="T3" fmla="*/ 374 h 3240"/>
                    <a:gd name="T4" fmla="*/ 2866 w 3240"/>
                    <a:gd name="T5" fmla="*/ 374 h 3240"/>
                    <a:gd name="T6" fmla="*/ 2866 w 3240"/>
                    <a:gd name="T7" fmla="*/ 3240 h 3240"/>
                    <a:gd name="T8" fmla="*/ 3240 w 3240"/>
                    <a:gd name="T9" fmla="*/ 3240 h 3240"/>
                    <a:gd name="T10" fmla="*/ 3240 w 3240"/>
                    <a:gd name="T11" fmla="*/ 0 h 3240"/>
                    <a:gd name="T12" fmla="*/ 0 w 3240"/>
                    <a:gd name="T13" fmla="*/ 0 h 3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0" h="3240">
                      <a:moveTo>
                        <a:pt x="0" y="0"/>
                      </a:moveTo>
                      <a:lnTo>
                        <a:pt x="0" y="374"/>
                      </a:lnTo>
                      <a:lnTo>
                        <a:pt x="2866" y="374"/>
                      </a:lnTo>
                      <a:lnTo>
                        <a:pt x="2866" y="3240"/>
                      </a:lnTo>
                      <a:lnTo>
                        <a:pt x="3240" y="3240"/>
                      </a:lnTo>
                      <a:lnTo>
                        <a:pt x="324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5000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8" name="Freeform 7">
                  <a:extLst>
                    <a:ext uri="{FF2B5EF4-FFF2-40B4-BE49-F238E27FC236}">
                      <a16:creationId xmlns:a16="http://schemas.microsoft.com/office/drawing/2014/main" id="{F2D569EB-4F05-4ECB-829A-C347E8763016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2637" y="737"/>
                  <a:ext cx="436" cy="519"/>
                </a:xfrm>
                <a:custGeom>
                  <a:avLst/>
                  <a:gdLst>
                    <a:gd name="T0" fmla="*/ 1607 w 2526"/>
                    <a:gd name="T1" fmla="*/ 580 h 3008"/>
                    <a:gd name="T2" fmla="*/ 657 w 2526"/>
                    <a:gd name="T3" fmla="*/ 1504 h 3008"/>
                    <a:gd name="T4" fmla="*/ 1611 w 2526"/>
                    <a:gd name="T5" fmla="*/ 2428 h 3008"/>
                    <a:gd name="T6" fmla="*/ 2522 w 2526"/>
                    <a:gd name="T7" fmla="*/ 2046 h 3008"/>
                    <a:gd name="T8" fmla="*/ 2522 w 2526"/>
                    <a:gd name="T9" fmla="*/ 2738 h 3008"/>
                    <a:gd name="T10" fmla="*/ 1564 w 2526"/>
                    <a:gd name="T11" fmla="*/ 3008 h 3008"/>
                    <a:gd name="T12" fmla="*/ 0 w 2526"/>
                    <a:gd name="T13" fmla="*/ 1504 h 3008"/>
                    <a:gd name="T14" fmla="*/ 1568 w 2526"/>
                    <a:gd name="T15" fmla="*/ 0 h 3008"/>
                    <a:gd name="T16" fmla="*/ 2526 w 2526"/>
                    <a:gd name="T17" fmla="*/ 224 h 3008"/>
                    <a:gd name="T18" fmla="*/ 2526 w 2526"/>
                    <a:gd name="T19" fmla="*/ 903 h 3008"/>
                    <a:gd name="T20" fmla="*/ 1607 w 2526"/>
                    <a:gd name="T21" fmla="*/ 580 h 3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26" h="3008">
                      <a:moveTo>
                        <a:pt x="1607" y="580"/>
                      </a:moveTo>
                      <a:cubicBezTo>
                        <a:pt x="1018" y="580"/>
                        <a:pt x="657" y="1040"/>
                        <a:pt x="657" y="1504"/>
                      </a:cubicBezTo>
                      <a:cubicBezTo>
                        <a:pt x="657" y="2063"/>
                        <a:pt x="1113" y="2428"/>
                        <a:pt x="1611" y="2428"/>
                      </a:cubicBezTo>
                      <a:cubicBezTo>
                        <a:pt x="1942" y="2428"/>
                        <a:pt x="2256" y="2282"/>
                        <a:pt x="2522" y="2046"/>
                      </a:cubicBezTo>
                      <a:cubicBezTo>
                        <a:pt x="2522" y="2738"/>
                        <a:pt x="2522" y="2738"/>
                        <a:pt x="2522" y="2738"/>
                      </a:cubicBezTo>
                      <a:cubicBezTo>
                        <a:pt x="2243" y="2905"/>
                        <a:pt x="1860" y="3008"/>
                        <a:pt x="1564" y="3008"/>
                      </a:cubicBezTo>
                      <a:cubicBezTo>
                        <a:pt x="713" y="3008"/>
                        <a:pt x="0" y="2316"/>
                        <a:pt x="0" y="1504"/>
                      </a:cubicBezTo>
                      <a:cubicBezTo>
                        <a:pt x="0" y="645"/>
                        <a:pt x="717" y="0"/>
                        <a:pt x="1568" y="0"/>
                      </a:cubicBezTo>
                      <a:cubicBezTo>
                        <a:pt x="1895" y="0"/>
                        <a:pt x="2277" y="99"/>
                        <a:pt x="2526" y="224"/>
                      </a:cubicBezTo>
                      <a:cubicBezTo>
                        <a:pt x="2526" y="903"/>
                        <a:pt x="2526" y="903"/>
                        <a:pt x="2526" y="903"/>
                      </a:cubicBezTo>
                      <a:cubicBezTo>
                        <a:pt x="2213" y="697"/>
                        <a:pt x="1895" y="580"/>
                        <a:pt x="1607" y="580"/>
                      </a:cubicBezTo>
                    </a:path>
                  </a:pathLst>
                </a:cu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9" name="Freeform 8">
                  <a:extLst>
                    <a:ext uri="{FF2B5EF4-FFF2-40B4-BE49-F238E27FC236}">
                      <a16:creationId xmlns:a16="http://schemas.microsoft.com/office/drawing/2014/main" id="{BDC53E80-DA99-4D65-ACDC-41D4E6CBE7B2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3112" y="737"/>
                  <a:ext cx="451" cy="519"/>
                </a:xfrm>
                <a:custGeom>
                  <a:avLst/>
                  <a:gdLst>
                    <a:gd name="T0" fmla="*/ 1577 w 2612"/>
                    <a:gd name="T1" fmla="*/ 3008 h 3008"/>
                    <a:gd name="T2" fmla="*/ 0 w 2612"/>
                    <a:gd name="T3" fmla="*/ 1504 h 3008"/>
                    <a:gd name="T4" fmla="*/ 1615 w 2612"/>
                    <a:gd name="T5" fmla="*/ 0 h 3008"/>
                    <a:gd name="T6" fmla="*/ 2595 w 2612"/>
                    <a:gd name="T7" fmla="*/ 202 h 3008"/>
                    <a:gd name="T8" fmla="*/ 2595 w 2612"/>
                    <a:gd name="T9" fmla="*/ 877 h 3008"/>
                    <a:gd name="T10" fmla="*/ 1628 w 2612"/>
                    <a:gd name="T11" fmla="*/ 580 h 3008"/>
                    <a:gd name="T12" fmla="*/ 657 w 2612"/>
                    <a:gd name="T13" fmla="*/ 1504 h 3008"/>
                    <a:gd name="T14" fmla="*/ 1637 w 2612"/>
                    <a:gd name="T15" fmla="*/ 2445 h 3008"/>
                    <a:gd name="T16" fmla="*/ 1993 w 2612"/>
                    <a:gd name="T17" fmla="*/ 2385 h 3008"/>
                    <a:gd name="T18" fmla="*/ 1993 w 2612"/>
                    <a:gd name="T19" fmla="*/ 1844 h 3008"/>
                    <a:gd name="T20" fmla="*/ 1512 w 2612"/>
                    <a:gd name="T21" fmla="*/ 1844 h 3008"/>
                    <a:gd name="T22" fmla="*/ 1512 w 2612"/>
                    <a:gd name="T23" fmla="*/ 1272 h 3008"/>
                    <a:gd name="T24" fmla="*/ 2612 w 2612"/>
                    <a:gd name="T25" fmla="*/ 1272 h 3008"/>
                    <a:gd name="T26" fmla="*/ 2612 w 2612"/>
                    <a:gd name="T27" fmla="*/ 2793 h 3008"/>
                    <a:gd name="T28" fmla="*/ 1577 w 2612"/>
                    <a:gd name="T29" fmla="*/ 3008 h 3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12" h="3008">
                      <a:moveTo>
                        <a:pt x="1577" y="3008"/>
                      </a:moveTo>
                      <a:cubicBezTo>
                        <a:pt x="722" y="3008"/>
                        <a:pt x="0" y="2342"/>
                        <a:pt x="0" y="1504"/>
                      </a:cubicBezTo>
                      <a:cubicBezTo>
                        <a:pt x="0" y="658"/>
                        <a:pt x="717" y="0"/>
                        <a:pt x="1615" y="0"/>
                      </a:cubicBezTo>
                      <a:cubicBezTo>
                        <a:pt x="1942" y="0"/>
                        <a:pt x="2346" y="86"/>
                        <a:pt x="2595" y="202"/>
                      </a:cubicBezTo>
                      <a:cubicBezTo>
                        <a:pt x="2595" y="877"/>
                        <a:pt x="2595" y="877"/>
                        <a:pt x="2595" y="877"/>
                      </a:cubicBezTo>
                      <a:cubicBezTo>
                        <a:pt x="2312" y="714"/>
                        <a:pt x="1947" y="580"/>
                        <a:pt x="1628" y="580"/>
                      </a:cubicBezTo>
                      <a:cubicBezTo>
                        <a:pt x="1040" y="580"/>
                        <a:pt x="657" y="1040"/>
                        <a:pt x="657" y="1504"/>
                      </a:cubicBezTo>
                      <a:cubicBezTo>
                        <a:pt x="657" y="2050"/>
                        <a:pt x="1109" y="2445"/>
                        <a:pt x="1637" y="2445"/>
                      </a:cubicBezTo>
                      <a:cubicBezTo>
                        <a:pt x="1749" y="2445"/>
                        <a:pt x="1856" y="2437"/>
                        <a:pt x="1993" y="2385"/>
                      </a:cubicBezTo>
                      <a:cubicBezTo>
                        <a:pt x="1993" y="1844"/>
                        <a:pt x="1993" y="1844"/>
                        <a:pt x="1993" y="1844"/>
                      </a:cubicBezTo>
                      <a:cubicBezTo>
                        <a:pt x="1512" y="1844"/>
                        <a:pt x="1512" y="1844"/>
                        <a:pt x="1512" y="1844"/>
                      </a:cubicBezTo>
                      <a:cubicBezTo>
                        <a:pt x="1512" y="1272"/>
                        <a:pt x="1512" y="1272"/>
                        <a:pt x="1512" y="1272"/>
                      </a:cubicBezTo>
                      <a:cubicBezTo>
                        <a:pt x="2612" y="1272"/>
                        <a:pt x="2612" y="1272"/>
                        <a:pt x="2612" y="1272"/>
                      </a:cubicBezTo>
                      <a:cubicBezTo>
                        <a:pt x="2612" y="2793"/>
                        <a:pt x="2612" y="2793"/>
                        <a:pt x="2612" y="2793"/>
                      </a:cubicBezTo>
                      <a:cubicBezTo>
                        <a:pt x="2299" y="2935"/>
                        <a:pt x="1947" y="3008"/>
                        <a:pt x="1577" y="3008"/>
                      </a:cubicBezTo>
                    </a:path>
                  </a:pathLst>
                </a:cu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0" name="Rectangle 9">
                  <a:extLst>
                    <a:ext uri="{FF2B5EF4-FFF2-40B4-BE49-F238E27FC236}">
                      <a16:creationId xmlns:a16="http://schemas.microsoft.com/office/drawing/2014/main" id="{063D3CA7-D0A3-42EA-B2F5-4BD8EC525B0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3646" y="747"/>
                  <a:ext cx="106" cy="499"/>
                </a:xfrm>
                <a:prstGeom prst="rect">
                  <a:avLst/>
                </a:pr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</p:grpSp>
      </p:grpSp>
      <p:pic>
        <p:nvPicPr>
          <p:cNvPr id="18" name="Picture 1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729" y="1117994"/>
            <a:ext cx="4380533" cy="437780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34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1ED2C-B1E7-4839-B76B-6B14ECB1B304}"/>
              </a:ext>
            </a:extLst>
          </p:cNvPr>
          <p:cNvGrpSpPr/>
          <p:nvPr userDrawn="1"/>
        </p:nvGrpSpPr>
        <p:grpSpPr>
          <a:xfrm>
            <a:off x="9025237" y="0"/>
            <a:ext cx="3166763" cy="3168734"/>
            <a:chOff x="9025237" y="0"/>
            <a:chExt cx="3166763" cy="31687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2C96E25-E431-4FC9-8172-3E2DB54832A9}"/>
                </a:ext>
              </a:extLst>
            </p:cNvPr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GB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630B7FE-C562-4508-AFBE-82D40A35A95D}"/>
                </a:ext>
              </a:extLst>
            </p:cNvPr>
            <p:cNvGrpSpPr/>
            <p:nvPr userDrawn="1"/>
          </p:nvGrpSpPr>
          <p:grpSpPr>
            <a:xfrm>
              <a:off x="9025237" y="0"/>
              <a:ext cx="3166763" cy="3168734"/>
              <a:chOff x="9025237" y="0"/>
              <a:chExt cx="3166763" cy="3168734"/>
            </a:xfrm>
          </p:grpSpPr>
          <p:pic>
            <p:nvPicPr>
              <p:cNvPr id="21" name="Image 4" descr="EN tagline.emf">
                <a:extLst>
                  <a:ext uri="{FF2B5EF4-FFF2-40B4-BE49-F238E27FC236}">
                    <a16:creationId xmlns:a16="http://schemas.microsoft.com/office/drawing/2014/main" id="{73735C5E-2274-43AD-BBAD-B6C7FA372C0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/>
              <a:stretch>
                <a:fillRect/>
              </a:stretch>
            </p:blipFill>
            <p:spPr>
              <a:xfrm>
                <a:off x="9810282" y="1342800"/>
                <a:ext cx="1766186" cy="138207"/>
              </a:xfrm>
              <a:prstGeom prst="rect">
                <a:avLst/>
              </a:prstGeom>
            </p:spPr>
          </p:pic>
          <p:grpSp>
            <p:nvGrpSpPr>
              <p:cNvPr id="35" name="Group 4" title="&lt;IGNORE&gt;">
                <a:extLst>
                  <a:ext uri="{FF2B5EF4-FFF2-40B4-BE49-F238E27FC236}">
                    <a16:creationId xmlns:a16="http://schemas.microsoft.com/office/drawing/2014/main" id="{E5C4B45A-D786-483B-BE41-AC0360C957F6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gray">
              <a:xfrm>
                <a:off x="9025237" y="0"/>
                <a:ext cx="3166763" cy="3168734"/>
                <a:chOff x="1260" y="0"/>
                <a:chExt cx="3240" cy="3240"/>
              </a:xfrm>
            </p:grpSpPr>
            <p:sp>
              <p:nvSpPr>
                <p:cNvPr id="36" name="AutoShape 3">
                  <a:extLst>
                    <a:ext uri="{FF2B5EF4-FFF2-40B4-BE49-F238E27FC236}">
                      <a16:creationId xmlns:a16="http://schemas.microsoft.com/office/drawing/2014/main" id="{0EB7B6D9-555A-41A4-8439-B9905A117AD2}"/>
                    </a:ext>
                  </a:extLst>
                </p:cNvPr>
                <p:cNvSpPr>
                  <a:spLocks noChangeAspect="1" noChangeArrowheads="1" noTextEdit="1"/>
                </p:cNvSpPr>
                <p:nvPr userDrawn="1"/>
              </p:nvSpPr>
              <p:spPr bwMode="gray">
                <a:xfrm>
                  <a:off x="1260" y="0"/>
                  <a:ext cx="3240" cy="3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7" name="Freeform 5">
                  <a:extLst>
                    <a:ext uri="{FF2B5EF4-FFF2-40B4-BE49-F238E27FC236}">
                      <a16:creationId xmlns:a16="http://schemas.microsoft.com/office/drawing/2014/main" id="{1C71961A-9873-4673-AF41-5DD6DC858731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1260" y="0"/>
                  <a:ext cx="3240" cy="3240"/>
                </a:xfrm>
                <a:custGeom>
                  <a:avLst/>
                  <a:gdLst>
                    <a:gd name="T0" fmla="*/ 0 w 3240"/>
                    <a:gd name="T1" fmla="*/ 0 h 3240"/>
                    <a:gd name="T2" fmla="*/ 0 w 3240"/>
                    <a:gd name="T3" fmla="*/ 374 h 3240"/>
                    <a:gd name="T4" fmla="*/ 2866 w 3240"/>
                    <a:gd name="T5" fmla="*/ 374 h 3240"/>
                    <a:gd name="T6" fmla="*/ 2866 w 3240"/>
                    <a:gd name="T7" fmla="*/ 3240 h 3240"/>
                    <a:gd name="T8" fmla="*/ 3240 w 3240"/>
                    <a:gd name="T9" fmla="*/ 3240 h 3240"/>
                    <a:gd name="T10" fmla="*/ 3240 w 3240"/>
                    <a:gd name="T11" fmla="*/ 0 h 3240"/>
                    <a:gd name="T12" fmla="*/ 0 w 3240"/>
                    <a:gd name="T13" fmla="*/ 0 h 3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0" h="3240">
                      <a:moveTo>
                        <a:pt x="0" y="0"/>
                      </a:moveTo>
                      <a:lnTo>
                        <a:pt x="0" y="374"/>
                      </a:lnTo>
                      <a:lnTo>
                        <a:pt x="2866" y="374"/>
                      </a:lnTo>
                      <a:lnTo>
                        <a:pt x="2866" y="3240"/>
                      </a:lnTo>
                      <a:lnTo>
                        <a:pt x="3240" y="3240"/>
                      </a:lnTo>
                      <a:lnTo>
                        <a:pt x="324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5000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8" name="Freeform 7">
                  <a:extLst>
                    <a:ext uri="{FF2B5EF4-FFF2-40B4-BE49-F238E27FC236}">
                      <a16:creationId xmlns:a16="http://schemas.microsoft.com/office/drawing/2014/main" id="{4138CAA4-B2A4-4223-A096-1A1EC457A805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2637" y="737"/>
                  <a:ext cx="436" cy="519"/>
                </a:xfrm>
                <a:custGeom>
                  <a:avLst/>
                  <a:gdLst>
                    <a:gd name="T0" fmla="*/ 1607 w 2526"/>
                    <a:gd name="T1" fmla="*/ 580 h 3008"/>
                    <a:gd name="T2" fmla="*/ 657 w 2526"/>
                    <a:gd name="T3" fmla="*/ 1504 h 3008"/>
                    <a:gd name="T4" fmla="*/ 1611 w 2526"/>
                    <a:gd name="T5" fmla="*/ 2428 h 3008"/>
                    <a:gd name="T6" fmla="*/ 2522 w 2526"/>
                    <a:gd name="T7" fmla="*/ 2046 h 3008"/>
                    <a:gd name="T8" fmla="*/ 2522 w 2526"/>
                    <a:gd name="T9" fmla="*/ 2738 h 3008"/>
                    <a:gd name="T10" fmla="*/ 1564 w 2526"/>
                    <a:gd name="T11" fmla="*/ 3008 h 3008"/>
                    <a:gd name="T12" fmla="*/ 0 w 2526"/>
                    <a:gd name="T13" fmla="*/ 1504 h 3008"/>
                    <a:gd name="T14" fmla="*/ 1568 w 2526"/>
                    <a:gd name="T15" fmla="*/ 0 h 3008"/>
                    <a:gd name="T16" fmla="*/ 2526 w 2526"/>
                    <a:gd name="T17" fmla="*/ 224 h 3008"/>
                    <a:gd name="T18" fmla="*/ 2526 w 2526"/>
                    <a:gd name="T19" fmla="*/ 903 h 3008"/>
                    <a:gd name="T20" fmla="*/ 1607 w 2526"/>
                    <a:gd name="T21" fmla="*/ 580 h 3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26" h="3008">
                      <a:moveTo>
                        <a:pt x="1607" y="580"/>
                      </a:moveTo>
                      <a:cubicBezTo>
                        <a:pt x="1018" y="580"/>
                        <a:pt x="657" y="1040"/>
                        <a:pt x="657" y="1504"/>
                      </a:cubicBezTo>
                      <a:cubicBezTo>
                        <a:pt x="657" y="2063"/>
                        <a:pt x="1113" y="2428"/>
                        <a:pt x="1611" y="2428"/>
                      </a:cubicBezTo>
                      <a:cubicBezTo>
                        <a:pt x="1942" y="2428"/>
                        <a:pt x="2256" y="2282"/>
                        <a:pt x="2522" y="2046"/>
                      </a:cubicBezTo>
                      <a:cubicBezTo>
                        <a:pt x="2522" y="2738"/>
                        <a:pt x="2522" y="2738"/>
                        <a:pt x="2522" y="2738"/>
                      </a:cubicBezTo>
                      <a:cubicBezTo>
                        <a:pt x="2243" y="2905"/>
                        <a:pt x="1860" y="3008"/>
                        <a:pt x="1564" y="3008"/>
                      </a:cubicBezTo>
                      <a:cubicBezTo>
                        <a:pt x="713" y="3008"/>
                        <a:pt x="0" y="2316"/>
                        <a:pt x="0" y="1504"/>
                      </a:cubicBezTo>
                      <a:cubicBezTo>
                        <a:pt x="0" y="645"/>
                        <a:pt x="717" y="0"/>
                        <a:pt x="1568" y="0"/>
                      </a:cubicBezTo>
                      <a:cubicBezTo>
                        <a:pt x="1895" y="0"/>
                        <a:pt x="2277" y="99"/>
                        <a:pt x="2526" y="224"/>
                      </a:cubicBezTo>
                      <a:cubicBezTo>
                        <a:pt x="2526" y="903"/>
                        <a:pt x="2526" y="903"/>
                        <a:pt x="2526" y="903"/>
                      </a:cubicBezTo>
                      <a:cubicBezTo>
                        <a:pt x="2213" y="697"/>
                        <a:pt x="1895" y="580"/>
                        <a:pt x="1607" y="580"/>
                      </a:cubicBezTo>
                    </a:path>
                  </a:pathLst>
                </a:cu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9" name="Freeform 8">
                  <a:extLst>
                    <a:ext uri="{FF2B5EF4-FFF2-40B4-BE49-F238E27FC236}">
                      <a16:creationId xmlns:a16="http://schemas.microsoft.com/office/drawing/2014/main" id="{2111B165-71C5-485D-961F-6C842C5D7A9A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3112" y="737"/>
                  <a:ext cx="451" cy="519"/>
                </a:xfrm>
                <a:custGeom>
                  <a:avLst/>
                  <a:gdLst>
                    <a:gd name="T0" fmla="*/ 1577 w 2612"/>
                    <a:gd name="T1" fmla="*/ 3008 h 3008"/>
                    <a:gd name="T2" fmla="*/ 0 w 2612"/>
                    <a:gd name="T3" fmla="*/ 1504 h 3008"/>
                    <a:gd name="T4" fmla="*/ 1615 w 2612"/>
                    <a:gd name="T5" fmla="*/ 0 h 3008"/>
                    <a:gd name="T6" fmla="*/ 2595 w 2612"/>
                    <a:gd name="T7" fmla="*/ 202 h 3008"/>
                    <a:gd name="T8" fmla="*/ 2595 w 2612"/>
                    <a:gd name="T9" fmla="*/ 877 h 3008"/>
                    <a:gd name="T10" fmla="*/ 1628 w 2612"/>
                    <a:gd name="T11" fmla="*/ 580 h 3008"/>
                    <a:gd name="T12" fmla="*/ 657 w 2612"/>
                    <a:gd name="T13" fmla="*/ 1504 h 3008"/>
                    <a:gd name="T14" fmla="*/ 1637 w 2612"/>
                    <a:gd name="T15" fmla="*/ 2445 h 3008"/>
                    <a:gd name="T16" fmla="*/ 1993 w 2612"/>
                    <a:gd name="T17" fmla="*/ 2385 h 3008"/>
                    <a:gd name="T18" fmla="*/ 1993 w 2612"/>
                    <a:gd name="T19" fmla="*/ 1844 h 3008"/>
                    <a:gd name="T20" fmla="*/ 1512 w 2612"/>
                    <a:gd name="T21" fmla="*/ 1844 h 3008"/>
                    <a:gd name="T22" fmla="*/ 1512 w 2612"/>
                    <a:gd name="T23" fmla="*/ 1272 h 3008"/>
                    <a:gd name="T24" fmla="*/ 2612 w 2612"/>
                    <a:gd name="T25" fmla="*/ 1272 h 3008"/>
                    <a:gd name="T26" fmla="*/ 2612 w 2612"/>
                    <a:gd name="T27" fmla="*/ 2793 h 3008"/>
                    <a:gd name="T28" fmla="*/ 1577 w 2612"/>
                    <a:gd name="T29" fmla="*/ 3008 h 3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12" h="3008">
                      <a:moveTo>
                        <a:pt x="1577" y="3008"/>
                      </a:moveTo>
                      <a:cubicBezTo>
                        <a:pt x="722" y="3008"/>
                        <a:pt x="0" y="2342"/>
                        <a:pt x="0" y="1504"/>
                      </a:cubicBezTo>
                      <a:cubicBezTo>
                        <a:pt x="0" y="658"/>
                        <a:pt x="717" y="0"/>
                        <a:pt x="1615" y="0"/>
                      </a:cubicBezTo>
                      <a:cubicBezTo>
                        <a:pt x="1942" y="0"/>
                        <a:pt x="2346" y="86"/>
                        <a:pt x="2595" y="202"/>
                      </a:cubicBezTo>
                      <a:cubicBezTo>
                        <a:pt x="2595" y="877"/>
                        <a:pt x="2595" y="877"/>
                        <a:pt x="2595" y="877"/>
                      </a:cubicBezTo>
                      <a:cubicBezTo>
                        <a:pt x="2312" y="714"/>
                        <a:pt x="1947" y="580"/>
                        <a:pt x="1628" y="580"/>
                      </a:cubicBezTo>
                      <a:cubicBezTo>
                        <a:pt x="1040" y="580"/>
                        <a:pt x="657" y="1040"/>
                        <a:pt x="657" y="1504"/>
                      </a:cubicBezTo>
                      <a:cubicBezTo>
                        <a:pt x="657" y="2050"/>
                        <a:pt x="1109" y="2445"/>
                        <a:pt x="1637" y="2445"/>
                      </a:cubicBezTo>
                      <a:cubicBezTo>
                        <a:pt x="1749" y="2445"/>
                        <a:pt x="1856" y="2437"/>
                        <a:pt x="1993" y="2385"/>
                      </a:cubicBezTo>
                      <a:cubicBezTo>
                        <a:pt x="1993" y="1844"/>
                        <a:pt x="1993" y="1844"/>
                        <a:pt x="1993" y="1844"/>
                      </a:cubicBezTo>
                      <a:cubicBezTo>
                        <a:pt x="1512" y="1844"/>
                        <a:pt x="1512" y="1844"/>
                        <a:pt x="1512" y="1844"/>
                      </a:cubicBezTo>
                      <a:cubicBezTo>
                        <a:pt x="1512" y="1272"/>
                        <a:pt x="1512" y="1272"/>
                        <a:pt x="1512" y="1272"/>
                      </a:cubicBezTo>
                      <a:cubicBezTo>
                        <a:pt x="2612" y="1272"/>
                        <a:pt x="2612" y="1272"/>
                        <a:pt x="2612" y="1272"/>
                      </a:cubicBezTo>
                      <a:cubicBezTo>
                        <a:pt x="2612" y="2793"/>
                        <a:pt x="2612" y="2793"/>
                        <a:pt x="2612" y="2793"/>
                      </a:cubicBezTo>
                      <a:cubicBezTo>
                        <a:pt x="2299" y="2935"/>
                        <a:pt x="1947" y="3008"/>
                        <a:pt x="1577" y="3008"/>
                      </a:cubicBezTo>
                    </a:path>
                  </a:pathLst>
                </a:cu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0" name="Rectangle 9">
                  <a:extLst>
                    <a:ext uri="{FF2B5EF4-FFF2-40B4-BE49-F238E27FC236}">
                      <a16:creationId xmlns:a16="http://schemas.microsoft.com/office/drawing/2014/main" id="{E4169179-84A4-4E05-A86A-AA903107682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3646" y="747"/>
                  <a:ext cx="106" cy="499"/>
                </a:xfrm>
                <a:prstGeom prst="rect">
                  <a:avLst/>
                </a:pr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</p:grpSp>
      </p:grpSp>
      <p:pic>
        <p:nvPicPr>
          <p:cNvPr id="25" name="Picture 2" descr="Z:\En Cours\CGI\CGI-211 Branding 2017\INFOGRAPHIE\TEMPLATE Microsoft Office 2010\ILLUSTRATIONS\EMFs\CGI Connectors - RGB - Separator PPT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3"/>
          <a:stretch/>
        </p:blipFill>
        <p:spPr bwMode="auto">
          <a:xfrm>
            <a:off x="0" y="320868"/>
            <a:ext cx="513188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448301" y="1845000"/>
            <a:ext cx="611981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448302" y="3481200"/>
            <a:ext cx="6119811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290708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/>
          <a:stretch/>
        </p:blipFill>
        <p:spPr>
          <a:xfrm>
            <a:off x="0" y="1774800"/>
            <a:ext cx="11826000" cy="460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3" y="1845000"/>
            <a:ext cx="7019035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accent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6" y="3481200"/>
            <a:ext cx="7019034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4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198914-4D8A-46DE-A5A0-3D77B45DBE09}"/>
              </a:ext>
            </a:extLst>
          </p:cNvPr>
          <p:cNvGrpSpPr/>
          <p:nvPr userDrawn="1"/>
        </p:nvGrpSpPr>
        <p:grpSpPr>
          <a:xfrm>
            <a:off x="9025237" y="0"/>
            <a:ext cx="3166763" cy="3168734"/>
            <a:chOff x="9025237" y="0"/>
            <a:chExt cx="3166763" cy="316873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23E4D7-83B8-41AB-AD67-F352A4E71504}"/>
                </a:ext>
              </a:extLst>
            </p:cNvPr>
            <p:cNvSpPr/>
            <p:nvPr userDrawn="1"/>
          </p:nvSpPr>
          <p:spPr bwMode="gray">
            <a:xfrm>
              <a:off x="9032033" y="116999"/>
              <a:ext cx="3159967" cy="1114641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lIns="63500" tIns="0" rIns="64800" bIns="0" rtlCol="0" anchor="ctr"/>
            <a:lstStyle/>
            <a:p>
              <a:pPr algn="ctr">
                <a:spcBef>
                  <a:spcPct val="0"/>
                </a:spcBef>
                <a:buClrTx/>
                <a:buSzPct val="90000"/>
              </a:pPr>
              <a:endParaRPr lang="en-GB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33E5B49-5F01-42A0-B192-6F960DD951B1}"/>
                </a:ext>
              </a:extLst>
            </p:cNvPr>
            <p:cNvGrpSpPr/>
            <p:nvPr userDrawn="1"/>
          </p:nvGrpSpPr>
          <p:grpSpPr>
            <a:xfrm>
              <a:off x="9025237" y="0"/>
              <a:ext cx="3166763" cy="3168734"/>
              <a:chOff x="9025237" y="0"/>
              <a:chExt cx="3166763" cy="3168734"/>
            </a:xfrm>
          </p:grpSpPr>
          <p:pic>
            <p:nvPicPr>
              <p:cNvPr id="22" name="Image 4" descr="EN tagline.emf">
                <a:extLst>
                  <a:ext uri="{FF2B5EF4-FFF2-40B4-BE49-F238E27FC236}">
                    <a16:creationId xmlns:a16="http://schemas.microsoft.com/office/drawing/2014/main" id="{91ECE019-4D69-45AE-BFD8-7CEC63AF90E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9810282" y="1342800"/>
                <a:ext cx="1766186" cy="138207"/>
              </a:xfrm>
              <a:prstGeom prst="rect">
                <a:avLst/>
              </a:prstGeom>
            </p:spPr>
          </p:pic>
          <p:grpSp>
            <p:nvGrpSpPr>
              <p:cNvPr id="35" name="Group 4" title="&lt;IGNORE&gt;">
                <a:extLst>
                  <a:ext uri="{FF2B5EF4-FFF2-40B4-BE49-F238E27FC236}">
                    <a16:creationId xmlns:a16="http://schemas.microsoft.com/office/drawing/2014/main" id="{8CE99DF3-5497-46DE-B962-AA27E55A4B7D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gray">
              <a:xfrm>
                <a:off x="9025237" y="0"/>
                <a:ext cx="3166763" cy="3168734"/>
                <a:chOff x="1260" y="0"/>
                <a:chExt cx="3240" cy="3240"/>
              </a:xfrm>
            </p:grpSpPr>
            <p:sp>
              <p:nvSpPr>
                <p:cNvPr id="36" name="AutoShape 3">
                  <a:extLst>
                    <a:ext uri="{FF2B5EF4-FFF2-40B4-BE49-F238E27FC236}">
                      <a16:creationId xmlns:a16="http://schemas.microsoft.com/office/drawing/2014/main" id="{5D37C5BA-CB35-439E-9713-3178A482C72C}"/>
                    </a:ext>
                  </a:extLst>
                </p:cNvPr>
                <p:cNvSpPr>
                  <a:spLocks noChangeAspect="1" noChangeArrowheads="1" noTextEdit="1"/>
                </p:cNvSpPr>
                <p:nvPr userDrawn="1"/>
              </p:nvSpPr>
              <p:spPr bwMode="gray">
                <a:xfrm>
                  <a:off x="1260" y="0"/>
                  <a:ext cx="3240" cy="3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7" name="Freeform 5">
                  <a:extLst>
                    <a:ext uri="{FF2B5EF4-FFF2-40B4-BE49-F238E27FC236}">
                      <a16:creationId xmlns:a16="http://schemas.microsoft.com/office/drawing/2014/main" id="{FD21C7ED-45BB-4236-8A1A-AACE78149002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1260" y="0"/>
                  <a:ext cx="3240" cy="3240"/>
                </a:xfrm>
                <a:custGeom>
                  <a:avLst/>
                  <a:gdLst>
                    <a:gd name="T0" fmla="*/ 0 w 3240"/>
                    <a:gd name="T1" fmla="*/ 0 h 3240"/>
                    <a:gd name="T2" fmla="*/ 0 w 3240"/>
                    <a:gd name="T3" fmla="*/ 374 h 3240"/>
                    <a:gd name="T4" fmla="*/ 2866 w 3240"/>
                    <a:gd name="T5" fmla="*/ 374 h 3240"/>
                    <a:gd name="T6" fmla="*/ 2866 w 3240"/>
                    <a:gd name="T7" fmla="*/ 3240 h 3240"/>
                    <a:gd name="T8" fmla="*/ 3240 w 3240"/>
                    <a:gd name="T9" fmla="*/ 3240 h 3240"/>
                    <a:gd name="T10" fmla="*/ 3240 w 3240"/>
                    <a:gd name="T11" fmla="*/ 0 h 3240"/>
                    <a:gd name="T12" fmla="*/ 0 w 3240"/>
                    <a:gd name="T13" fmla="*/ 0 h 3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40" h="3240">
                      <a:moveTo>
                        <a:pt x="0" y="0"/>
                      </a:moveTo>
                      <a:lnTo>
                        <a:pt x="0" y="374"/>
                      </a:lnTo>
                      <a:lnTo>
                        <a:pt x="2866" y="374"/>
                      </a:lnTo>
                      <a:lnTo>
                        <a:pt x="2866" y="3240"/>
                      </a:lnTo>
                      <a:lnTo>
                        <a:pt x="3240" y="3240"/>
                      </a:lnTo>
                      <a:lnTo>
                        <a:pt x="324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5000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8" name="Freeform 7">
                  <a:extLst>
                    <a:ext uri="{FF2B5EF4-FFF2-40B4-BE49-F238E27FC236}">
                      <a16:creationId xmlns:a16="http://schemas.microsoft.com/office/drawing/2014/main" id="{0A15D205-A6D8-4D45-ADC7-C4C0C37355C1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2637" y="737"/>
                  <a:ext cx="436" cy="519"/>
                </a:xfrm>
                <a:custGeom>
                  <a:avLst/>
                  <a:gdLst>
                    <a:gd name="T0" fmla="*/ 1607 w 2526"/>
                    <a:gd name="T1" fmla="*/ 580 h 3008"/>
                    <a:gd name="T2" fmla="*/ 657 w 2526"/>
                    <a:gd name="T3" fmla="*/ 1504 h 3008"/>
                    <a:gd name="T4" fmla="*/ 1611 w 2526"/>
                    <a:gd name="T5" fmla="*/ 2428 h 3008"/>
                    <a:gd name="T6" fmla="*/ 2522 w 2526"/>
                    <a:gd name="T7" fmla="*/ 2046 h 3008"/>
                    <a:gd name="T8" fmla="*/ 2522 w 2526"/>
                    <a:gd name="T9" fmla="*/ 2738 h 3008"/>
                    <a:gd name="T10" fmla="*/ 1564 w 2526"/>
                    <a:gd name="T11" fmla="*/ 3008 h 3008"/>
                    <a:gd name="T12" fmla="*/ 0 w 2526"/>
                    <a:gd name="T13" fmla="*/ 1504 h 3008"/>
                    <a:gd name="T14" fmla="*/ 1568 w 2526"/>
                    <a:gd name="T15" fmla="*/ 0 h 3008"/>
                    <a:gd name="T16" fmla="*/ 2526 w 2526"/>
                    <a:gd name="T17" fmla="*/ 224 h 3008"/>
                    <a:gd name="T18" fmla="*/ 2526 w 2526"/>
                    <a:gd name="T19" fmla="*/ 903 h 3008"/>
                    <a:gd name="T20" fmla="*/ 1607 w 2526"/>
                    <a:gd name="T21" fmla="*/ 580 h 3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26" h="3008">
                      <a:moveTo>
                        <a:pt x="1607" y="580"/>
                      </a:moveTo>
                      <a:cubicBezTo>
                        <a:pt x="1018" y="580"/>
                        <a:pt x="657" y="1040"/>
                        <a:pt x="657" y="1504"/>
                      </a:cubicBezTo>
                      <a:cubicBezTo>
                        <a:pt x="657" y="2063"/>
                        <a:pt x="1113" y="2428"/>
                        <a:pt x="1611" y="2428"/>
                      </a:cubicBezTo>
                      <a:cubicBezTo>
                        <a:pt x="1942" y="2428"/>
                        <a:pt x="2256" y="2282"/>
                        <a:pt x="2522" y="2046"/>
                      </a:cubicBezTo>
                      <a:cubicBezTo>
                        <a:pt x="2522" y="2738"/>
                        <a:pt x="2522" y="2738"/>
                        <a:pt x="2522" y="2738"/>
                      </a:cubicBezTo>
                      <a:cubicBezTo>
                        <a:pt x="2243" y="2905"/>
                        <a:pt x="1860" y="3008"/>
                        <a:pt x="1564" y="3008"/>
                      </a:cubicBezTo>
                      <a:cubicBezTo>
                        <a:pt x="713" y="3008"/>
                        <a:pt x="0" y="2316"/>
                        <a:pt x="0" y="1504"/>
                      </a:cubicBezTo>
                      <a:cubicBezTo>
                        <a:pt x="0" y="645"/>
                        <a:pt x="717" y="0"/>
                        <a:pt x="1568" y="0"/>
                      </a:cubicBezTo>
                      <a:cubicBezTo>
                        <a:pt x="1895" y="0"/>
                        <a:pt x="2277" y="99"/>
                        <a:pt x="2526" y="224"/>
                      </a:cubicBezTo>
                      <a:cubicBezTo>
                        <a:pt x="2526" y="903"/>
                        <a:pt x="2526" y="903"/>
                        <a:pt x="2526" y="903"/>
                      </a:cubicBezTo>
                      <a:cubicBezTo>
                        <a:pt x="2213" y="697"/>
                        <a:pt x="1895" y="580"/>
                        <a:pt x="1607" y="580"/>
                      </a:cubicBezTo>
                    </a:path>
                  </a:pathLst>
                </a:cu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9" name="Freeform 8">
                  <a:extLst>
                    <a:ext uri="{FF2B5EF4-FFF2-40B4-BE49-F238E27FC236}">
                      <a16:creationId xmlns:a16="http://schemas.microsoft.com/office/drawing/2014/main" id="{71B8DCBE-4AF4-4061-8CD2-75231B910651}"/>
                    </a:ext>
                  </a:extLst>
                </p:cNvPr>
                <p:cNvSpPr>
                  <a:spLocks/>
                </p:cNvSpPr>
                <p:nvPr userDrawn="1"/>
              </p:nvSpPr>
              <p:spPr bwMode="gray">
                <a:xfrm>
                  <a:off x="3112" y="737"/>
                  <a:ext cx="451" cy="519"/>
                </a:xfrm>
                <a:custGeom>
                  <a:avLst/>
                  <a:gdLst>
                    <a:gd name="T0" fmla="*/ 1577 w 2612"/>
                    <a:gd name="T1" fmla="*/ 3008 h 3008"/>
                    <a:gd name="T2" fmla="*/ 0 w 2612"/>
                    <a:gd name="T3" fmla="*/ 1504 h 3008"/>
                    <a:gd name="T4" fmla="*/ 1615 w 2612"/>
                    <a:gd name="T5" fmla="*/ 0 h 3008"/>
                    <a:gd name="T6" fmla="*/ 2595 w 2612"/>
                    <a:gd name="T7" fmla="*/ 202 h 3008"/>
                    <a:gd name="T8" fmla="*/ 2595 w 2612"/>
                    <a:gd name="T9" fmla="*/ 877 h 3008"/>
                    <a:gd name="T10" fmla="*/ 1628 w 2612"/>
                    <a:gd name="T11" fmla="*/ 580 h 3008"/>
                    <a:gd name="T12" fmla="*/ 657 w 2612"/>
                    <a:gd name="T13" fmla="*/ 1504 h 3008"/>
                    <a:gd name="T14" fmla="*/ 1637 w 2612"/>
                    <a:gd name="T15" fmla="*/ 2445 h 3008"/>
                    <a:gd name="T16" fmla="*/ 1993 w 2612"/>
                    <a:gd name="T17" fmla="*/ 2385 h 3008"/>
                    <a:gd name="T18" fmla="*/ 1993 w 2612"/>
                    <a:gd name="T19" fmla="*/ 1844 h 3008"/>
                    <a:gd name="T20" fmla="*/ 1512 w 2612"/>
                    <a:gd name="T21" fmla="*/ 1844 h 3008"/>
                    <a:gd name="T22" fmla="*/ 1512 w 2612"/>
                    <a:gd name="T23" fmla="*/ 1272 h 3008"/>
                    <a:gd name="T24" fmla="*/ 2612 w 2612"/>
                    <a:gd name="T25" fmla="*/ 1272 h 3008"/>
                    <a:gd name="T26" fmla="*/ 2612 w 2612"/>
                    <a:gd name="T27" fmla="*/ 2793 h 3008"/>
                    <a:gd name="T28" fmla="*/ 1577 w 2612"/>
                    <a:gd name="T29" fmla="*/ 3008 h 3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612" h="3008">
                      <a:moveTo>
                        <a:pt x="1577" y="3008"/>
                      </a:moveTo>
                      <a:cubicBezTo>
                        <a:pt x="722" y="3008"/>
                        <a:pt x="0" y="2342"/>
                        <a:pt x="0" y="1504"/>
                      </a:cubicBezTo>
                      <a:cubicBezTo>
                        <a:pt x="0" y="658"/>
                        <a:pt x="717" y="0"/>
                        <a:pt x="1615" y="0"/>
                      </a:cubicBezTo>
                      <a:cubicBezTo>
                        <a:pt x="1942" y="0"/>
                        <a:pt x="2346" y="86"/>
                        <a:pt x="2595" y="202"/>
                      </a:cubicBezTo>
                      <a:cubicBezTo>
                        <a:pt x="2595" y="877"/>
                        <a:pt x="2595" y="877"/>
                        <a:pt x="2595" y="877"/>
                      </a:cubicBezTo>
                      <a:cubicBezTo>
                        <a:pt x="2312" y="714"/>
                        <a:pt x="1947" y="580"/>
                        <a:pt x="1628" y="580"/>
                      </a:cubicBezTo>
                      <a:cubicBezTo>
                        <a:pt x="1040" y="580"/>
                        <a:pt x="657" y="1040"/>
                        <a:pt x="657" y="1504"/>
                      </a:cubicBezTo>
                      <a:cubicBezTo>
                        <a:pt x="657" y="2050"/>
                        <a:pt x="1109" y="2445"/>
                        <a:pt x="1637" y="2445"/>
                      </a:cubicBezTo>
                      <a:cubicBezTo>
                        <a:pt x="1749" y="2445"/>
                        <a:pt x="1856" y="2437"/>
                        <a:pt x="1993" y="2385"/>
                      </a:cubicBezTo>
                      <a:cubicBezTo>
                        <a:pt x="1993" y="1844"/>
                        <a:pt x="1993" y="1844"/>
                        <a:pt x="1993" y="1844"/>
                      </a:cubicBezTo>
                      <a:cubicBezTo>
                        <a:pt x="1512" y="1844"/>
                        <a:pt x="1512" y="1844"/>
                        <a:pt x="1512" y="1844"/>
                      </a:cubicBezTo>
                      <a:cubicBezTo>
                        <a:pt x="1512" y="1272"/>
                        <a:pt x="1512" y="1272"/>
                        <a:pt x="1512" y="1272"/>
                      </a:cubicBezTo>
                      <a:cubicBezTo>
                        <a:pt x="2612" y="1272"/>
                        <a:pt x="2612" y="1272"/>
                        <a:pt x="2612" y="1272"/>
                      </a:cubicBezTo>
                      <a:cubicBezTo>
                        <a:pt x="2612" y="2793"/>
                        <a:pt x="2612" y="2793"/>
                        <a:pt x="2612" y="2793"/>
                      </a:cubicBezTo>
                      <a:cubicBezTo>
                        <a:pt x="2299" y="2935"/>
                        <a:pt x="1947" y="3008"/>
                        <a:pt x="1577" y="3008"/>
                      </a:cubicBezTo>
                    </a:path>
                  </a:pathLst>
                </a:cu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0" name="Rectangle 9">
                  <a:extLst>
                    <a:ext uri="{FF2B5EF4-FFF2-40B4-BE49-F238E27FC236}">
                      <a16:creationId xmlns:a16="http://schemas.microsoft.com/office/drawing/2014/main" id="{0F91EC22-7A8E-4E10-BED7-D56FB2C108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gray">
                <a:xfrm>
                  <a:off x="3646" y="747"/>
                  <a:ext cx="106" cy="499"/>
                </a:xfrm>
                <a:prstGeom prst="rect">
                  <a:avLst/>
                </a:prstGeom>
                <a:solidFill>
                  <a:srgbClr val="E6173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76787354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 bwMode="gray">
          <a:xfrm>
            <a:off x="0" y="1752122"/>
            <a:ext cx="12192000" cy="4636574"/>
            <a:chOff x="0" y="1841926"/>
            <a:chExt cx="12192000" cy="4636574"/>
          </a:xfrm>
        </p:grpSpPr>
        <p:sp>
          <p:nvSpPr>
            <p:cNvPr id="26" name="Rectangle 25"/>
            <p:cNvSpPr/>
            <p:nvPr userDrawn="1"/>
          </p:nvSpPr>
          <p:spPr bwMode="gray">
            <a:xfrm>
              <a:off x="0" y="1841926"/>
              <a:ext cx="12192000" cy="463657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30000">
                  <a:schemeClr val="accent1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gray">
            <a:xfrm>
              <a:off x="698227" y="1841927"/>
              <a:ext cx="11489009" cy="4636573"/>
            </a:xfrm>
            <a:custGeom>
              <a:avLst/>
              <a:gdLst>
                <a:gd name="T0" fmla="*/ 4286 w 4286"/>
                <a:gd name="T1" fmla="*/ 527 h 1728"/>
                <a:gd name="T2" fmla="*/ 3672 w 4286"/>
                <a:gd name="T3" fmla="*/ 0 h 1728"/>
                <a:gd name="T4" fmla="*/ 3538 w 4286"/>
                <a:gd name="T5" fmla="*/ 173 h 1728"/>
                <a:gd name="T6" fmla="*/ 3510 w 4286"/>
                <a:gd name="T7" fmla="*/ 168 h 1728"/>
                <a:gd name="T8" fmla="*/ 3492 w 4286"/>
                <a:gd name="T9" fmla="*/ 0 h 1728"/>
                <a:gd name="T10" fmla="*/ 2579 w 4286"/>
                <a:gd name="T11" fmla="*/ 299 h 1728"/>
                <a:gd name="T12" fmla="*/ 2499 w 4286"/>
                <a:gd name="T13" fmla="*/ 241 h 1728"/>
                <a:gd name="T14" fmla="*/ 1980 w 4286"/>
                <a:gd name="T15" fmla="*/ 215 h 1728"/>
                <a:gd name="T16" fmla="*/ 1942 w 4286"/>
                <a:gd name="T17" fmla="*/ 226 h 1728"/>
                <a:gd name="T18" fmla="*/ 1761 w 4286"/>
                <a:gd name="T19" fmla="*/ 327 h 1728"/>
                <a:gd name="T20" fmla="*/ 1814 w 4286"/>
                <a:gd name="T21" fmla="*/ 363 h 1728"/>
                <a:gd name="T22" fmla="*/ 2403 w 4286"/>
                <a:gd name="T23" fmla="*/ 325 h 1728"/>
                <a:gd name="T24" fmla="*/ 2242 w 4286"/>
                <a:gd name="T25" fmla="*/ 1113 h 1728"/>
                <a:gd name="T26" fmla="*/ 1500 w 4286"/>
                <a:gd name="T27" fmla="*/ 1631 h 1728"/>
                <a:gd name="T28" fmla="*/ 1689 w 4286"/>
                <a:gd name="T29" fmla="*/ 1178 h 1728"/>
                <a:gd name="T30" fmla="*/ 1484 w 4286"/>
                <a:gd name="T31" fmla="*/ 1626 h 1728"/>
                <a:gd name="T32" fmla="*/ 1251 w 4286"/>
                <a:gd name="T33" fmla="*/ 1401 h 1728"/>
                <a:gd name="T34" fmla="*/ 1457 w 4286"/>
                <a:gd name="T35" fmla="*/ 1640 h 1728"/>
                <a:gd name="T36" fmla="*/ 1005 w 4286"/>
                <a:gd name="T37" fmla="*/ 1603 h 1728"/>
                <a:gd name="T38" fmla="*/ 1057 w 4286"/>
                <a:gd name="T39" fmla="*/ 994 h 1728"/>
                <a:gd name="T40" fmla="*/ 534 w 4286"/>
                <a:gd name="T41" fmla="*/ 921 h 1728"/>
                <a:gd name="T42" fmla="*/ 122 w 4286"/>
                <a:gd name="T43" fmla="*/ 745 h 1728"/>
                <a:gd name="T44" fmla="*/ 59 w 4286"/>
                <a:gd name="T45" fmla="*/ 794 h 1728"/>
                <a:gd name="T46" fmla="*/ 480 w 4286"/>
                <a:gd name="T47" fmla="*/ 936 h 1728"/>
                <a:gd name="T48" fmla="*/ 702 w 4286"/>
                <a:gd name="T49" fmla="*/ 1728 h 1728"/>
                <a:gd name="T50" fmla="*/ 907 w 4286"/>
                <a:gd name="T51" fmla="*/ 1728 h 1728"/>
                <a:gd name="T52" fmla="*/ 1083 w 4286"/>
                <a:gd name="T53" fmla="*/ 1691 h 1728"/>
                <a:gd name="T54" fmla="*/ 1360 w 4286"/>
                <a:gd name="T55" fmla="*/ 1728 h 1728"/>
                <a:gd name="T56" fmla="*/ 1512 w 4286"/>
                <a:gd name="T57" fmla="*/ 1728 h 1728"/>
                <a:gd name="T58" fmla="*/ 1511 w 4286"/>
                <a:gd name="T59" fmla="*/ 1646 h 1728"/>
                <a:gd name="T60" fmla="*/ 2041 w 4286"/>
                <a:gd name="T61" fmla="*/ 1728 h 1728"/>
                <a:gd name="T62" fmla="*/ 2520 w 4286"/>
                <a:gd name="T63" fmla="*/ 1618 h 1728"/>
                <a:gd name="T64" fmla="*/ 2610 w 4286"/>
                <a:gd name="T65" fmla="*/ 1728 h 1728"/>
                <a:gd name="T66" fmla="*/ 3201 w 4286"/>
                <a:gd name="T67" fmla="*/ 1496 h 1728"/>
                <a:gd name="T68" fmla="*/ 3132 w 4286"/>
                <a:gd name="T69" fmla="*/ 1018 h 1728"/>
                <a:gd name="T70" fmla="*/ 3821 w 4286"/>
                <a:gd name="T71" fmla="*/ 671 h 1728"/>
                <a:gd name="T72" fmla="*/ 973 w 4286"/>
                <a:gd name="T73" fmla="*/ 1279 h 1728"/>
                <a:gd name="T74" fmla="*/ 3212 w 4286"/>
                <a:gd name="T75" fmla="*/ 283 h 1728"/>
                <a:gd name="T76" fmla="*/ 3062 w 4286"/>
                <a:gd name="T77" fmla="*/ 573 h 1728"/>
                <a:gd name="T78" fmla="*/ 3053 w 4286"/>
                <a:gd name="T79" fmla="*/ 756 h 1728"/>
                <a:gd name="T80" fmla="*/ 2345 w 4286"/>
                <a:gd name="T81" fmla="*/ 1160 h 1728"/>
                <a:gd name="T82" fmla="*/ 3053 w 4286"/>
                <a:gd name="T83" fmla="*/ 756 h 1728"/>
                <a:gd name="T84" fmla="*/ 2914 w 4286"/>
                <a:gd name="T85" fmla="*/ 575 h 1728"/>
                <a:gd name="T86" fmla="*/ 2473 w 4286"/>
                <a:gd name="T87" fmla="*/ 421 h 1728"/>
                <a:gd name="T88" fmla="*/ 2340 w 4286"/>
                <a:gd name="T89" fmla="*/ 1155 h 1728"/>
                <a:gd name="T90" fmla="*/ 3117 w 4286"/>
                <a:gd name="T91" fmla="*/ 1428 h 1728"/>
                <a:gd name="T92" fmla="*/ 2383 w 4286"/>
                <a:gd name="T93" fmla="*/ 1228 h 1728"/>
                <a:gd name="T94" fmla="*/ 3666 w 4286"/>
                <a:gd name="T95" fmla="*/ 861 h 1728"/>
                <a:gd name="T96" fmla="*/ 3150 w 4286"/>
                <a:gd name="T97" fmla="*/ 664 h 1728"/>
                <a:gd name="T98" fmla="*/ 3398 w 4286"/>
                <a:gd name="T99" fmla="*/ 590 h 1728"/>
                <a:gd name="T100" fmla="*/ 3128 w 4286"/>
                <a:gd name="T101" fmla="*/ 605 h 1728"/>
                <a:gd name="T102" fmla="*/ 3738 w 4286"/>
                <a:gd name="T103" fmla="*/ 691 h 1728"/>
                <a:gd name="T104" fmla="*/ 3591 w 4286"/>
                <a:gd name="T105" fmla="*/ 291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1728">
                  <a:moveTo>
                    <a:pt x="3821" y="671"/>
                  </a:moveTo>
                  <a:cubicBezTo>
                    <a:pt x="3812" y="671"/>
                    <a:pt x="3802" y="671"/>
                    <a:pt x="3792" y="673"/>
                  </a:cubicBezTo>
                  <a:cubicBezTo>
                    <a:pt x="3736" y="340"/>
                    <a:pt x="3736" y="340"/>
                    <a:pt x="3736" y="340"/>
                  </a:cubicBezTo>
                  <a:cubicBezTo>
                    <a:pt x="4286" y="527"/>
                    <a:pt x="4286" y="527"/>
                    <a:pt x="4286" y="527"/>
                  </a:cubicBezTo>
                  <a:cubicBezTo>
                    <a:pt x="4286" y="519"/>
                    <a:pt x="4286" y="519"/>
                    <a:pt x="4286" y="519"/>
                  </a:cubicBezTo>
                  <a:cubicBezTo>
                    <a:pt x="3735" y="333"/>
                    <a:pt x="3735" y="333"/>
                    <a:pt x="3735" y="333"/>
                  </a:cubicBezTo>
                  <a:cubicBezTo>
                    <a:pt x="3679" y="0"/>
                    <a:pt x="3679" y="0"/>
                    <a:pt x="3679" y="0"/>
                  </a:cubicBezTo>
                  <a:cubicBezTo>
                    <a:pt x="3672" y="0"/>
                    <a:pt x="3672" y="0"/>
                    <a:pt x="3672" y="0"/>
                  </a:cubicBezTo>
                  <a:cubicBezTo>
                    <a:pt x="3727" y="330"/>
                    <a:pt x="3727" y="330"/>
                    <a:pt x="3727" y="330"/>
                  </a:cubicBezTo>
                  <a:cubicBezTo>
                    <a:pt x="3593" y="285"/>
                    <a:pt x="3593" y="285"/>
                    <a:pt x="3593" y="285"/>
                  </a:cubicBezTo>
                  <a:cubicBezTo>
                    <a:pt x="3595" y="278"/>
                    <a:pt x="3597" y="270"/>
                    <a:pt x="3597" y="263"/>
                  </a:cubicBezTo>
                  <a:cubicBezTo>
                    <a:pt x="3599" y="223"/>
                    <a:pt x="3574" y="187"/>
                    <a:pt x="3538" y="173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589" y="0"/>
                    <a:pt x="3589" y="0"/>
                    <a:pt x="3589" y="0"/>
                  </a:cubicBezTo>
                  <a:cubicBezTo>
                    <a:pt x="3531" y="171"/>
                    <a:pt x="3531" y="171"/>
                    <a:pt x="3531" y="171"/>
                  </a:cubicBezTo>
                  <a:cubicBezTo>
                    <a:pt x="3524" y="169"/>
                    <a:pt x="3517" y="168"/>
                    <a:pt x="3510" y="168"/>
                  </a:cubicBezTo>
                  <a:cubicBezTo>
                    <a:pt x="3460" y="165"/>
                    <a:pt x="3417" y="204"/>
                    <a:pt x="3414" y="254"/>
                  </a:cubicBezTo>
                  <a:cubicBezTo>
                    <a:pt x="3414" y="257"/>
                    <a:pt x="3414" y="259"/>
                    <a:pt x="3414" y="262"/>
                  </a:cubicBezTo>
                  <a:cubicBezTo>
                    <a:pt x="3220" y="276"/>
                    <a:pt x="3220" y="276"/>
                    <a:pt x="3220" y="276"/>
                  </a:cubicBezTo>
                  <a:cubicBezTo>
                    <a:pt x="3492" y="0"/>
                    <a:pt x="3492" y="0"/>
                    <a:pt x="3492" y="0"/>
                  </a:cubicBezTo>
                  <a:cubicBezTo>
                    <a:pt x="3482" y="0"/>
                    <a:pt x="3482" y="0"/>
                    <a:pt x="3482" y="0"/>
                  </a:cubicBezTo>
                  <a:cubicBezTo>
                    <a:pt x="3209" y="276"/>
                    <a:pt x="3209" y="276"/>
                    <a:pt x="3209" y="276"/>
                  </a:cubicBezTo>
                  <a:cubicBezTo>
                    <a:pt x="2585" y="321"/>
                    <a:pt x="2585" y="321"/>
                    <a:pt x="2585" y="321"/>
                  </a:cubicBezTo>
                  <a:cubicBezTo>
                    <a:pt x="2584" y="314"/>
                    <a:pt x="2582" y="306"/>
                    <a:pt x="2579" y="299"/>
                  </a:cubicBezTo>
                  <a:cubicBezTo>
                    <a:pt x="3278" y="0"/>
                    <a:pt x="3278" y="0"/>
                    <a:pt x="3278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2577" y="293"/>
                    <a:pt x="2577" y="293"/>
                    <a:pt x="2577" y="293"/>
                  </a:cubicBezTo>
                  <a:cubicBezTo>
                    <a:pt x="2563" y="263"/>
                    <a:pt x="2533" y="242"/>
                    <a:pt x="2499" y="241"/>
                  </a:cubicBezTo>
                  <a:cubicBezTo>
                    <a:pt x="2451" y="238"/>
                    <a:pt x="2410" y="273"/>
                    <a:pt x="2403" y="318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38" y="279"/>
                    <a:pt x="2038" y="279"/>
                    <a:pt x="2038" y="279"/>
                  </a:cubicBezTo>
                  <a:cubicBezTo>
                    <a:pt x="2040" y="245"/>
                    <a:pt x="2014" y="217"/>
                    <a:pt x="1980" y="215"/>
                  </a:cubicBezTo>
                  <a:cubicBezTo>
                    <a:pt x="1969" y="215"/>
                    <a:pt x="1958" y="218"/>
                    <a:pt x="1948" y="223"/>
                  </a:cubicBezTo>
                  <a:cubicBezTo>
                    <a:pt x="1809" y="0"/>
                    <a:pt x="1809" y="0"/>
                    <a:pt x="1809" y="0"/>
                  </a:cubicBezTo>
                  <a:cubicBezTo>
                    <a:pt x="1801" y="0"/>
                    <a:pt x="1801" y="0"/>
                    <a:pt x="1801" y="0"/>
                  </a:cubicBezTo>
                  <a:cubicBezTo>
                    <a:pt x="1942" y="226"/>
                    <a:pt x="1942" y="226"/>
                    <a:pt x="1942" y="226"/>
                  </a:cubicBezTo>
                  <a:cubicBezTo>
                    <a:pt x="1927" y="237"/>
                    <a:pt x="1918" y="254"/>
                    <a:pt x="1917" y="273"/>
                  </a:cubicBezTo>
                  <a:cubicBezTo>
                    <a:pt x="1916" y="283"/>
                    <a:pt x="1918" y="292"/>
                    <a:pt x="1922" y="301"/>
                  </a:cubicBezTo>
                  <a:cubicBezTo>
                    <a:pt x="1811" y="357"/>
                    <a:pt x="1811" y="357"/>
                    <a:pt x="1811" y="357"/>
                  </a:cubicBezTo>
                  <a:cubicBezTo>
                    <a:pt x="1801" y="340"/>
                    <a:pt x="1782" y="328"/>
                    <a:pt x="1761" y="327"/>
                  </a:cubicBezTo>
                  <a:cubicBezTo>
                    <a:pt x="1728" y="325"/>
                    <a:pt x="1699" y="351"/>
                    <a:pt x="1697" y="385"/>
                  </a:cubicBezTo>
                  <a:cubicBezTo>
                    <a:pt x="1695" y="418"/>
                    <a:pt x="1722" y="447"/>
                    <a:pt x="1755" y="449"/>
                  </a:cubicBezTo>
                  <a:cubicBezTo>
                    <a:pt x="1789" y="450"/>
                    <a:pt x="1817" y="424"/>
                    <a:pt x="1819" y="391"/>
                  </a:cubicBezTo>
                  <a:cubicBezTo>
                    <a:pt x="1819" y="381"/>
                    <a:pt x="1817" y="372"/>
                    <a:pt x="1814" y="363"/>
                  </a:cubicBezTo>
                  <a:cubicBezTo>
                    <a:pt x="1925" y="307"/>
                    <a:pt x="1925" y="307"/>
                    <a:pt x="1925" y="307"/>
                  </a:cubicBezTo>
                  <a:cubicBezTo>
                    <a:pt x="1935" y="324"/>
                    <a:pt x="1953" y="336"/>
                    <a:pt x="1975" y="337"/>
                  </a:cubicBezTo>
                  <a:cubicBezTo>
                    <a:pt x="2006" y="339"/>
                    <a:pt x="2033" y="316"/>
                    <a:pt x="2038" y="286"/>
                  </a:cubicBezTo>
                  <a:cubicBezTo>
                    <a:pt x="2403" y="325"/>
                    <a:pt x="2403" y="325"/>
                    <a:pt x="2403" y="325"/>
                  </a:cubicBezTo>
                  <a:cubicBezTo>
                    <a:pt x="2403" y="326"/>
                    <a:pt x="2403" y="326"/>
                    <a:pt x="2403" y="327"/>
                  </a:cubicBezTo>
                  <a:cubicBezTo>
                    <a:pt x="2400" y="370"/>
                    <a:pt x="2428" y="407"/>
                    <a:pt x="2466" y="419"/>
                  </a:cubicBezTo>
                  <a:cubicBezTo>
                    <a:pt x="2272" y="1118"/>
                    <a:pt x="2272" y="1118"/>
                    <a:pt x="2272" y="1118"/>
                  </a:cubicBezTo>
                  <a:cubicBezTo>
                    <a:pt x="2263" y="1115"/>
                    <a:pt x="2253" y="1114"/>
                    <a:pt x="2242" y="1113"/>
                  </a:cubicBezTo>
                  <a:cubicBezTo>
                    <a:pt x="2158" y="1109"/>
                    <a:pt x="2086" y="1175"/>
                    <a:pt x="2082" y="1259"/>
                  </a:cubicBezTo>
                  <a:cubicBezTo>
                    <a:pt x="2081" y="1285"/>
                    <a:pt x="2086" y="1311"/>
                    <a:pt x="2098" y="1333"/>
                  </a:cubicBezTo>
                  <a:cubicBezTo>
                    <a:pt x="1508" y="1640"/>
                    <a:pt x="1508" y="1640"/>
                    <a:pt x="1508" y="1640"/>
                  </a:cubicBezTo>
                  <a:cubicBezTo>
                    <a:pt x="1506" y="1637"/>
                    <a:pt x="1503" y="1634"/>
                    <a:pt x="1500" y="1631"/>
                  </a:cubicBezTo>
                  <a:cubicBezTo>
                    <a:pt x="1646" y="1353"/>
                    <a:pt x="1646" y="1353"/>
                    <a:pt x="1646" y="1353"/>
                  </a:cubicBezTo>
                  <a:cubicBezTo>
                    <a:pt x="1656" y="1358"/>
                    <a:pt x="1668" y="1361"/>
                    <a:pt x="1680" y="1361"/>
                  </a:cubicBezTo>
                  <a:cubicBezTo>
                    <a:pt x="1730" y="1364"/>
                    <a:pt x="1773" y="1325"/>
                    <a:pt x="1776" y="1274"/>
                  </a:cubicBezTo>
                  <a:cubicBezTo>
                    <a:pt x="1778" y="1224"/>
                    <a:pt x="1739" y="1181"/>
                    <a:pt x="1689" y="1178"/>
                  </a:cubicBezTo>
                  <a:cubicBezTo>
                    <a:pt x="1638" y="1176"/>
                    <a:pt x="1595" y="1215"/>
                    <a:pt x="1593" y="1265"/>
                  </a:cubicBezTo>
                  <a:cubicBezTo>
                    <a:pt x="1591" y="1301"/>
                    <a:pt x="1610" y="1333"/>
                    <a:pt x="1639" y="1349"/>
                  </a:cubicBezTo>
                  <a:cubicBezTo>
                    <a:pt x="1494" y="1628"/>
                    <a:pt x="1494" y="1628"/>
                    <a:pt x="1494" y="1628"/>
                  </a:cubicBezTo>
                  <a:cubicBezTo>
                    <a:pt x="1491" y="1627"/>
                    <a:pt x="1488" y="1626"/>
                    <a:pt x="1484" y="1626"/>
                  </a:cubicBezTo>
                  <a:cubicBezTo>
                    <a:pt x="1476" y="1626"/>
                    <a:pt x="1467" y="1629"/>
                    <a:pt x="1461" y="1635"/>
                  </a:cubicBezTo>
                  <a:cubicBezTo>
                    <a:pt x="1297" y="1498"/>
                    <a:pt x="1297" y="1498"/>
                    <a:pt x="1297" y="1498"/>
                  </a:cubicBezTo>
                  <a:cubicBezTo>
                    <a:pt x="1304" y="1489"/>
                    <a:pt x="1308" y="1478"/>
                    <a:pt x="1309" y="1465"/>
                  </a:cubicBezTo>
                  <a:cubicBezTo>
                    <a:pt x="1311" y="1431"/>
                    <a:pt x="1284" y="1403"/>
                    <a:pt x="1251" y="1401"/>
                  </a:cubicBezTo>
                  <a:cubicBezTo>
                    <a:pt x="1217" y="1400"/>
                    <a:pt x="1189" y="1425"/>
                    <a:pt x="1187" y="1459"/>
                  </a:cubicBezTo>
                  <a:cubicBezTo>
                    <a:pt x="1185" y="1493"/>
                    <a:pt x="1211" y="1522"/>
                    <a:pt x="1245" y="1523"/>
                  </a:cubicBezTo>
                  <a:cubicBezTo>
                    <a:pt x="1263" y="1524"/>
                    <a:pt x="1281" y="1517"/>
                    <a:pt x="1293" y="1504"/>
                  </a:cubicBezTo>
                  <a:cubicBezTo>
                    <a:pt x="1457" y="1640"/>
                    <a:pt x="1457" y="1640"/>
                    <a:pt x="1457" y="1640"/>
                  </a:cubicBezTo>
                  <a:cubicBezTo>
                    <a:pt x="1454" y="1644"/>
                    <a:pt x="1452" y="1650"/>
                    <a:pt x="1452" y="1655"/>
                  </a:cubicBezTo>
                  <a:cubicBezTo>
                    <a:pt x="1452" y="1656"/>
                    <a:pt x="1452" y="1656"/>
                    <a:pt x="1452" y="1656"/>
                  </a:cubicBezTo>
                  <a:cubicBezTo>
                    <a:pt x="1083" y="1684"/>
                    <a:pt x="1083" y="1684"/>
                    <a:pt x="1083" y="1684"/>
                  </a:cubicBezTo>
                  <a:cubicBezTo>
                    <a:pt x="1078" y="1642"/>
                    <a:pt x="1046" y="1609"/>
                    <a:pt x="1005" y="1603"/>
                  </a:cubicBezTo>
                  <a:cubicBezTo>
                    <a:pt x="1037" y="1299"/>
                    <a:pt x="1037" y="1299"/>
                    <a:pt x="1037" y="1299"/>
                  </a:cubicBezTo>
                  <a:cubicBezTo>
                    <a:pt x="1039" y="1299"/>
                    <a:pt x="1040" y="1299"/>
                    <a:pt x="1042" y="1299"/>
                  </a:cubicBezTo>
                  <a:cubicBezTo>
                    <a:pt x="1127" y="1303"/>
                    <a:pt x="1198" y="1239"/>
                    <a:pt x="1202" y="1155"/>
                  </a:cubicBezTo>
                  <a:cubicBezTo>
                    <a:pt x="1206" y="1071"/>
                    <a:pt x="1141" y="999"/>
                    <a:pt x="1057" y="994"/>
                  </a:cubicBezTo>
                  <a:cubicBezTo>
                    <a:pt x="973" y="990"/>
                    <a:pt x="901" y="1056"/>
                    <a:pt x="897" y="1140"/>
                  </a:cubicBezTo>
                  <a:cubicBezTo>
                    <a:pt x="895" y="1196"/>
                    <a:pt x="923" y="1247"/>
                    <a:pt x="967" y="1276"/>
                  </a:cubicBezTo>
                  <a:cubicBezTo>
                    <a:pt x="856" y="1459"/>
                    <a:pt x="856" y="1459"/>
                    <a:pt x="856" y="1459"/>
                  </a:cubicBezTo>
                  <a:cubicBezTo>
                    <a:pt x="534" y="921"/>
                    <a:pt x="534" y="921"/>
                    <a:pt x="534" y="921"/>
                  </a:cubicBezTo>
                  <a:cubicBezTo>
                    <a:pt x="558" y="906"/>
                    <a:pt x="574" y="879"/>
                    <a:pt x="575" y="849"/>
                  </a:cubicBezTo>
                  <a:cubicBezTo>
                    <a:pt x="577" y="799"/>
                    <a:pt x="539" y="756"/>
                    <a:pt x="489" y="754"/>
                  </a:cubicBezTo>
                  <a:cubicBezTo>
                    <a:pt x="446" y="752"/>
                    <a:pt x="408" y="779"/>
                    <a:pt x="396" y="818"/>
                  </a:cubicBezTo>
                  <a:cubicBezTo>
                    <a:pt x="122" y="745"/>
                    <a:pt x="122" y="745"/>
                    <a:pt x="122" y="745"/>
                  </a:cubicBezTo>
                  <a:cubicBezTo>
                    <a:pt x="122" y="742"/>
                    <a:pt x="123" y="739"/>
                    <a:pt x="123" y="736"/>
                  </a:cubicBezTo>
                  <a:cubicBezTo>
                    <a:pt x="125" y="702"/>
                    <a:pt x="98" y="674"/>
                    <a:pt x="65" y="672"/>
                  </a:cubicBezTo>
                  <a:cubicBezTo>
                    <a:pt x="31" y="670"/>
                    <a:pt x="3" y="696"/>
                    <a:pt x="1" y="730"/>
                  </a:cubicBezTo>
                  <a:cubicBezTo>
                    <a:pt x="0" y="763"/>
                    <a:pt x="25" y="792"/>
                    <a:pt x="59" y="794"/>
                  </a:cubicBezTo>
                  <a:cubicBezTo>
                    <a:pt x="87" y="795"/>
                    <a:pt x="111" y="777"/>
                    <a:pt x="120" y="752"/>
                  </a:cubicBezTo>
                  <a:cubicBezTo>
                    <a:pt x="394" y="824"/>
                    <a:pt x="394" y="824"/>
                    <a:pt x="394" y="824"/>
                  </a:cubicBezTo>
                  <a:cubicBezTo>
                    <a:pt x="393" y="829"/>
                    <a:pt x="393" y="835"/>
                    <a:pt x="392" y="840"/>
                  </a:cubicBezTo>
                  <a:cubicBezTo>
                    <a:pt x="390" y="891"/>
                    <a:pt x="429" y="934"/>
                    <a:pt x="480" y="936"/>
                  </a:cubicBezTo>
                  <a:cubicBezTo>
                    <a:pt x="497" y="937"/>
                    <a:pt x="514" y="933"/>
                    <a:pt x="528" y="925"/>
                  </a:cubicBezTo>
                  <a:cubicBezTo>
                    <a:pt x="852" y="1466"/>
                    <a:pt x="852" y="1466"/>
                    <a:pt x="852" y="1466"/>
                  </a:cubicBezTo>
                  <a:cubicBezTo>
                    <a:pt x="693" y="1728"/>
                    <a:pt x="693" y="1728"/>
                    <a:pt x="693" y="1728"/>
                  </a:cubicBezTo>
                  <a:cubicBezTo>
                    <a:pt x="702" y="1728"/>
                    <a:pt x="702" y="1728"/>
                    <a:pt x="702" y="1728"/>
                  </a:cubicBezTo>
                  <a:cubicBezTo>
                    <a:pt x="856" y="1473"/>
                    <a:pt x="856" y="1473"/>
                    <a:pt x="856" y="1473"/>
                  </a:cubicBezTo>
                  <a:cubicBezTo>
                    <a:pt x="942" y="1617"/>
                    <a:pt x="942" y="1617"/>
                    <a:pt x="942" y="1617"/>
                  </a:cubicBezTo>
                  <a:cubicBezTo>
                    <a:pt x="918" y="1633"/>
                    <a:pt x="902" y="1659"/>
                    <a:pt x="901" y="1690"/>
                  </a:cubicBezTo>
                  <a:cubicBezTo>
                    <a:pt x="900" y="1703"/>
                    <a:pt x="902" y="1716"/>
                    <a:pt x="907" y="1728"/>
                  </a:cubicBezTo>
                  <a:cubicBezTo>
                    <a:pt x="907" y="1728"/>
                    <a:pt x="907" y="1728"/>
                    <a:pt x="907" y="1728"/>
                  </a:cubicBezTo>
                  <a:cubicBezTo>
                    <a:pt x="1077" y="1728"/>
                    <a:pt x="1077" y="1728"/>
                    <a:pt x="1077" y="1728"/>
                  </a:cubicBezTo>
                  <a:cubicBezTo>
                    <a:pt x="1081" y="1719"/>
                    <a:pt x="1083" y="1709"/>
                    <a:pt x="1083" y="1699"/>
                  </a:cubicBezTo>
                  <a:cubicBezTo>
                    <a:pt x="1084" y="1696"/>
                    <a:pt x="1084" y="1693"/>
                    <a:pt x="1083" y="1691"/>
                  </a:cubicBezTo>
                  <a:cubicBezTo>
                    <a:pt x="1452" y="1663"/>
                    <a:pt x="1452" y="1663"/>
                    <a:pt x="1452" y="1663"/>
                  </a:cubicBezTo>
                  <a:cubicBezTo>
                    <a:pt x="1453" y="1665"/>
                    <a:pt x="1453" y="1667"/>
                    <a:pt x="1454" y="1669"/>
                  </a:cubicBezTo>
                  <a:cubicBezTo>
                    <a:pt x="1345" y="1728"/>
                    <a:pt x="1345" y="1728"/>
                    <a:pt x="1345" y="1728"/>
                  </a:cubicBezTo>
                  <a:cubicBezTo>
                    <a:pt x="1360" y="1728"/>
                    <a:pt x="1360" y="1728"/>
                    <a:pt x="1360" y="1728"/>
                  </a:cubicBezTo>
                  <a:cubicBezTo>
                    <a:pt x="1458" y="1675"/>
                    <a:pt x="1458" y="1675"/>
                    <a:pt x="1458" y="1675"/>
                  </a:cubicBezTo>
                  <a:cubicBezTo>
                    <a:pt x="1463" y="1682"/>
                    <a:pt x="1472" y="1686"/>
                    <a:pt x="1481" y="1687"/>
                  </a:cubicBezTo>
                  <a:cubicBezTo>
                    <a:pt x="1485" y="1687"/>
                    <a:pt x="1489" y="1687"/>
                    <a:pt x="1492" y="1686"/>
                  </a:cubicBezTo>
                  <a:cubicBezTo>
                    <a:pt x="1512" y="1728"/>
                    <a:pt x="1512" y="1728"/>
                    <a:pt x="1512" y="1728"/>
                  </a:cubicBezTo>
                  <a:cubicBezTo>
                    <a:pt x="1520" y="1728"/>
                    <a:pt x="1520" y="1728"/>
                    <a:pt x="1520" y="1728"/>
                  </a:cubicBezTo>
                  <a:cubicBezTo>
                    <a:pt x="1499" y="1683"/>
                    <a:pt x="1499" y="1683"/>
                    <a:pt x="1499" y="1683"/>
                  </a:cubicBezTo>
                  <a:cubicBezTo>
                    <a:pt x="1507" y="1678"/>
                    <a:pt x="1512" y="1669"/>
                    <a:pt x="1513" y="1658"/>
                  </a:cubicBezTo>
                  <a:cubicBezTo>
                    <a:pt x="1513" y="1654"/>
                    <a:pt x="1512" y="1650"/>
                    <a:pt x="1511" y="1646"/>
                  </a:cubicBezTo>
                  <a:cubicBezTo>
                    <a:pt x="2101" y="1340"/>
                    <a:pt x="2101" y="1340"/>
                    <a:pt x="2101" y="1340"/>
                  </a:cubicBezTo>
                  <a:cubicBezTo>
                    <a:pt x="2117" y="1368"/>
                    <a:pt x="2142" y="1391"/>
                    <a:pt x="2172" y="1404"/>
                  </a:cubicBezTo>
                  <a:cubicBezTo>
                    <a:pt x="2033" y="1728"/>
                    <a:pt x="2033" y="1728"/>
                    <a:pt x="2033" y="1728"/>
                  </a:cubicBezTo>
                  <a:cubicBezTo>
                    <a:pt x="2041" y="1728"/>
                    <a:pt x="2041" y="1728"/>
                    <a:pt x="2041" y="1728"/>
                  </a:cubicBezTo>
                  <a:cubicBezTo>
                    <a:pt x="2178" y="1407"/>
                    <a:pt x="2178" y="1407"/>
                    <a:pt x="2178" y="1407"/>
                  </a:cubicBezTo>
                  <a:cubicBezTo>
                    <a:pt x="2193" y="1413"/>
                    <a:pt x="2210" y="1417"/>
                    <a:pt x="2227" y="1418"/>
                  </a:cubicBezTo>
                  <a:cubicBezTo>
                    <a:pt x="2265" y="1420"/>
                    <a:pt x="2301" y="1407"/>
                    <a:pt x="2329" y="1386"/>
                  </a:cubicBezTo>
                  <a:cubicBezTo>
                    <a:pt x="2520" y="1618"/>
                    <a:pt x="2520" y="1618"/>
                    <a:pt x="2520" y="1618"/>
                  </a:cubicBezTo>
                  <a:cubicBezTo>
                    <a:pt x="2172" y="1728"/>
                    <a:pt x="2172" y="1728"/>
                    <a:pt x="2172" y="1728"/>
                  </a:cubicBezTo>
                  <a:cubicBezTo>
                    <a:pt x="2195" y="1728"/>
                    <a:pt x="2195" y="1728"/>
                    <a:pt x="2195" y="1728"/>
                  </a:cubicBezTo>
                  <a:cubicBezTo>
                    <a:pt x="2524" y="1624"/>
                    <a:pt x="2524" y="1624"/>
                    <a:pt x="2524" y="1624"/>
                  </a:cubicBezTo>
                  <a:cubicBezTo>
                    <a:pt x="2610" y="1728"/>
                    <a:pt x="2610" y="1728"/>
                    <a:pt x="2610" y="1728"/>
                  </a:cubicBezTo>
                  <a:cubicBezTo>
                    <a:pt x="2619" y="1728"/>
                    <a:pt x="2619" y="1728"/>
                    <a:pt x="2619" y="1728"/>
                  </a:cubicBezTo>
                  <a:cubicBezTo>
                    <a:pt x="2532" y="1622"/>
                    <a:pt x="2532" y="1622"/>
                    <a:pt x="2532" y="1622"/>
                  </a:cubicBezTo>
                  <a:cubicBezTo>
                    <a:pt x="3119" y="1435"/>
                    <a:pt x="3119" y="1435"/>
                    <a:pt x="3119" y="1435"/>
                  </a:cubicBezTo>
                  <a:cubicBezTo>
                    <a:pt x="3131" y="1469"/>
                    <a:pt x="3163" y="1494"/>
                    <a:pt x="3201" y="1496"/>
                  </a:cubicBezTo>
                  <a:cubicBezTo>
                    <a:pt x="3252" y="1499"/>
                    <a:pt x="3295" y="1460"/>
                    <a:pt x="3297" y="1409"/>
                  </a:cubicBezTo>
                  <a:cubicBezTo>
                    <a:pt x="3300" y="1359"/>
                    <a:pt x="3261" y="1316"/>
                    <a:pt x="3210" y="1313"/>
                  </a:cubicBezTo>
                  <a:cubicBezTo>
                    <a:pt x="3203" y="1313"/>
                    <a:pt x="3197" y="1313"/>
                    <a:pt x="3191" y="1314"/>
                  </a:cubicBezTo>
                  <a:cubicBezTo>
                    <a:pt x="3132" y="1018"/>
                    <a:pt x="3132" y="1018"/>
                    <a:pt x="3132" y="1018"/>
                  </a:cubicBezTo>
                  <a:cubicBezTo>
                    <a:pt x="3668" y="868"/>
                    <a:pt x="3668" y="868"/>
                    <a:pt x="3668" y="868"/>
                  </a:cubicBezTo>
                  <a:cubicBezTo>
                    <a:pt x="3686" y="928"/>
                    <a:pt x="3741" y="973"/>
                    <a:pt x="3807" y="976"/>
                  </a:cubicBezTo>
                  <a:cubicBezTo>
                    <a:pt x="3891" y="980"/>
                    <a:pt x="3962" y="914"/>
                    <a:pt x="3966" y="831"/>
                  </a:cubicBezTo>
                  <a:cubicBezTo>
                    <a:pt x="3970" y="747"/>
                    <a:pt x="3905" y="675"/>
                    <a:pt x="3821" y="671"/>
                  </a:cubicBezTo>
                  <a:close/>
                  <a:moveTo>
                    <a:pt x="997" y="1602"/>
                  </a:moveTo>
                  <a:cubicBezTo>
                    <a:pt x="979" y="1601"/>
                    <a:pt x="963" y="1606"/>
                    <a:pt x="948" y="1613"/>
                  </a:cubicBezTo>
                  <a:cubicBezTo>
                    <a:pt x="860" y="1466"/>
                    <a:pt x="860" y="1466"/>
                    <a:pt x="860" y="1466"/>
                  </a:cubicBezTo>
                  <a:cubicBezTo>
                    <a:pt x="973" y="1279"/>
                    <a:pt x="973" y="1279"/>
                    <a:pt x="973" y="1279"/>
                  </a:cubicBezTo>
                  <a:cubicBezTo>
                    <a:pt x="990" y="1289"/>
                    <a:pt x="1010" y="1296"/>
                    <a:pt x="1030" y="1298"/>
                  </a:cubicBezTo>
                  <a:cubicBezTo>
                    <a:pt x="998" y="1602"/>
                    <a:pt x="998" y="1602"/>
                    <a:pt x="998" y="1602"/>
                  </a:cubicBezTo>
                  <a:cubicBezTo>
                    <a:pt x="998" y="1602"/>
                    <a:pt x="997" y="1602"/>
                    <a:pt x="997" y="1602"/>
                  </a:cubicBezTo>
                  <a:close/>
                  <a:moveTo>
                    <a:pt x="3212" y="283"/>
                  </a:moveTo>
                  <a:cubicBezTo>
                    <a:pt x="3415" y="269"/>
                    <a:pt x="3415" y="269"/>
                    <a:pt x="3415" y="269"/>
                  </a:cubicBezTo>
                  <a:cubicBezTo>
                    <a:pt x="3417" y="287"/>
                    <a:pt x="3424" y="304"/>
                    <a:pt x="3435" y="317"/>
                  </a:cubicBezTo>
                  <a:cubicBezTo>
                    <a:pt x="3123" y="600"/>
                    <a:pt x="3123" y="600"/>
                    <a:pt x="3123" y="600"/>
                  </a:cubicBezTo>
                  <a:cubicBezTo>
                    <a:pt x="3108" y="585"/>
                    <a:pt x="3086" y="575"/>
                    <a:pt x="3062" y="573"/>
                  </a:cubicBezTo>
                  <a:cubicBezTo>
                    <a:pt x="3029" y="572"/>
                    <a:pt x="2999" y="589"/>
                    <a:pt x="2982" y="615"/>
                  </a:cubicBezTo>
                  <a:cubicBezTo>
                    <a:pt x="2920" y="579"/>
                    <a:pt x="2920" y="579"/>
                    <a:pt x="2920" y="579"/>
                  </a:cubicBezTo>
                  <a:lnTo>
                    <a:pt x="3212" y="283"/>
                  </a:lnTo>
                  <a:close/>
                  <a:moveTo>
                    <a:pt x="3053" y="756"/>
                  </a:moveTo>
                  <a:cubicBezTo>
                    <a:pt x="3060" y="756"/>
                    <a:pt x="3066" y="756"/>
                    <a:pt x="3072" y="755"/>
                  </a:cubicBezTo>
                  <a:cubicBezTo>
                    <a:pt x="3124" y="1013"/>
                    <a:pt x="3124" y="1013"/>
                    <a:pt x="3124" y="1013"/>
                  </a:cubicBezTo>
                  <a:cubicBezTo>
                    <a:pt x="2381" y="1221"/>
                    <a:pt x="2381" y="1221"/>
                    <a:pt x="2381" y="1221"/>
                  </a:cubicBezTo>
                  <a:cubicBezTo>
                    <a:pt x="2374" y="1198"/>
                    <a:pt x="2361" y="1177"/>
                    <a:pt x="2345" y="1160"/>
                  </a:cubicBezTo>
                  <a:cubicBezTo>
                    <a:pt x="2915" y="584"/>
                    <a:pt x="2915" y="584"/>
                    <a:pt x="2915" y="584"/>
                  </a:cubicBezTo>
                  <a:cubicBezTo>
                    <a:pt x="2978" y="621"/>
                    <a:pt x="2978" y="621"/>
                    <a:pt x="2978" y="621"/>
                  </a:cubicBezTo>
                  <a:cubicBezTo>
                    <a:pt x="2972" y="633"/>
                    <a:pt x="2968" y="646"/>
                    <a:pt x="2967" y="660"/>
                  </a:cubicBezTo>
                  <a:cubicBezTo>
                    <a:pt x="2965" y="711"/>
                    <a:pt x="3004" y="754"/>
                    <a:pt x="3053" y="756"/>
                  </a:cubicBezTo>
                  <a:close/>
                  <a:moveTo>
                    <a:pt x="2585" y="336"/>
                  </a:moveTo>
                  <a:cubicBezTo>
                    <a:pt x="2585" y="333"/>
                    <a:pt x="2585" y="331"/>
                    <a:pt x="2585" y="328"/>
                  </a:cubicBezTo>
                  <a:cubicBezTo>
                    <a:pt x="3202" y="284"/>
                    <a:pt x="3202" y="284"/>
                    <a:pt x="3202" y="284"/>
                  </a:cubicBezTo>
                  <a:cubicBezTo>
                    <a:pt x="2914" y="575"/>
                    <a:pt x="2914" y="575"/>
                    <a:pt x="2914" y="575"/>
                  </a:cubicBezTo>
                  <a:cubicBezTo>
                    <a:pt x="2575" y="375"/>
                    <a:pt x="2575" y="375"/>
                    <a:pt x="2575" y="375"/>
                  </a:cubicBezTo>
                  <a:cubicBezTo>
                    <a:pt x="2581" y="363"/>
                    <a:pt x="2585" y="350"/>
                    <a:pt x="2585" y="336"/>
                  </a:cubicBezTo>
                  <a:close/>
                  <a:moveTo>
                    <a:pt x="2279" y="1120"/>
                  </a:moveTo>
                  <a:cubicBezTo>
                    <a:pt x="2473" y="421"/>
                    <a:pt x="2473" y="421"/>
                    <a:pt x="2473" y="421"/>
                  </a:cubicBezTo>
                  <a:cubicBezTo>
                    <a:pt x="2479" y="422"/>
                    <a:pt x="2484" y="423"/>
                    <a:pt x="2490" y="423"/>
                  </a:cubicBezTo>
                  <a:cubicBezTo>
                    <a:pt x="2524" y="425"/>
                    <a:pt x="2554" y="408"/>
                    <a:pt x="2571" y="381"/>
                  </a:cubicBezTo>
                  <a:cubicBezTo>
                    <a:pt x="2909" y="580"/>
                    <a:pt x="2909" y="580"/>
                    <a:pt x="2909" y="580"/>
                  </a:cubicBezTo>
                  <a:cubicBezTo>
                    <a:pt x="2340" y="1155"/>
                    <a:pt x="2340" y="1155"/>
                    <a:pt x="2340" y="1155"/>
                  </a:cubicBezTo>
                  <a:cubicBezTo>
                    <a:pt x="2323" y="1139"/>
                    <a:pt x="2302" y="1127"/>
                    <a:pt x="2279" y="1120"/>
                  </a:cubicBezTo>
                  <a:close/>
                  <a:moveTo>
                    <a:pt x="3184" y="1316"/>
                  </a:moveTo>
                  <a:cubicBezTo>
                    <a:pt x="3146" y="1325"/>
                    <a:pt x="3116" y="1359"/>
                    <a:pt x="3114" y="1400"/>
                  </a:cubicBezTo>
                  <a:cubicBezTo>
                    <a:pt x="3114" y="1410"/>
                    <a:pt x="3115" y="1419"/>
                    <a:pt x="3117" y="1428"/>
                  </a:cubicBezTo>
                  <a:cubicBezTo>
                    <a:pt x="2527" y="1616"/>
                    <a:pt x="2527" y="1616"/>
                    <a:pt x="2527" y="1616"/>
                  </a:cubicBezTo>
                  <a:cubicBezTo>
                    <a:pt x="2334" y="1381"/>
                    <a:pt x="2334" y="1381"/>
                    <a:pt x="2334" y="1381"/>
                  </a:cubicBezTo>
                  <a:cubicBezTo>
                    <a:pt x="2365" y="1355"/>
                    <a:pt x="2385" y="1317"/>
                    <a:pt x="2388" y="1273"/>
                  </a:cubicBezTo>
                  <a:cubicBezTo>
                    <a:pt x="2388" y="1258"/>
                    <a:pt x="2387" y="1243"/>
                    <a:pt x="2383" y="1228"/>
                  </a:cubicBezTo>
                  <a:cubicBezTo>
                    <a:pt x="3125" y="1020"/>
                    <a:pt x="3125" y="1020"/>
                    <a:pt x="3125" y="1020"/>
                  </a:cubicBezTo>
                  <a:lnTo>
                    <a:pt x="3184" y="1316"/>
                  </a:lnTo>
                  <a:close/>
                  <a:moveTo>
                    <a:pt x="3661" y="816"/>
                  </a:moveTo>
                  <a:cubicBezTo>
                    <a:pt x="3661" y="831"/>
                    <a:pt x="3662" y="847"/>
                    <a:pt x="3666" y="861"/>
                  </a:cubicBezTo>
                  <a:cubicBezTo>
                    <a:pt x="3131" y="1011"/>
                    <a:pt x="3131" y="1011"/>
                    <a:pt x="3131" y="1011"/>
                  </a:cubicBezTo>
                  <a:cubicBezTo>
                    <a:pt x="3079" y="754"/>
                    <a:pt x="3079" y="754"/>
                    <a:pt x="3079" y="754"/>
                  </a:cubicBezTo>
                  <a:cubicBezTo>
                    <a:pt x="3118" y="745"/>
                    <a:pt x="3148" y="711"/>
                    <a:pt x="3150" y="669"/>
                  </a:cubicBezTo>
                  <a:cubicBezTo>
                    <a:pt x="3150" y="667"/>
                    <a:pt x="3150" y="666"/>
                    <a:pt x="3150" y="664"/>
                  </a:cubicBezTo>
                  <a:cubicBezTo>
                    <a:pt x="3334" y="657"/>
                    <a:pt x="3334" y="657"/>
                    <a:pt x="3334" y="657"/>
                  </a:cubicBezTo>
                  <a:cubicBezTo>
                    <a:pt x="3337" y="686"/>
                    <a:pt x="3361" y="710"/>
                    <a:pt x="3392" y="712"/>
                  </a:cubicBezTo>
                  <a:cubicBezTo>
                    <a:pt x="3425" y="713"/>
                    <a:pt x="3454" y="687"/>
                    <a:pt x="3456" y="654"/>
                  </a:cubicBezTo>
                  <a:cubicBezTo>
                    <a:pt x="3458" y="620"/>
                    <a:pt x="3431" y="591"/>
                    <a:pt x="3398" y="590"/>
                  </a:cubicBezTo>
                  <a:cubicBezTo>
                    <a:pt x="3364" y="588"/>
                    <a:pt x="3336" y="614"/>
                    <a:pt x="3334" y="648"/>
                  </a:cubicBezTo>
                  <a:cubicBezTo>
                    <a:pt x="3334" y="648"/>
                    <a:pt x="3334" y="649"/>
                    <a:pt x="3334" y="650"/>
                  </a:cubicBezTo>
                  <a:cubicBezTo>
                    <a:pt x="3150" y="657"/>
                    <a:pt x="3150" y="657"/>
                    <a:pt x="3150" y="657"/>
                  </a:cubicBezTo>
                  <a:cubicBezTo>
                    <a:pt x="3148" y="638"/>
                    <a:pt x="3140" y="620"/>
                    <a:pt x="3128" y="605"/>
                  </a:cubicBezTo>
                  <a:cubicBezTo>
                    <a:pt x="3440" y="322"/>
                    <a:pt x="3440" y="322"/>
                    <a:pt x="3440" y="322"/>
                  </a:cubicBezTo>
                  <a:cubicBezTo>
                    <a:pt x="3455" y="339"/>
                    <a:pt x="3477" y="349"/>
                    <a:pt x="3501" y="350"/>
                  </a:cubicBezTo>
                  <a:cubicBezTo>
                    <a:pt x="3517" y="351"/>
                    <a:pt x="3533" y="348"/>
                    <a:pt x="3546" y="341"/>
                  </a:cubicBezTo>
                  <a:cubicBezTo>
                    <a:pt x="3738" y="691"/>
                    <a:pt x="3738" y="691"/>
                    <a:pt x="3738" y="691"/>
                  </a:cubicBezTo>
                  <a:cubicBezTo>
                    <a:pt x="3694" y="716"/>
                    <a:pt x="3664" y="762"/>
                    <a:pt x="3661" y="816"/>
                  </a:cubicBezTo>
                  <a:close/>
                  <a:moveTo>
                    <a:pt x="3744" y="688"/>
                  </a:moveTo>
                  <a:cubicBezTo>
                    <a:pt x="3552" y="338"/>
                    <a:pt x="3552" y="338"/>
                    <a:pt x="3552" y="338"/>
                  </a:cubicBezTo>
                  <a:cubicBezTo>
                    <a:pt x="3570" y="327"/>
                    <a:pt x="3584" y="311"/>
                    <a:pt x="3591" y="291"/>
                  </a:cubicBezTo>
                  <a:cubicBezTo>
                    <a:pt x="3729" y="338"/>
                    <a:pt x="3729" y="338"/>
                    <a:pt x="3729" y="338"/>
                  </a:cubicBezTo>
                  <a:cubicBezTo>
                    <a:pt x="3785" y="674"/>
                    <a:pt x="3785" y="674"/>
                    <a:pt x="3785" y="674"/>
                  </a:cubicBezTo>
                  <a:cubicBezTo>
                    <a:pt x="3771" y="677"/>
                    <a:pt x="3757" y="681"/>
                    <a:pt x="3744" y="688"/>
                  </a:cubicBezTo>
                  <a:close/>
                </a:path>
              </a:pathLst>
            </a:custGeom>
            <a:gradFill>
              <a:gsLst>
                <a:gs pos="0">
                  <a:srgbClr val="FFFFB4">
                    <a:alpha val="0"/>
                  </a:srgbClr>
                </a:gs>
                <a:gs pos="50000">
                  <a:srgbClr val="FFFFB4">
                    <a:alpha val="20000"/>
                  </a:srgbClr>
                </a:gs>
                <a:gs pos="100000">
                  <a:srgbClr val="FFFFB4">
                    <a:alpha val="35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vert="horz" wrap="square" lIns="121899" tIns="60949" rIns="121899" bIns="60949" numCol="1" anchor="t" anchorCtr="0" compatLnSpc="1">
              <a:prstTxWarp prst="textNoShape">
                <a:avLst/>
              </a:prstTxWarp>
            </a:bodyPr>
            <a:lstStyle/>
            <a:p>
              <a:endParaRPr lang="en-GB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588961" y="1845000"/>
            <a:ext cx="10979152" cy="1324800"/>
          </a:xfrm>
        </p:spPr>
        <p:txBody>
          <a:bodyPr wrap="square" lIns="0" tIns="0" rIns="0" bIns="0" anchor="b" anchorCtr="0">
            <a:noAutofit/>
          </a:bodyPr>
          <a:lstStyle>
            <a:lvl1pPr algn="l"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588964" y="3481200"/>
            <a:ext cx="10979150" cy="101409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9737983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6350001" y="1268413"/>
            <a:ext cx="5218112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5274734" cy="51050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3440973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307092" y="1268413"/>
            <a:ext cx="3503045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/>
          </p:nvPr>
        </p:nvSpPr>
        <p:spPr>
          <a:xfrm>
            <a:off x="8079356" y="1268413"/>
            <a:ext cx="3488757" cy="319848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0" y="4614043"/>
            <a:ext cx="3442838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4310891" y="4614042"/>
            <a:ext cx="349562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8088574" y="4614042"/>
            <a:ext cx="3479539" cy="1767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268413"/>
            <a:ext cx="10971212" cy="35179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596901" y="5016527"/>
            <a:ext cx="10971212" cy="136522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GB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1" name="Picture 20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8"/>
          <a:stretch/>
        </p:blipFill>
        <p:spPr>
          <a:xfrm>
            <a:off x="3600" y="367200"/>
            <a:ext cx="11826000" cy="602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88963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8963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noProof="0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077FD8-A231-4A8A-AD88-2F6CF2F4A656}"/>
              </a:ext>
            </a:extLst>
          </p:cNvPr>
          <p:cNvGrpSpPr/>
          <p:nvPr userDrawn="1"/>
        </p:nvGrpSpPr>
        <p:grpSpPr>
          <a:xfrm>
            <a:off x="9025237" y="0"/>
            <a:ext cx="3166763" cy="3168734"/>
            <a:chOff x="9025237" y="0"/>
            <a:chExt cx="3166763" cy="3168734"/>
          </a:xfrm>
        </p:grpSpPr>
        <p:pic>
          <p:nvPicPr>
            <p:cNvPr id="23" name="Image 4" descr="EN tagline.emf">
              <a:extLst>
                <a:ext uri="{FF2B5EF4-FFF2-40B4-BE49-F238E27FC236}">
                  <a16:creationId xmlns:a16="http://schemas.microsoft.com/office/drawing/2014/main" id="{252B870E-7541-4948-976A-7950715AB3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810282" y="1342800"/>
              <a:ext cx="1766186" cy="138207"/>
            </a:xfrm>
            <a:prstGeom prst="rect">
              <a:avLst/>
            </a:prstGeom>
          </p:spPr>
        </p:pic>
        <p:grpSp>
          <p:nvGrpSpPr>
            <p:cNvPr id="24" name="Group 4" title="&lt;IGNORE&gt;">
              <a:extLst>
                <a:ext uri="{FF2B5EF4-FFF2-40B4-BE49-F238E27FC236}">
                  <a16:creationId xmlns:a16="http://schemas.microsoft.com/office/drawing/2014/main" id="{355566F0-39AF-42EF-B974-C8A2D06CD2B7}"/>
                </a:ext>
              </a:extLst>
            </p:cNvPr>
            <p:cNvGrpSpPr>
              <a:grpSpLocks noChangeAspect="1"/>
            </p:cNvGrpSpPr>
            <p:nvPr userDrawn="1"/>
          </p:nvGrpSpPr>
          <p:grpSpPr bwMode="gray">
            <a:xfrm>
              <a:off x="9025237" y="0"/>
              <a:ext cx="3166763" cy="3168734"/>
              <a:chOff x="1260" y="0"/>
              <a:chExt cx="3240" cy="3240"/>
            </a:xfrm>
          </p:grpSpPr>
          <p:sp>
            <p:nvSpPr>
              <p:cNvPr id="25" name="AutoShape 3">
                <a:extLst>
                  <a:ext uri="{FF2B5EF4-FFF2-40B4-BE49-F238E27FC236}">
                    <a16:creationId xmlns:a16="http://schemas.microsoft.com/office/drawing/2014/main" id="{84AC35E0-C627-46E0-97A2-09CC5D12D383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6" name="Freeform 5">
                <a:extLst>
                  <a:ext uri="{FF2B5EF4-FFF2-40B4-BE49-F238E27FC236}">
                    <a16:creationId xmlns:a16="http://schemas.microsoft.com/office/drawing/2014/main" id="{922890C2-8C2D-4358-8928-4AD9879ED76E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5000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E8A5BBD3-BD96-4302-A3E6-F595E1416946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61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AB5B7C0E-57AD-401D-9ACD-EC2930BDD1AB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61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0" name="Rectangle 9">
                <a:extLst>
                  <a:ext uri="{FF2B5EF4-FFF2-40B4-BE49-F238E27FC236}">
                    <a16:creationId xmlns:a16="http://schemas.microsoft.com/office/drawing/2014/main" id="{AC137038-5DBD-4675-8F23-A81125B35C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61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053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dt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0" orient="horz" pos="232" userDrawn="1">
          <p15:clr>
            <a:srgbClr val="FBAE40"/>
          </p15:clr>
        </p15:guide>
        <p15:guide id="2" pos="7446" userDrawn="1">
          <p15:clr>
            <a:srgbClr val="FBAE40"/>
          </p15:clr>
        </p15:guide>
        <p15:guide id="3" orient="horz" pos="4247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6825"/>
            <a:ext cx="8348133" cy="5114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9139768" y="1268413"/>
            <a:ext cx="2428345" cy="5113337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GB" dirty="0" smtClean="0"/>
              <a:t>Text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2322788"/>
            <a:ext cx="5246225" cy="40589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/>
          </p:nvPr>
        </p:nvSpPr>
        <p:spPr>
          <a:xfrm>
            <a:off x="596900" y="1266825"/>
            <a:ext cx="10971213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5"/>
            <a:ext cx="10971212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noProof="0" dirty="0" smtClean="0"/>
              <a:t>Click to enter text</a:t>
            </a:r>
            <a:endParaRPr lang="en-GB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/>
          </p:nvPr>
        </p:nvSpPr>
        <p:spPr>
          <a:xfrm>
            <a:off x="596902" y="1744719"/>
            <a:ext cx="10971212" cy="463703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7496776" cy="1730375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7" name="Picture 2" descr="Z:\En Cours\CGI\CGI-211 Branding 2017\INFOGRAPHIE\TEMPLATE Microsoft Office 2010\ILLUSTRATIONS\EMFs\CGI Connectors - RGB - Agenda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60" r="9672" b="-1"/>
          <a:stretch/>
        </p:blipFill>
        <p:spPr bwMode="auto">
          <a:xfrm>
            <a:off x="5873036" y="-11151"/>
            <a:ext cx="6315247" cy="337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147777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gray">
          <a:xfrm>
            <a:off x="491665" y="157278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599018" y="1845001"/>
            <a:ext cx="10969095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4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4077000"/>
            <a:ext cx="10969095" cy="23047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4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33547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références cl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gray">
          <a:xfrm>
            <a:off x="0" y="4064734"/>
            <a:ext cx="12192000" cy="2317016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noProof="0" dirty="0"/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ltGray">
          <a:xfrm>
            <a:off x="7968000" y="4159746"/>
            <a:ext cx="755687" cy="594844"/>
          </a:xfrm>
          <a:custGeom>
            <a:avLst/>
            <a:gdLst>
              <a:gd name="T0" fmla="*/ 488 w 1342"/>
              <a:gd name="T1" fmla="*/ 1055 h 1055"/>
              <a:gd name="T2" fmla="*/ 0 w 1342"/>
              <a:gd name="T3" fmla="*/ 1055 h 1055"/>
              <a:gd name="T4" fmla="*/ 0 w 1342"/>
              <a:gd name="T5" fmla="*/ 707 h 1055"/>
              <a:gd name="T6" fmla="*/ 37 w 1342"/>
              <a:gd name="T7" fmla="*/ 372 h 1055"/>
              <a:gd name="T8" fmla="*/ 175 w 1342"/>
              <a:gd name="T9" fmla="*/ 153 h 1055"/>
              <a:gd name="T10" fmla="*/ 432 w 1342"/>
              <a:gd name="T11" fmla="*/ 0 h 1055"/>
              <a:gd name="T12" fmla="*/ 528 w 1342"/>
              <a:gd name="T13" fmla="*/ 202 h 1055"/>
              <a:gd name="T14" fmla="*/ 318 w 1342"/>
              <a:gd name="T15" fmla="*/ 337 h 1055"/>
              <a:gd name="T16" fmla="*/ 252 w 1342"/>
              <a:gd name="T17" fmla="*/ 568 h 1055"/>
              <a:gd name="T18" fmla="*/ 488 w 1342"/>
              <a:gd name="T19" fmla="*/ 568 h 1055"/>
              <a:gd name="T20" fmla="*/ 488 w 1342"/>
              <a:gd name="T21" fmla="*/ 1055 h 1055"/>
              <a:gd name="T22" fmla="*/ 1302 w 1342"/>
              <a:gd name="T23" fmla="*/ 1055 h 1055"/>
              <a:gd name="T24" fmla="*/ 814 w 1342"/>
              <a:gd name="T25" fmla="*/ 1055 h 1055"/>
              <a:gd name="T26" fmla="*/ 814 w 1342"/>
              <a:gd name="T27" fmla="*/ 707 h 1055"/>
              <a:gd name="T28" fmla="*/ 851 w 1342"/>
              <a:gd name="T29" fmla="*/ 372 h 1055"/>
              <a:gd name="T30" fmla="*/ 990 w 1342"/>
              <a:gd name="T31" fmla="*/ 153 h 1055"/>
              <a:gd name="T32" fmla="*/ 1246 w 1342"/>
              <a:gd name="T33" fmla="*/ 0 h 1055"/>
              <a:gd name="T34" fmla="*/ 1342 w 1342"/>
              <a:gd name="T35" fmla="*/ 202 h 1055"/>
              <a:gd name="T36" fmla="*/ 1132 w 1342"/>
              <a:gd name="T37" fmla="*/ 337 h 1055"/>
              <a:gd name="T38" fmla="*/ 1066 w 1342"/>
              <a:gd name="T39" fmla="*/ 568 h 1055"/>
              <a:gd name="T40" fmla="*/ 1302 w 1342"/>
              <a:gd name="T41" fmla="*/ 568 h 1055"/>
              <a:gd name="T42" fmla="*/ 1302 w 1342"/>
              <a:gd name="T43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2" h="1055">
                <a:moveTo>
                  <a:pt x="488" y="1055"/>
                </a:moveTo>
                <a:cubicBezTo>
                  <a:pt x="0" y="1055"/>
                  <a:pt x="0" y="1055"/>
                  <a:pt x="0" y="1055"/>
                </a:cubicBezTo>
                <a:cubicBezTo>
                  <a:pt x="0" y="707"/>
                  <a:pt x="0" y="707"/>
                  <a:pt x="0" y="707"/>
                </a:cubicBezTo>
                <a:cubicBezTo>
                  <a:pt x="0" y="565"/>
                  <a:pt x="12" y="454"/>
                  <a:pt x="37" y="372"/>
                </a:cubicBezTo>
                <a:cubicBezTo>
                  <a:pt x="62" y="291"/>
                  <a:pt x="108" y="218"/>
                  <a:pt x="175" y="153"/>
                </a:cubicBezTo>
                <a:cubicBezTo>
                  <a:pt x="242" y="88"/>
                  <a:pt x="328" y="37"/>
                  <a:pt x="432" y="0"/>
                </a:cubicBezTo>
                <a:cubicBezTo>
                  <a:pt x="528" y="202"/>
                  <a:pt x="528" y="202"/>
                  <a:pt x="528" y="202"/>
                </a:cubicBezTo>
                <a:cubicBezTo>
                  <a:pt x="430" y="234"/>
                  <a:pt x="361" y="279"/>
                  <a:pt x="318" y="337"/>
                </a:cubicBezTo>
                <a:cubicBezTo>
                  <a:pt x="276" y="395"/>
                  <a:pt x="254" y="472"/>
                  <a:pt x="252" y="568"/>
                </a:cubicBezTo>
                <a:cubicBezTo>
                  <a:pt x="488" y="568"/>
                  <a:pt x="488" y="568"/>
                  <a:pt x="488" y="568"/>
                </a:cubicBezTo>
                <a:lnTo>
                  <a:pt x="488" y="1055"/>
                </a:lnTo>
                <a:close/>
                <a:moveTo>
                  <a:pt x="1302" y="1055"/>
                </a:moveTo>
                <a:cubicBezTo>
                  <a:pt x="814" y="1055"/>
                  <a:pt x="814" y="1055"/>
                  <a:pt x="814" y="1055"/>
                </a:cubicBezTo>
                <a:cubicBezTo>
                  <a:pt x="814" y="707"/>
                  <a:pt x="814" y="707"/>
                  <a:pt x="814" y="707"/>
                </a:cubicBezTo>
                <a:cubicBezTo>
                  <a:pt x="814" y="564"/>
                  <a:pt x="826" y="453"/>
                  <a:pt x="851" y="372"/>
                </a:cubicBezTo>
                <a:cubicBezTo>
                  <a:pt x="876" y="291"/>
                  <a:pt x="922" y="218"/>
                  <a:pt x="990" y="153"/>
                </a:cubicBezTo>
                <a:cubicBezTo>
                  <a:pt x="1058" y="88"/>
                  <a:pt x="1143" y="37"/>
                  <a:pt x="1246" y="0"/>
                </a:cubicBezTo>
                <a:cubicBezTo>
                  <a:pt x="1342" y="202"/>
                  <a:pt x="1342" y="202"/>
                  <a:pt x="1342" y="202"/>
                </a:cubicBezTo>
                <a:cubicBezTo>
                  <a:pt x="1244" y="234"/>
                  <a:pt x="1175" y="279"/>
                  <a:pt x="1132" y="337"/>
                </a:cubicBezTo>
                <a:cubicBezTo>
                  <a:pt x="1090" y="395"/>
                  <a:pt x="1068" y="472"/>
                  <a:pt x="1066" y="568"/>
                </a:cubicBezTo>
                <a:cubicBezTo>
                  <a:pt x="1302" y="568"/>
                  <a:pt x="1302" y="568"/>
                  <a:pt x="1302" y="568"/>
                </a:cubicBezTo>
                <a:lnTo>
                  <a:pt x="1302" y="1055"/>
                </a:lnTo>
                <a:close/>
              </a:path>
            </a:pathLst>
          </a:custGeom>
          <a:solidFill>
            <a:srgbClr val="FFFFCC">
              <a:alpha val="20000"/>
            </a:srgbClr>
          </a:solidFill>
          <a:ln>
            <a:noFill/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 bwMode="white">
          <a:xfrm>
            <a:off x="8112000" y="4431961"/>
            <a:ext cx="3456113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9"/>
          </p:nvPr>
        </p:nvSpPr>
        <p:spPr bwMode="white">
          <a:xfrm>
            <a:off x="602963" y="4431961"/>
            <a:ext cx="7149037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291911"/>
            <a:ext cx="3456000" cy="27130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698986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Content Placeholder 20"/>
          <p:cNvSpPr>
            <a:spLocks noGrp="1"/>
          </p:cNvSpPr>
          <p:nvPr>
            <p:ph sz="quarter" idx="18"/>
          </p:nvPr>
        </p:nvSpPr>
        <p:spPr>
          <a:xfrm>
            <a:off x="599018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cxnSp>
        <p:nvCxnSpPr>
          <p:cNvPr id="4" name="Straight Connector 3"/>
          <p:cNvCxnSpPr/>
          <p:nvPr userDrawn="1"/>
        </p:nvCxnSpPr>
        <p:spPr bwMode="gray">
          <a:xfrm>
            <a:off x="4368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cxnSp>
        <p:nvCxnSpPr>
          <p:cNvPr id="15" name="Straight Connector 14"/>
          <p:cNvCxnSpPr/>
          <p:nvPr userDrawn="1"/>
        </p:nvCxnSpPr>
        <p:spPr bwMode="gray">
          <a:xfrm>
            <a:off x="8112000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6" name="Content Placeholder 20"/>
          <p:cNvSpPr>
            <a:spLocks noGrp="1"/>
          </p:cNvSpPr>
          <p:nvPr>
            <p:ph sz="quarter" idx="20"/>
          </p:nvPr>
        </p:nvSpPr>
        <p:spPr>
          <a:xfrm>
            <a:off x="4368000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1"/>
          </p:nvPr>
        </p:nvSpPr>
        <p:spPr>
          <a:xfrm>
            <a:off x="8112113" y="1701000"/>
            <a:ext cx="3456000" cy="4680750"/>
          </a:xfrm>
          <a:prstGeom prst="rect">
            <a:avLst/>
          </a:prstGeom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6901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noProof="0" dirty="0" smtClean="0"/>
              <a:t>Click to enter text</a:t>
            </a:r>
            <a:endParaRPr lang="en-GB" noProof="0" dirty="0"/>
          </a:p>
        </p:txBody>
      </p:sp>
      <p:sp>
        <p:nvSpPr>
          <p:cNvPr id="24" name="Content Placeholder 2"/>
          <p:cNvSpPr>
            <a:spLocks noGrp="1"/>
          </p:cNvSpPr>
          <p:nvPr>
            <p:ph idx="22" hasCustomPrompt="1"/>
          </p:nvPr>
        </p:nvSpPr>
        <p:spPr>
          <a:xfrm>
            <a:off x="4368000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noProof="0" dirty="0" smtClean="0"/>
              <a:t>Click to enter text</a:t>
            </a:r>
            <a:endParaRPr lang="en-GB" noProof="0" dirty="0"/>
          </a:p>
        </p:txBody>
      </p:sp>
      <p:sp>
        <p:nvSpPr>
          <p:cNvPr id="25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112113" y="1266824"/>
            <a:ext cx="3456000" cy="434175"/>
          </a:xfrm>
          <a:prstGeom prst="rect">
            <a:avLst/>
          </a:prstGeom>
          <a:gradFill>
            <a:gsLst>
              <a:gs pos="0">
                <a:schemeClr val="accent2"/>
              </a:gs>
              <a:gs pos="31000">
                <a:schemeClr val="accent1"/>
              </a:gs>
              <a:gs pos="100000">
                <a:schemeClr val="accent3"/>
              </a:gs>
            </a:gsLst>
            <a:lin ang="12000000" scaled="0"/>
          </a:gradFill>
        </p:spPr>
        <p:txBody>
          <a:bodyPr lIns="122400" tIns="61200" rIns="122400" bIns="6120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noProof="0" dirty="0" smtClean="0"/>
              <a:t>Click to enter text</a:t>
            </a:r>
            <a:endParaRPr lang="en-GB" noProof="0" dirty="0"/>
          </a:p>
        </p:txBody>
      </p:sp>
      <p:cxnSp>
        <p:nvCxnSpPr>
          <p:cNvPr id="26" name="Straight Connector 25"/>
          <p:cNvCxnSpPr/>
          <p:nvPr userDrawn="1"/>
        </p:nvCxnSpPr>
        <p:spPr bwMode="gray">
          <a:xfrm>
            <a:off x="608273" y="1268413"/>
            <a:ext cx="0" cy="5113337"/>
          </a:xfrm>
          <a:prstGeom prst="line">
            <a:avLst/>
          </a:prstGeom>
          <a:noFill/>
          <a:ln w="19050">
            <a:solidFill>
              <a:schemeClr val="accent3"/>
            </a:solidFill>
            <a:round/>
            <a:headEnd/>
            <a:tailEnd/>
          </a:ln>
          <a:effectLst/>
        </p:spPr>
      </p:cxnSp>
      <p:sp>
        <p:nvSpPr>
          <p:cNvPr id="1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82843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personnes-res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Z:\En Cours\CGI\CGI-211 Branding 2017\INFOGRAPHIE\TEMPLATE Microsoft Office 2010\ILLUSTRATIONS\EMFs\CGI Connectors - RGB - contact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40" r="1857"/>
          <a:stretch/>
        </p:blipFill>
        <p:spPr bwMode="auto">
          <a:xfrm>
            <a:off x="788614" y="0"/>
            <a:ext cx="11398624" cy="269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/>
          <p:cNvSpPr>
            <a:spLocks noGrp="1" noChangeAspect="1"/>
          </p:cNvSpPr>
          <p:nvPr>
            <p:ph type="pic" sz="quarter" idx="14"/>
          </p:nvPr>
        </p:nvSpPr>
        <p:spPr>
          <a:xfrm>
            <a:off x="596904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20"/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4016875"/>
            <a:ext cx="1080647" cy="1080000"/>
          </a:xfrm>
          <a:prstGeom prst="ellipse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GB" dirty="0" smtClean="0"/>
              <a:t>Click icon to add picture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96901" y="2612855"/>
            <a:ext cx="9999662" cy="92075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1843996" y="4013541"/>
            <a:ext cx="3748004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7591367" y="4013540"/>
            <a:ext cx="3760633" cy="21514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text styles</a:t>
            </a:r>
          </a:p>
          <a:p>
            <a:pPr lvl="1"/>
            <a:r>
              <a:rPr lang="en-GB" dirty="0" smtClean="0"/>
              <a:t>Second level</a:t>
            </a:r>
            <a:endParaRPr lang="en-GB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90713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Z:\En Cours\CGI\CGI-211 Branding 2017\INFOGRAPHIE\TEMPLATE Microsoft Office 2010\ILLUSTRATIONS\EMFs\CGI Connectors - RGB - Separator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20" t="4397" r="-1521" b="-4147"/>
          <a:stretch/>
        </p:blipFill>
        <p:spPr bwMode="auto">
          <a:xfrm>
            <a:off x="3550759" y="-18661"/>
            <a:ext cx="7706697" cy="538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0784" y="1228995"/>
            <a:ext cx="8336368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Thank you</a:t>
            </a:r>
            <a:endParaRPr lang="en-GB" noProof="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96900" y="2063329"/>
            <a:ext cx="8350251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white">
          <a:xfrm>
            <a:off x="0" y="0"/>
            <a:ext cx="12192000" cy="126841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GB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DB986A-A9ED-44B3-8A92-BCC66C167A65}"/>
              </a:ext>
            </a:extLst>
          </p:cNvPr>
          <p:cNvGrpSpPr/>
          <p:nvPr userDrawn="1"/>
        </p:nvGrpSpPr>
        <p:grpSpPr>
          <a:xfrm>
            <a:off x="9025237" y="0"/>
            <a:ext cx="3166763" cy="3168734"/>
            <a:chOff x="9025237" y="0"/>
            <a:chExt cx="3166763" cy="3168734"/>
          </a:xfrm>
        </p:grpSpPr>
        <p:pic>
          <p:nvPicPr>
            <p:cNvPr id="22" name="Image 4" descr="EN tagline.emf">
              <a:extLst>
                <a:ext uri="{FF2B5EF4-FFF2-40B4-BE49-F238E27FC236}">
                  <a16:creationId xmlns:a16="http://schemas.microsoft.com/office/drawing/2014/main" id="{6409C753-F147-4DED-8349-04F73A3C04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810282" y="1342800"/>
              <a:ext cx="1766186" cy="138207"/>
            </a:xfrm>
            <a:prstGeom prst="rect">
              <a:avLst/>
            </a:prstGeom>
          </p:spPr>
        </p:pic>
        <p:grpSp>
          <p:nvGrpSpPr>
            <p:cNvPr id="24" name="Group 4" title="&lt;IGNORE&gt;">
              <a:extLst>
                <a:ext uri="{FF2B5EF4-FFF2-40B4-BE49-F238E27FC236}">
                  <a16:creationId xmlns:a16="http://schemas.microsoft.com/office/drawing/2014/main" id="{15CE788A-04FF-41A8-AFA0-33AF2745FCC2}"/>
                </a:ext>
              </a:extLst>
            </p:cNvPr>
            <p:cNvGrpSpPr>
              <a:grpSpLocks noChangeAspect="1"/>
            </p:cNvGrpSpPr>
            <p:nvPr userDrawn="1"/>
          </p:nvGrpSpPr>
          <p:grpSpPr bwMode="gray">
            <a:xfrm>
              <a:off x="9025237" y="0"/>
              <a:ext cx="3166763" cy="3168734"/>
              <a:chOff x="1260" y="0"/>
              <a:chExt cx="3240" cy="3240"/>
            </a:xfrm>
          </p:grpSpPr>
          <p:sp>
            <p:nvSpPr>
              <p:cNvPr id="25" name="AutoShape 3">
                <a:extLst>
                  <a:ext uri="{FF2B5EF4-FFF2-40B4-BE49-F238E27FC236}">
                    <a16:creationId xmlns:a16="http://schemas.microsoft.com/office/drawing/2014/main" id="{92F9B57B-CF31-473B-A7E5-7C9291FD92A0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60" y="0"/>
                <a:ext cx="3240" cy="3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6" name="Freeform 5">
                <a:extLst>
                  <a:ext uri="{FF2B5EF4-FFF2-40B4-BE49-F238E27FC236}">
                    <a16:creationId xmlns:a16="http://schemas.microsoft.com/office/drawing/2014/main" id="{C2A10DCA-745E-49D2-980F-27301F7FDBA7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1260" y="0"/>
                <a:ext cx="3240" cy="3240"/>
              </a:xfrm>
              <a:custGeom>
                <a:avLst/>
                <a:gdLst>
                  <a:gd name="T0" fmla="*/ 0 w 3240"/>
                  <a:gd name="T1" fmla="*/ 0 h 3240"/>
                  <a:gd name="T2" fmla="*/ 0 w 3240"/>
                  <a:gd name="T3" fmla="*/ 374 h 3240"/>
                  <a:gd name="T4" fmla="*/ 2866 w 3240"/>
                  <a:gd name="T5" fmla="*/ 374 h 3240"/>
                  <a:gd name="T6" fmla="*/ 2866 w 3240"/>
                  <a:gd name="T7" fmla="*/ 3240 h 3240"/>
                  <a:gd name="T8" fmla="*/ 3240 w 3240"/>
                  <a:gd name="T9" fmla="*/ 3240 h 3240"/>
                  <a:gd name="T10" fmla="*/ 3240 w 3240"/>
                  <a:gd name="T11" fmla="*/ 0 h 3240"/>
                  <a:gd name="T12" fmla="*/ 0 w 3240"/>
                  <a:gd name="T13" fmla="*/ 0 h 3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40" h="3240">
                    <a:moveTo>
                      <a:pt x="0" y="0"/>
                    </a:moveTo>
                    <a:lnTo>
                      <a:pt x="0" y="374"/>
                    </a:lnTo>
                    <a:lnTo>
                      <a:pt x="2866" y="374"/>
                    </a:lnTo>
                    <a:lnTo>
                      <a:pt x="2866" y="3240"/>
                    </a:lnTo>
                    <a:lnTo>
                      <a:pt x="3240" y="3240"/>
                    </a:lnTo>
                    <a:lnTo>
                      <a:pt x="324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5000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81C0C484-632C-4A36-A148-B1A47D13F04E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2637" y="737"/>
                <a:ext cx="436" cy="519"/>
              </a:xfrm>
              <a:custGeom>
                <a:avLst/>
                <a:gdLst>
                  <a:gd name="T0" fmla="*/ 1607 w 2526"/>
                  <a:gd name="T1" fmla="*/ 580 h 3008"/>
                  <a:gd name="T2" fmla="*/ 657 w 2526"/>
                  <a:gd name="T3" fmla="*/ 1504 h 3008"/>
                  <a:gd name="T4" fmla="*/ 1611 w 2526"/>
                  <a:gd name="T5" fmla="*/ 2428 h 3008"/>
                  <a:gd name="T6" fmla="*/ 2522 w 2526"/>
                  <a:gd name="T7" fmla="*/ 2046 h 3008"/>
                  <a:gd name="T8" fmla="*/ 2522 w 2526"/>
                  <a:gd name="T9" fmla="*/ 2738 h 3008"/>
                  <a:gd name="T10" fmla="*/ 1564 w 2526"/>
                  <a:gd name="T11" fmla="*/ 3008 h 3008"/>
                  <a:gd name="T12" fmla="*/ 0 w 2526"/>
                  <a:gd name="T13" fmla="*/ 1504 h 3008"/>
                  <a:gd name="T14" fmla="*/ 1568 w 2526"/>
                  <a:gd name="T15" fmla="*/ 0 h 3008"/>
                  <a:gd name="T16" fmla="*/ 2526 w 2526"/>
                  <a:gd name="T17" fmla="*/ 224 h 3008"/>
                  <a:gd name="T18" fmla="*/ 2526 w 2526"/>
                  <a:gd name="T19" fmla="*/ 903 h 3008"/>
                  <a:gd name="T20" fmla="*/ 1607 w 2526"/>
                  <a:gd name="T21" fmla="*/ 580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26" h="3008">
                    <a:moveTo>
                      <a:pt x="1607" y="580"/>
                    </a:moveTo>
                    <a:cubicBezTo>
                      <a:pt x="1018" y="580"/>
                      <a:pt x="657" y="1040"/>
                      <a:pt x="657" y="1504"/>
                    </a:cubicBezTo>
                    <a:cubicBezTo>
                      <a:pt x="657" y="2063"/>
                      <a:pt x="1113" y="2428"/>
                      <a:pt x="1611" y="2428"/>
                    </a:cubicBezTo>
                    <a:cubicBezTo>
                      <a:pt x="1942" y="2428"/>
                      <a:pt x="2256" y="2282"/>
                      <a:pt x="2522" y="2046"/>
                    </a:cubicBezTo>
                    <a:cubicBezTo>
                      <a:pt x="2522" y="2738"/>
                      <a:pt x="2522" y="2738"/>
                      <a:pt x="2522" y="2738"/>
                    </a:cubicBezTo>
                    <a:cubicBezTo>
                      <a:pt x="2243" y="2905"/>
                      <a:pt x="1860" y="3008"/>
                      <a:pt x="1564" y="3008"/>
                    </a:cubicBezTo>
                    <a:cubicBezTo>
                      <a:pt x="713" y="3008"/>
                      <a:pt x="0" y="2316"/>
                      <a:pt x="0" y="1504"/>
                    </a:cubicBezTo>
                    <a:cubicBezTo>
                      <a:pt x="0" y="645"/>
                      <a:pt x="717" y="0"/>
                      <a:pt x="1568" y="0"/>
                    </a:cubicBezTo>
                    <a:cubicBezTo>
                      <a:pt x="1895" y="0"/>
                      <a:pt x="2277" y="99"/>
                      <a:pt x="2526" y="224"/>
                    </a:cubicBezTo>
                    <a:cubicBezTo>
                      <a:pt x="2526" y="903"/>
                      <a:pt x="2526" y="903"/>
                      <a:pt x="2526" y="903"/>
                    </a:cubicBezTo>
                    <a:cubicBezTo>
                      <a:pt x="2213" y="697"/>
                      <a:pt x="1895" y="580"/>
                      <a:pt x="1607" y="580"/>
                    </a:cubicBezTo>
                  </a:path>
                </a:pathLst>
              </a:custGeom>
              <a:solidFill>
                <a:srgbClr val="E61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200EFBC7-7182-40BF-A453-942DB1ACB5D0}"/>
                  </a:ext>
                </a:extLst>
              </p:cNvPr>
              <p:cNvSpPr>
                <a:spLocks/>
              </p:cNvSpPr>
              <p:nvPr userDrawn="1"/>
            </p:nvSpPr>
            <p:spPr bwMode="gray">
              <a:xfrm>
                <a:off x="3112" y="737"/>
                <a:ext cx="451" cy="519"/>
              </a:xfrm>
              <a:custGeom>
                <a:avLst/>
                <a:gdLst>
                  <a:gd name="T0" fmla="*/ 1577 w 2612"/>
                  <a:gd name="T1" fmla="*/ 3008 h 3008"/>
                  <a:gd name="T2" fmla="*/ 0 w 2612"/>
                  <a:gd name="T3" fmla="*/ 1504 h 3008"/>
                  <a:gd name="T4" fmla="*/ 1615 w 2612"/>
                  <a:gd name="T5" fmla="*/ 0 h 3008"/>
                  <a:gd name="T6" fmla="*/ 2595 w 2612"/>
                  <a:gd name="T7" fmla="*/ 202 h 3008"/>
                  <a:gd name="T8" fmla="*/ 2595 w 2612"/>
                  <a:gd name="T9" fmla="*/ 877 h 3008"/>
                  <a:gd name="T10" fmla="*/ 1628 w 2612"/>
                  <a:gd name="T11" fmla="*/ 580 h 3008"/>
                  <a:gd name="T12" fmla="*/ 657 w 2612"/>
                  <a:gd name="T13" fmla="*/ 1504 h 3008"/>
                  <a:gd name="T14" fmla="*/ 1637 w 2612"/>
                  <a:gd name="T15" fmla="*/ 2445 h 3008"/>
                  <a:gd name="T16" fmla="*/ 1993 w 2612"/>
                  <a:gd name="T17" fmla="*/ 2385 h 3008"/>
                  <a:gd name="T18" fmla="*/ 1993 w 2612"/>
                  <a:gd name="T19" fmla="*/ 1844 h 3008"/>
                  <a:gd name="T20" fmla="*/ 1512 w 2612"/>
                  <a:gd name="T21" fmla="*/ 1844 h 3008"/>
                  <a:gd name="T22" fmla="*/ 1512 w 2612"/>
                  <a:gd name="T23" fmla="*/ 1272 h 3008"/>
                  <a:gd name="T24" fmla="*/ 2612 w 2612"/>
                  <a:gd name="T25" fmla="*/ 1272 h 3008"/>
                  <a:gd name="T26" fmla="*/ 2612 w 2612"/>
                  <a:gd name="T27" fmla="*/ 2793 h 3008"/>
                  <a:gd name="T28" fmla="*/ 1577 w 2612"/>
                  <a:gd name="T29" fmla="*/ 3008 h 3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12" h="3008">
                    <a:moveTo>
                      <a:pt x="1577" y="3008"/>
                    </a:moveTo>
                    <a:cubicBezTo>
                      <a:pt x="722" y="3008"/>
                      <a:pt x="0" y="2342"/>
                      <a:pt x="0" y="1504"/>
                    </a:cubicBezTo>
                    <a:cubicBezTo>
                      <a:pt x="0" y="658"/>
                      <a:pt x="717" y="0"/>
                      <a:pt x="1615" y="0"/>
                    </a:cubicBezTo>
                    <a:cubicBezTo>
                      <a:pt x="1942" y="0"/>
                      <a:pt x="2346" y="86"/>
                      <a:pt x="2595" y="202"/>
                    </a:cubicBezTo>
                    <a:cubicBezTo>
                      <a:pt x="2595" y="877"/>
                      <a:pt x="2595" y="877"/>
                      <a:pt x="2595" y="877"/>
                    </a:cubicBezTo>
                    <a:cubicBezTo>
                      <a:pt x="2312" y="714"/>
                      <a:pt x="1947" y="580"/>
                      <a:pt x="1628" y="580"/>
                    </a:cubicBezTo>
                    <a:cubicBezTo>
                      <a:pt x="1040" y="580"/>
                      <a:pt x="657" y="1040"/>
                      <a:pt x="657" y="1504"/>
                    </a:cubicBezTo>
                    <a:cubicBezTo>
                      <a:pt x="657" y="2050"/>
                      <a:pt x="1109" y="2445"/>
                      <a:pt x="1637" y="2445"/>
                    </a:cubicBezTo>
                    <a:cubicBezTo>
                      <a:pt x="1749" y="2445"/>
                      <a:pt x="1856" y="2437"/>
                      <a:pt x="1993" y="2385"/>
                    </a:cubicBezTo>
                    <a:cubicBezTo>
                      <a:pt x="1993" y="1844"/>
                      <a:pt x="1993" y="1844"/>
                      <a:pt x="1993" y="1844"/>
                    </a:cubicBezTo>
                    <a:cubicBezTo>
                      <a:pt x="1512" y="1844"/>
                      <a:pt x="1512" y="1844"/>
                      <a:pt x="1512" y="1844"/>
                    </a:cubicBezTo>
                    <a:cubicBezTo>
                      <a:pt x="1512" y="1272"/>
                      <a:pt x="1512" y="1272"/>
                      <a:pt x="1512" y="1272"/>
                    </a:cubicBezTo>
                    <a:cubicBezTo>
                      <a:pt x="2612" y="1272"/>
                      <a:pt x="2612" y="1272"/>
                      <a:pt x="2612" y="1272"/>
                    </a:cubicBezTo>
                    <a:cubicBezTo>
                      <a:pt x="2612" y="2793"/>
                      <a:pt x="2612" y="2793"/>
                      <a:pt x="2612" y="2793"/>
                    </a:cubicBezTo>
                    <a:cubicBezTo>
                      <a:pt x="2299" y="2935"/>
                      <a:pt x="1947" y="3008"/>
                      <a:pt x="1577" y="3008"/>
                    </a:cubicBezTo>
                  </a:path>
                </a:pathLst>
              </a:custGeom>
              <a:solidFill>
                <a:srgbClr val="E61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9" name="Rectangle 9">
                <a:extLst>
                  <a:ext uri="{FF2B5EF4-FFF2-40B4-BE49-F238E27FC236}">
                    <a16:creationId xmlns:a16="http://schemas.microsoft.com/office/drawing/2014/main" id="{AD9B24C3-65BD-4C57-963A-A6839377993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3646" y="747"/>
                <a:ext cx="106" cy="499"/>
              </a:xfrm>
              <a:prstGeom prst="rect">
                <a:avLst/>
              </a:prstGeom>
              <a:solidFill>
                <a:srgbClr val="E617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</p:grpSp>
      </p:grpSp>
      <p:pic>
        <p:nvPicPr>
          <p:cNvPr id="30" name="Picture 2" descr="Z:\En Cours\CGI\CGI-211 Branding 2017\INFOGRAPHIE\TEMPLATE Microsoft Office 2010\ILLUSTRATIONS\EMFs\CGI Connectors - RGB - Long document cover.emf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/>
          <a:stretch/>
        </p:blipFill>
        <p:spPr bwMode="auto">
          <a:xfrm>
            <a:off x="-14515" y="368300"/>
            <a:ext cx="6443851" cy="640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gray">
          <a:xfrm>
            <a:off x="5448300" y="1925468"/>
            <a:ext cx="6177644" cy="1244816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defRPr sz="3600" b="0" baseline="0">
                <a:solidFill>
                  <a:schemeClr val="tx2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5428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2400" b="1" kern="1200" noProof="0" dirty="0">
                <a:solidFill>
                  <a:srgbClr val="5A5A5A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Click to edit Master subtitle style</a:t>
            </a:r>
            <a:endParaRPr lang="en-GB" noProof="0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8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064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hf hdr="0" dt="0"/>
  <p:extLst mod="1">
    <p:ext uri="{DCECCB84-F9BA-43D5-87BE-67443E8EF086}">
      <p15:sldGuideLst xmlns:p15="http://schemas.microsoft.com/office/powerpoint/2012/main">
        <p15:guide id="1" pos="3432">
          <p15:clr>
            <a:srgbClr val="FBAE40"/>
          </p15:clr>
        </p15:guide>
        <p15:guide id="2" orient="horz" pos="232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Z:\En Cours\CGI\CGI-211 Branding 2017\INFOGRAPHIE\TEMPLATE Microsoft Office 2010\ILLUSTRATIONS\EMFs\CGI Connectors - RGB - Agenda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5" t="78784" r="17034"/>
          <a:stretch/>
        </p:blipFill>
        <p:spPr bwMode="auto">
          <a:xfrm>
            <a:off x="6202017" y="-13252"/>
            <a:ext cx="4704522" cy="129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8413"/>
            <a:ext cx="10969094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2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6901" y="2295525"/>
            <a:ext cx="5499099" cy="113347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noProof="0" dirty="0" smtClean="0"/>
              <a:t>Click to edit title style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3562350"/>
            <a:ext cx="10969094" cy="2819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9" name="Picture 2" descr="Z:\En Cours\CGI\CGI-211 Branding 2017\INFOGRAPHIE\TEMPLATE Microsoft Office 2010\ILLUSTRATIONS\EMFs\CGI Connectors - RGB - Agenda PPT.emf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0" r="770"/>
          <a:stretch/>
        </p:blipFill>
        <p:spPr bwMode="auto">
          <a:xfrm>
            <a:off x="3322376" y="-1"/>
            <a:ext cx="8864862" cy="339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89819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/>
          </p:nvPr>
        </p:nvSpPr>
        <p:spPr>
          <a:xfrm>
            <a:off x="599018" y="1268412"/>
            <a:ext cx="10969095" cy="51133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6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4899" cy="92075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599019" y="1266825"/>
            <a:ext cx="5246225" cy="5114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/>
          </p:nvPr>
        </p:nvSpPr>
        <p:spPr>
          <a:xfrm>
            <a:off x="6321888" y="1266825"/>
            <a:ext cx="5246225" cy="5114925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2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596901" y="185739"/>
            <a:ext cx="9999662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5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4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Arial" panose="020B0604020202020204" pitchFamily="34" charset="0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1" y="178079"/>
            <a:ext cx="9986432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grpSp>
        <p:nvGrpSpPr>
          <p:cNvPr id="82" name="Group 81"/>
          <p:cNvGrpSpPr>
            <a:grpSpLocks noChangeAspect="1"/>
          </p:cNvGrpSpPr>
          <p:nvPr userDrawn="1"/>
        </p:nvGrpSpPr>
        <p:grpSpPr bwMode="gray">
          <a:xfrm>
            <a:off x="11064101" y="-4797"/>
            <a:ext cx="1113165" cy="1108385"/>
            <a:chOff x="1987550" y="0"/>
            <a:chExt cx="5168901" cy="5143500"/>
          </a:xfrm>
        </p:grpSpPr>
        <p:sp>
          <p:nvSpPr>
            <p:cNvPr id="83" name="AutoShape 3"/>
            <p:cNvSpPr>
              <a:spLocks noChangeAspect="1" noChangeArrowheads="1" noTextEdit="1"/>
            </p:cNvSpPr>
            <p:nvPr userDrawn="1"/>
          </p:nvSpPr>
          <p:spPr bwMode="gray">
            <a:xfrm>
              <a:off x="1987550" y="0"/>
              <a:ext cx="516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4" name="Freeform 5"/>
            <p:cNvSpPr>
              <a:spLocks/>
            </p:cNvSpPr>
            <p:nvPr userDrawn="1"/>
          </p:nvSpPr>
          <p:spPr bwMode="gray">
            <a:xfrm>
              <a:off x="1987550" y="1682750"/>
              <a:ext cx="1350963" cy="1608138"/>
            </a:xfrm>
            <a:custGeom>
              <a:avLst/>
              <a:gdLst>
                <a:gd name="T0" fmla="*/ 1002 w 1576"/>
                <a:gd name="T1" fmla="*/ 361 h 1875"/>
                <a:gd name="T2" fmla="*/ 410 w 1576"/>
                <a:gd name="T3" fmla="*/ 938 h 1875"/>
                <a:gd name="T4" fmla="*/ 1005 w 1576"/>
                <a:gd name="T5" fmla="*/ 1514 h 1875"/>
                <a:gd name="T6" fmla="*/ 1573 w 1576"/>
                <a:gd name="T7" fmla="*/ 1275 h 1875"/>
                <a:gd name="T8" fmla="*/ 1573 w 1576"/>
                <a:gd name="T9" fmla="*/ 1707 h 1875"/>
                <a:gd name="T10" fmla="*/ 976 w 1576"/>
                <a:gd name="T11" fmla="*/ 1875 h 1875"/>
                <a:gd name="T12" fmla="*/ 0 w 1576"/>
                <a:gd name="T13" fmla="*/ 938 h 1875"/>
                <a:gd name="T14" fmla="*/ 978 w 1576"/>
                <a:gd name="T15" fmla="*/ 0 h 1875"/>
                <a:gd name="T16" fmla="*/ 1576 w 1576"/>
                <a:gd name="T17" fmla="*/ 139 h 1875"/>
                <a:gd name="T18" fmla="*/ 1576 w 1576"/>
                <a:gd name="T19" fmla="*/ 562 h 1875"/>
                <a:gd name="T20" fmla="*/ 1002 w 1576"/>
                <a:gd name="T21" fmla="*/ 361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1875">
                  <a:moveTo>
                    <a:pt x="1002" y="361"/>
                  </a:moveTo>
                  <a:cubicBezTo>
                    <a:pt x="635" y="361"/>
                    <a:pt x="410" y="648"/>
                    <a:pt x="410" y="938"/>
                  </a:cubicBezTo>
                  <a:cubicBezTo>
                    <a:pt x="410" y="1286"/>
                    <a:pt x="694" y="1514"/>
                    <a:pt x="1005" y="1514"/>
                  </a:cubicBezTo>
                  <a:cubicBezTo>
                    <a:pt x="1211" y="1514"/>
                    <a:pt x="1407" y="1422"/>
                    <a:pt x="1573" y="1275"/>
                  </a:cubicBezTo>
                  <a:cubicBezTo>
                    <a:pt x="1573" y="1707"/>
                    <a:pt x="1573" y="1707"/>
                    <a:pt x="1573" y="1707"/>
                  </a:cubicBezTo>
                  <a:cubicBezTo>
                    <a:pt x="1399" y="1811"/>
                    <a:pt x="1161" y="1875"/>
                    <a:pt x="976" y="1875"/>
                  </a:cubicBezTo>
                  <a:cubicBezTo>
                    <a:pt x="445" y="1875"/>
                    <a:pt x="0" y="1444"/>
                    <a:pt x="0" y="938"/>
                  </a:cubicBezTo>
                  <a:cubicBezTo>
                    <a:pt x="0" y="401"/>
                    <a:pt x="448" y="0"/>
                    <a:pt x="978" y="0"/>
                  </a:cubicBezTo>
                  <a:cubicBezTo>
                    <a:pt x="1182" y="0"/>
                    <a:pt x="1420" y="61"/>
                    <a:pt x="1576" y="139"/>
                  </a:cubicBezTo>
                  <a:cubicBezTo>
                    <a:pt x="1576" y="562"/>
                    <a:pt x="1576" y="562"/>
                    <a:pt x="1576" y="562"/>
                  </a:cubicBezTo>
                  <a:cubicBezTo>
                    <a:pt x="1380" y="434"/>
                    <a:pt x="1182" y="361"/>
                    <a:pt x="1002" y="361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5" name="Freeform 6"/>
            <p:cNvSpPr>
              <a:spLocks/>
            </p:cNvSpPr>
            <p:nvPr userDrawn="1"/>
          </p:nvSpPr>
          <p:spPr bwMode="gray">
            <a:xfrm>
              <a:off x="3460750" y="1682750"/>
              <a:ext cx="1395413" cy="1608138"/>
            </a:xfrm>
            <a:custGeom>
              <a:avLst/>
              <a:gdLst>
                <a:gd name="T0" fmla="*/ 983 w 1629"/>
                <a:gd name="T1" fmla="*/ 1875 h 1875"/>
                <a:gd name="T2" fmla="*/ 0 w 1629"/>
                <a:gd name="T3" fmla="*/ 937 h 1875"/>
                <a:gd name="T4" fmla="*/ 1007 w 1629"/>
                <a:gd name="T5" fmla="*/ 0 h 1875"/>
                <a:gd name="T6" fmla="*/ 1618 w 1629"/>
                <a:gd name="T7" fmla="*/ 126 h 1875"/>
                <a:gd name="T8" fmla="*/ 1618 w 1629"/>
                <a:gd name="T9" fmla="*/ 546 h 1875"/>
                <a:gd name="T10" fmla="*/ 1015 w 1629"/>
                <a:gd name="T11" fmla="*/ 361 h 1875"/>
                <a:gd name="T12" fmla="*/ 410 w 1629"/>
                <a:gd name="T13" fmla="*/ 937 h 1875"/>
                <a:gd name="T14" fmla="*/ 1020 w 1629"/>
                <a:gd name="T15" fmla="*/ 1524 h 1875"/>
                <a:gd name="T16" fmla="*/ 1243 w 1629"/>
                <a:gd name="T17" fmla="*/ 1487 h 1875"/>
                <a:gd name="T18" fmla="*/ 1243 w 1629"/>
                <a:gd name="T19" fmla="*/ 1149 h 1875"/>
                <a:gd name="T20" fmla="*/ 943 w 1629"/>
                <a:gd name="T21" fmla="*/ 1149 h 1875"/>
                <a:gd name="T22" fmla="*/ 943 w 1629"/>
                <a:gd name="T23" fmla="*/ 793 h 1875"/>
                <a:gd name="T24" fmla="*/ 1629 w 1629"/>
                <a:gd name="T25" fmla="*/ 793 h 1875"/>
                <a:gd name="T26" fmla="*/ 1629 w 1629"/>
                <a:gd name="T27" fmla="*/ 1741 h 1875"/>
                <a:gd name="T28" fmla="*/ 983 w 1629"/>
                <a:gd name="T29" fmla="*/ 1875 h 1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9" h="1875">
                  <a:moveTo>
                    <a:pt x="983" y="1875"/>
                  </a:moveTo>
                  <a:cubicBezTo>
                    <a:pt x="450" y="1875"/>
                    <a:pt x="0" y="1460"/>
                    <a:pt x="0" y="937"/>
                  </a:cubicBezTo>
                  <a:cubicBezTo>
                    <a:pt x="0" y="410"/>
                    <a:pt x="447" y="0"/>
                    <a:pt x="1007" y="0"/>
                  </a:cubicBezTo>
                  <a:cubicBezTo>
                    <a:pt x="1211" y="0"/>
                    <a:pt x="1463" y="53"/>
                    <a:pt x="1618" y="126"/>
                  </a:cubicBezTo>
                  <a:cubicBezTo>
                    <a:pt x="1618" y="546"/>
                    <a:pt x="1618" y="546"/>
                    <a:pt x="1618" y="546"/>
                  </a:cubicBezTo>
                  <a:cubicBezTo>
                    <a:pt x="1441" y="444"/>
                    <a:pt x="1214" y="361"/>
                    <a:pt x="1015" y="361"/>
                  </a:cubicBezTo>
                  <a:cubicBezTo>
                    <a:pt x="648" y="361"/>
                    <a:pt x="410" y="648"/>
                    <a:pt x="410" y="937"/>
                  </a:cubicBezTo>
                  <a:cubicBezTo>
                    <a:pt x="410" y="1278"/>
                    <a:pt x="691" y="1524"/>
                    <a:pt x="1020" y="1524"/>
                  </a:cubicBezTo>
                  <a:cubicBezTo>
                    <a:pt x="1090" y="1524"/>
                    <a:pt x="1157" y="1519"/>
                    <a:pt x="1243" y="1487"/>
                  </a:cubicBezTo>
                  <a:cubicBezTo>
                    <a:pt x="1243" y="1149"/>
                    <a:pt x="1243" y="1149"/>
                    <a:pt x="1243" y="1149"/>
                  </a:cubicBezTo>
                  <a:cubicBezTo>
                    <a:pt x="943" y="1149"/>
                    <a:pt x="943" y="1149"/>
                    <a:pt x="943" y="1149"/>
                  </a:cubicBezTo>
                  <a:cubicBezTo>
                    <a:pt x="943" y="793"/>
                    <a:pt x="943" y="793"/>
                    <a:pt x="943" y="793"/>
                  </a:cubicBezTo>
                  <a:cubicBezTo>
                    <a:pt x="1629" y="793"/>
                    <a:pt x="1629" y="793"/>
                    <a:pt x="1629" y="793"/>
                  </a:cubicBezTo>
                  <a:cubicBezTo>
                    <a:pt x="1629" y="1741"/>
                    <a:pt x="1629" y="1741"/>
                    <a:pt x="1629" y="1741"/>
                  </a:cubicBezTo>
                  <a:cubicBezTo>
                    <a:pt x="1433" y="1830"/>
                    <a:pt x="1214" y="1875"/>
                    <a:pt x="983" y="1875"/>
                  </a:cubicBezTo>
                </a:path>
              </a:pathLst>
            </a:cu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6" name="Rectangle 7"/>
            <p:cNvSpPr>
              <a:spLocks noChangeArrowheads="1"/>
            </p:cNvSpPr>
            <p:nvPr userDrawn="1"/>
          </p:nvSpPr>
          <p:spPr bwMode="gray">
            <a:xfrm>
              <a:off x="5113338" y="1714500"/>
              <a:ext cx="330200" cy="1544638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87" name="Freeform 8"/>
            <p:cNvSpPr>
              <a:spLocks/>
            </p:cNvSpPr>
            <p:nvPr userDrawn="1"/>
          </p:nvSpPr>
          <p:spPr bwMode="gray">
            <a:xfrm>
              <a:off x="2014538" y="0"/>
              <a:ext cx="5141913" cy="5143500"/>
            </a:xfrm>
            <a:custGeom>
              <a:avLst/>
              <a:gdLst>
                <a:gd name="T0" fmla="*/ 0 w 3239"/>
                <a:gd name="T1" fmla="*/ 0 h 3240"/>
                <a:gd name="T2" fmla="*/ 0 w 3239"/>
                <a:gd name="T3" fmla="*/ 360 h 3240"/>
                <a:gd name="T4" fmla="*/ 2879 w 3239"/>
                <a:gd name="T5" fmla="*/ 360 h 3240"/>
                <a:gd name="T6" fmla="*/ 2879 w 3239"/>
                <a:gd name="T7" fmla="*/ 3240 h 3240"/>
                <a:gd name="T8" fmla="*/ 3239 w 3239"/>
                <a:gd name="T9" fmla="*/ 3240 h 3240"/>
                <a:gd name="T10" fmla="*/ 3239 w 3239"/>
                <a:gd name="T11" fmla="*/ 0 h 3240"/>
                <a:gd name="T12" fmla="*/ 0 w 3239"/>
                <a:gd name="T13" fmla="*/ 0 h 3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39" h="3240">
                  <a:moveTo>
                    <a:pt x="0" y="0"/>
                  </a:moveTo>
                  <a:lnTo>
                    <a:pt x="0" y="360"/>
                  </a:lnTo>
                  <a:lnTo>
                    <a:pt x="2879" y="360"/>
                  </a:lnTo>
                  <a:lnTo>
                    <a:pt x="2879" y="3240"/>
                  </a:lnTo>
                  <a:lnTo>
                    <a:pt x="3239" y="3240"/>
                  </a:lnTo>
                  <a:lnTo>
                    <a:pt x="3239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6A00"/>
                </a:gs>
                <a:gs pos="50000">
                  <a:srgbClr val="E31937"/>
                </a:gs>
                <a:gs pos="100000">
                  <a:srgbClr val="991F3D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88" name="Rectangle 87"/>
          <p:cNvSpPr/>
          <p:nvPr userDrawn="1"/>
        </p:nvSpPr>
        <p:spPr bwMode="gray">
          <a:xfrm>
            <a:off x="0" y="6737639"/>
            <a:ext cx="12192000" cy="121947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1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GB" noProof="0" dirty="0"/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3" name="Footer Placeholder 88"/>
          <p:cNvSpPr>
            <a:spLocks noGrp="1"/>
          </p:cNvSpPr>
          <p:nvPr>
            <p:ph type="ftr" sz="quarter" idx="3"/>
          </p:nvPr>
        </p:nvSpPr>
        <p:spPr>
          <a:xfrm>
            <a:off x="3868614" y="6555600"/>
            <a:ext cx="4683713" cy="1692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algn="ctr" defTabSz="914400" rtl="0" eaLnBrk="1" latinLnBrk="0" hangingPunct="1">
              <a:defRPr lang="en-US" sz="1000" b="0" i="0" u="none" kern="120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601526" y="6555600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GB" sz="1000" dirty="0" smtClean="0">
                <a:latin typeface="+mn-lt"/>
              </a:rPr>
              <a:t>© 2020 CGI Inc.</a:t>
            </a:r>
            <a:endParaRPr lang="en-GB" sz="1000" b="0" i="0" u="none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2525821" y="6553908"/>
            <a:ext cx="1317674" cy="169200"/>
          </a:xfrm>
          <a:prstGeom prst="rect">
            <a:avLst/>
          </a:prstGeom>
        </p:spPr>
        <p:txBody>
          <a:bodyPr vert="horz" wrap="square" lIns="0" tIns="45720" rIns="0" bIns="45720" rtlCol="0" anchor="ctr" anchorCtr="0">
            <a:noAutofit/>
          </a:bodyPr>
          <a:lstStyle>
            <a:lvl1pPr>
              <a:defRPr lang="en-GB" sz="1000" b="0" i="0" u="none" smtClean="0">
                <a:latin typeface="+mn-lt"/>
                <a:cs typeface="Arial" pitchFamily="34" charset="0"/>
              </a:defRPr>
            </a:lvl1pPr>
          </a:lstStyle>
          <a:p>
            <a:pPr algn="ctr"/>
            <a:r>
              <a:rPr lang="en-GB" dirty="0" smtClean="0"/>
              <a:t>Date</a:t>
            </a:r>
            <a:endParaRPr lang="en-GB" dirty="0"/>
          </a:p>
        </p:txBody>
      </p:sp>
      <p:sp>
        <p:nvSpPr>
          <p:cNvPr id="14" name="TextBox 2" descr="CONFIDENTIAL_TAG_0xFFEE"/>
          <p:cNvSpPr txBox="1"/>
          <p:nvPr userDrawn="1"/>
        </p:nvSpPr>
        <p:spPr bwMode="auto">
          <a:xfrm>
            <a:off x="9179894" y="6573530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1" r:id="rId2"/>
    <p:sldLayoutId id="2147483702" r:id="rId3"/>
    <p:sldLayoutId id="2147483665" r:id="rId4"/>
    <p:sldLayoutId id="2147483693" r:id="rId5"/>
    <p:sldLayoutId id="2147483666" r:id="rId6"/>
    <p:sldLayoutId id="2147483674" r:id="rId7"/>
    <p:sldLayoutId id="2147483671" r:id="rId8"/>
    <p:sldLayoutId id="2147483672" r:id="rId9"/>
    <p:sldLayoutId id="2147483678" r:id="rId10"/>
    <p:sldLayoutId id="2147483679" r:id="rId11"/>
    <p:sldLayoutId id="2147483670" r:id="rId12"/>
    <p:sldLayoutId id="2147483692" r:id="rId13"/>
    <p:sldLayoutId id="2147483696" r:id="rId14"/>
    <p:sldLayoutId id="2147483697" r:id="rId15"/>
    <p:sldLayoutId id="2147483703" r:id="rId16"/>
    <p:sldLayoutId id="2147483650" r:id="rId17"/>
    <p:sldLayoutId id="2147483667" r:id="rId18"/>
    <p:sldLayoutId id="2147483668" r:id="rId19"/>
    <p:sldLayoutId id="2147483687" r:id="rId20"/>
    <p:sldLayoutId id="2147483690" r:id="rId21"/>
    <p:sldLayoutId id="2147483691" r:id="rId22"/>
    <p:sldLayoutId id="2147483661" r:id="rId23"/>
    <p:sldLayoutId id="2147483695" r:id="rId24"/>
    <p:sldLayoutId id="2147483698" r:id="rId25"/>
    <p:sldLayoutId id="2147483699" r:id="rId26"/>
    <p:sldLayoutId id="2147483700" r:id="rId27"/>
    <p:sldLayoutId id="2147483660" r:id="rId2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10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371" userDrawn="1">
          <p15:clr>
            <a:srgbClr val="F26B43"/>
          </p15:clr>
        </p15:guide>
        <p15:guide id="7" pos="6675" userDrawn="1">
          <p15:clr>
            <a:srgbClr val="F26B43"/>
          </p15:clr>
        </p15:guide>
        <p15:guide id="8" pos="7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&lt;TITLE&gt;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Soutenance</a:t>
            </a:r>
            <a:r>
              <a:rPr lang="en-GB" dirty="0" smtClean="0"/>
              <a:t> de </a:t>
            </a:r>
            <a:r>
              <a:rPr lang="en-GB" dirty="0" err="1" smtClean="0"/>
              <a:t>mémoire</a:t>
            </a:r>
            <a:endParaRPr lang="en-GB" dirty="0"/>
          </a:p>
        </p:txBody>
      </p:sp>
      <p:sp>
        <p:nvSpPr>
          <p:cNvPr id="3" name="Subtitle 2" descr="&lt;SUBTITLE&gt;"/>
          <p:cNvSpPr>
            <a:spLocks noGrp="1"/>
          </p:cNvSpPr>
          <p:nvPr>
            <p:ph type="subTitle" idx="1"/>
          </p:nvPr>
        </p:nvSpPr>
        <p:spPr>
          <a:xfrm>
            <a:off x="5448300" y="3401485"/>
            <a:ext cx="6193970" cy="1961348"/>
          </a:xfrm>
        </p:spPr>
        <p:txBody>
          <a:bodyPr/>
          <a:lstStyle/>
          <a:p>
            <a:pPr lvl="0"/>
            <a:r>
              <a:rPr lang="en-GB" dirty="0" smtClean="0"/>
              <a:t> </a:t>
            </a:r>
          </a:p>
          <a:p>
            <a:pPr lvl="0"/>
            <a:r>
              <a:rPr lang="en-GB" sz="1400" dirty="0" smtClean="0"/>
              <a:t> </a:t>
            </a:r>
          </a:p>
          <a:p>
            <a:pPr lvl="0"/>
            <a:r>
              <a:rPr lang="en-GB" sz="1400" dirty="0" smtClean="0"/>
              <a:t> </a:t>
            </a:r>
          </a:p>
          <a:p>
            <a:pPr lvl="0"/>
            <a:r>
              <a:rPr lang="en-GB" sz="1400" dirty="0" smtClean="0"/>
              <a:t> </a:t>
            </a:r>
          </a:p>
          <a:p>
            <a:pPr lvl="0"/>
            <a:r>
              <a:rPr lang="en-GB" sz="1400" dirty="0" smtClean="0"/>
              <a:t> </a:t>
            </a:r>
          </a:p>
          <a:p>
            <a:pPr lvl="0"/>
            <a:r>
              <a:rPr lang="en-GB" sz="1400" b="0" dirty="0" smtClean="0"/>
              <a:t>Kenan Roux </a:t>
            </a:r>
          </a:p>
          <a:p>
            <a:pPr lvl="0"/>
            <a:r>
              <a:rPr lang="en-GB" sz="1400" b="0" dirty="0" smtClean="0"/>
              <a:t> </a:t>
            </a:r>
          </a:p>
          <a:p>
            <a:pPr lvl="0"/>
            <a:r>
              <a:rPr lang="en-GB" sz="1400" b="0" dirty="0" err="1" smtClean="0"/>
              <a:t>septembre</a:t>
            </a:r>
            <a:r>
              <a:rPr lang="en-GB" sz="1400" b="0" dirty="0" smtClean="0"/>
              <a:t> 2020 </a:t>
            </a:r>
            <a:endParaRPr lang="en-GB" sz="14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5448300" y="832513"/>
            <a:ext cx="3855498" cy="1530401"/>
          </a:xfrm>
          <a:prstGeom prst="rect">
            <a:avLst/>
          </a:prstGeom>
          <a:solidFill>
            <a:srgbClr val="F2E6CE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72000" tIns="72000" rIns="72000" bIns="72000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  <a:cs typeface="Arial" pitchFamily="34" charset="0"/>
              </a:rPr>
              <a:t>À </a:t>
            </a:r>
            <a:r>
              <a:rPr lang="en-GB" b="1" dirty="0" err="1" smtClean="0">
                <a:solidFill>
                  <a:schemeClr val="tx2"/>
                </a:solidFill>
                <a:cs typeface="Arial" pitchFamily="34" charset="0"/>
              </a:rPr>
              <a:t>noter</a:t>
            </a:r>
            <a:r>
              <a:rPr lang="en-GB" b="1" dirty="0" smtClean="0">
                <a:solidFill>
                  <a:schemeClr val="tx2"/>
                </a:solidFill>
                <a:cs typeface="Arial" pitchFamily="34" charset="0"/>
              </a:rPr>
              <a:t> – </a:t>
            </a:r>
            <a:br>
              <a:rPr lang="en-GB" b="1" dirty="0" smtClean="0">
                <a:solidFill>
                  <a:schemeClr val="tx2"/>
                </a:solidFill>
                <a:cs typeface="Arial" pitchFamily="34" charset="0"/>
              </a:rPr>
            </a:br>
            <a:r>
              <a:rPr lang="en-GB" dirty="0" err="1" smtClean="0"/>
              <a:t>Vous</a:t>
            </a:r>
            <a:r>
              <a:rPr lang="en-GB" dirty="0" smtClean="0"/>
              <a:t> </a:t>
            </a:r>
            <a:r>
              <a:rPr lang="en-GB" dirty="0" err="1" smtClean="0"/>
              <a:t>avez</a:t>
            </a:r>
            <a:r>
              <a:rPr lang="en-GB" dirty="0" smtClean="0"/>
              <a:t> </a:t>
            </a:r>
            <a:r>
              <a:rPr lang="en-GB" dirty="0" err="1" smtClean="0"/>
              <a:t>accès</a:t>
            </a:r>
            <a:r>
              <a:rPr lang="en-GB" dirty="0" smtClean="0"/>
              <a:t> à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vaste</a:t>
            </a:r>
            <a:r>
              <a:rPr lang="en-GB" dirty="0" smtClean="0"/>
              <a:t> </a:t>
            </a:r>
            <a:r>
              <a:rPr lang="en-GB" dirty="0" err="1" smtClean="0"/>
              <a:t>gamme</a:t>
            </a:r>
            <a:r>
              <a:rPr lang="en-GB" dirty="0" smtClean="0"/>
              <a:t> de </a:t>
            </a:r>
            <a:r>
              <a:rPr lang="en-GB" dirty="0" err="1" smtClean="0"/>
              <a:t>diapositives</a:t>
            </a:r>
            <a:r>
              <a:rPr lang="en-GB" dirty="0" smtClean="0"/>
              <a:t> de couverture </a:t>
            </a:r>
            <a:r>
              <a:rPr lang="en-GB" dirty="0" err="1" smtClean="0"/>
              <a:t>dans</a:t>
            </a:r>
            <a:r>
              <a:rPr lang="en-GB" dirty="0" smtClean="0"/>
              <a:t> </a:t>
            </a:r>
            <a:r>
              <a:rPr lang="en-GB" dirty="0" err="1" smtClean="0"/>
              <a:t>l’outil</a:t>
            </a:r>
            <a:r>
              <a:rPr lang="en-GB" dirty="0" smtClean="0"/>
              <a:t> « 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diapositive</a:t>
            </a:r>
            <a:r>
              <a:rPr lang="en-GB" dirty="0" smtClean="0"/>
              <a:t> de titre » de CGI </a:t>
            </a:r>
            <a:r>
              <a:rPr lang="en-GB" dirty="0" err="1" smtClean="0"/>
              <a:t>WizKit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Pourquoi</a:t>
            </a:r>
            <a:r>
              <a:rPr lang="en-GB" dirty="0" smtClean="0"/>
              <a:t> </a:t>
            </a:r>
            <a:r>
              <a:rPr lang="en-GB" dirty="0" err="1" smtClean="0"/>
              <a:t>choisir</a:t>
            </a:r>
            <a:r>
              <a:rPr lang="en-GB" dirty="0" smtClean="0"/>
              <a:t> CGI?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err="1" smtClean="0"/>
              <a:t>Insérer</a:t>
            </a:r>
            <a:r>
              <a:rPr lang="en-GB" dirty="0" smtClean="0"/>
              <a:t> le </a:t>
            </a:r>
            <a:r>
              <a:rPr lang="en-GB" dirty="0" err="1" smtClean="0"/>
              <a:t>témoignage</a:t>
            </a:r>
            <a:r>
              <a:rPr lang="en-GB" dirty="0" smtClean="0"/>
              <a:t> client </a:t>
            </a:r>
            <a:r>
              <a:rPr lang="en-GB" dirty="0" err="1" smtClean="0"/>
              <a:t>ici</a:t>
            </a:r>
            <a:r>
              <a:rPr lang="en-GB" dirty="0" smtClean="0"/>
              <a:t> au </a:t>
            </a:r>
            <a:r>
              <a:rPr lang="en-GB" dirty="0" err="1" smtClean="0"/>
              <a:t>besoin</a:t>
            </a:r>
            <a:r>
              <a:rPr lang="en-GB" dirty="0" smtClean="0"/>
              <a:t>, </a:t>
            </a:r>
            <a:r>
              <a:rPr lang="en-GB" dirty="0" err="1" smtClean="0"/>
              <a:t>dans</a:t>
            </a:r>
            <a:r>
              <a:rPr lang="en-GB" dirty="0" smtClean="0"/>
              <a:t> </a:t>
            </a:r>
            <a:r>
              <a:rPr lang="en-GB" dirty="0" err="1" smtClean="0"/>
              <a:t>ce</a:t>
            </a:r>
            <a:r>
              <a:rPr lang="en-GB" dirty="0" smtClean="0"/>
              <a:t> format et </a:t>
            </a:r>
            <a:r>
              <a:rPr lang="en-GB" dirty="0" err="1" smtClean="0"/>
              <a:t>cette</a:t>
            </a:r>
            <a:r>
              <a:rPr lang="en-GB" dirty="0" smtClean="0"/>
              <a:t> </a:t>
            </a:r>
            <a:r>
              <a:rPr lang="en-GB" dirty="0" err="1" smtClean="0"/>
              <a:t>taille</a:t>
            </a:r>
            <a:r>
              <a:rPr lang="en-GB" dirty="0" smtClean="0"/>
              <a:t> de police.</a:t>
            </a:r>
          </a:p>
          <a:p>
            <a:pPr lvl="1"/>
            <a:r>
              <a:rPr lang="en-GB" dirty="0" smtClean="0"/>
              <a:t>Nom, titre</a:t>
            </a:r>
          </a:p>
          <a:p>
            <a:pPr lvl="1"/>
            <a:r>
              <a:rPr lang="en-GB" dirty="0" err="1" smtClean="0"/>
              <a:t>Entreprise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GB" b="1" dirty="0" smtClean="0"/>
              <a:t>DÉFIS DES CLIENTS</a:t>
            </a:r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GB" b="1" dirty="0" err="1" smtClean="0"/>
              <a:t>Pourquoi</a:t>
            </a:r>
            <a:r>
              <a:rPr lang="en-GB" b="1" dirty="0" smtClean="0"/>
              <a:t> </a:t>
            </a:r>
            <a:r>
              <a:rPr lang="en-GB" b="1" dirty="0" err="1" smtClean="0"/>
              <a:t>choisir</a:t>
            </a:r>
            <a:r>
              <a:rPr lang="en-GB" b="1" dirty="0" smtClean="0"/>
              <a:t> CGI?</a:t>
            </a:r>
          </a:p>
          <a:p>
            <a:r>
              <a:rPr lang="en-GB" dirty="0" err="1" smtClean="0"/>
              <a:t>Fournir</a:t>
            </a:r>
            <a:r>
              <a:rPr lang="en-GB" dirty="0" smtClean="0"/>
              <a:t> </a:t>
            </a:r>
            <a:r>
              <a:rPr lang="en-GB" dirty="0" err="1" smtClean="0"/>
              <a:t>quelques</a:t>
            </a:r>
            <a:r>
              <a:rPr lang="en-GB" dirty="0" smtClean="0"/>
              <a:t> phrases </a:t>
            </a:r>
            <a:r>
              <a:rPr lang="en-GB" dirty="0" err="1" smtClean="0"/>
              <a:t>courtes</a:t>
            </a:r>
            <a:r>
              <a:rPr lang="en-GB" dirty="0" smtClean="0"/>
              <a:t> 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r>
              <a:rPr lang="en-GB" dirty="0" smtClean="0"/>
              <a:t> pour </a:t>
            </a:r>
            <a:r>
              <a:rPr lang="en-GB" dirty="0" err="1" smtClean="0"/>
              <a:t>décrire</a:t>
            </a:r>
            <a:r>
              <a:rPr lang="en-GB" dirty="0" smtClean="0"/>
              <a:t> le type de relation que nous </a:t>
            </a:r>
            <a:r>
              <a:rPr lang="en-GB" dirty="0" err="1" smtClean="0"/>
              <a:t>entretenons</a:t>
            </a:r>
            <a:r>
              <a:rPr lang="en-GB" dirty="0" smtClean="0"/>
              <a:t> avec le client. </a:t>
            </a:r>
            <a:r>
              <a:rPr lang="en-GB" dirty="0" err="1" smtClean="0"/>
              <a:t>Expliquer</a:t>
            </a:r>
            <a:r>
              <a:rPr lang="en-GB" dirty="0" smtClean="0"/>
              <a:t> </a:t>
            </a:r>
            <a:r>
              <a:rPr lang="en-GB" dirty="0" err="1" smtClean="0"/>
              <a:t>l’engagement</a:t>
            </a:r>
            <a:r>
              <a:rPr lang="en-GB" dirty="0" smtClean="0"/>
              <a:t> </a:t>
            </a:r>
            <a:r>
              <a:rPr lang="en-GB" dirty="0" err="1" smtClean="0"/>
              <a:t>dont</a:t>
            </a:r>
            <a:r>
              <a:rPr lang="en-GB" dirty="0" smtClean="0"/>
              <a:t> nous </a:t>
            </a:r>
            <a:r>
              <a:rPr lang="en-GB" dirty="0" err="1" smtClean="0"/>
              <a:t>avons</a:t>
            </a:r>
            <a:r>
              <a:rPr lang="en-GB" dirty="0" smtClean="0"/>
              <a:t> fait </a:t>
            </a:r>
            <a:r>
              <a:rPr lang="en-GB" dirty="0" err="1" smtClean="0"/>
              <a:t>preuve</a:t>
            </a:r>
            <a:r>
              <a:rPr lang="en-GB" dirty="0" smtClean="0"/>
              <a:t> pour aider </a:t>
            </a:r>
            <a:r>
              <a:rPr lang="en-GB" dirty="0" err="1" smtClean="0"/>
              <a:t>ce</a:t>
            </a:r>
            <a:r>
              <a:rPr lang="en-GB" dirty="0" smtClean="0"/>
              <a:t> client à </a:t>
            </a:r>
            <a:r>
              <a:rPr lang="en-GB" dirty="0" err="1" smtClean="0"/>
              <a:t>surmonter</a:t>
            </a:r>
            <a:r>
              <a:rPr lang="en-GB" dirty="0" smtClean="0"/>
              <a:t> </a:t>
            </a:r>
            <a:r>
              <a:rPr lang="en-GB" dirty="0" err="1" smtClean="0"/>
              <a:t>ses</a:t>
            </a:r>
            <a:r>
              <a:rPr lang="en-GB" dirty="0" smtClean="0"/>
              <a:t> </a:t>
            </a:r>
            <a:r>
              <a:rPr lang="en-GB" dirty="0" err="1" smtClean="0"/>
              <a:t>défis</a:t>
            </a:r>
            <a:r>
              <a:rPr lang="en-GB" dirty="0" smtClean="0"/>
              <a:t> grâce à </a:t>
            </a:r>
            <a:r>
              <a:rPr lang="en-GB" dirty="0" err="1" smtClean="0"/>
              <a:t>notre</a:t>
            </a:r>
            <a:r>
              <a:rPr lang="en-GB" dirty="0" smtClean="0"/>
              <a:t> </a:t>
            </a:r>
            <a:r>
              <a:rPr lang="en-GB" dirty="0" err="1" smtClean="0"/>
              <a:t>approche</a:t>
            </a:r>
            <a:r>
              <a:rPr lang="en-GB" dirty="0" smtClean="0"/>
              <a:t> consultative </a:t>
            </a:r>
            <a:r>
              <a:rPr lang="en-GB" dirty="0" err="1" smtClean="0"/>
              <a:t>misant</a:t>
            </a:r>
            <a:r>
              <a:rPr lang="en-GB" dirty="0" smtClean="0"/>
              <a:t> sur </a:t>
            </a:r>
            <a:r>
              <a:rPr lang="en-GB" dirty="0" err="1" smtClean="0"/>
              <a:t>l’écoute</a:t>
            </a:r>
            <a:r>
              <a:rPr lang="en-GB" dirty="0" smtClean="0"/>
              <a:t> et la </a:t>
            </a:r>
            <a:r>
              <a:rPr lang="en-GB" dirty="0" err="1" smtClean="0"/>
              <a:t>résolution</a:t>
            </a:r>
            <a:r>
              <a:rPr lang="en-GB" dirty="0" smtClean="0"/>
              <a:t> de </a:t>
            </a:r>
            <a:r>
              <a:rPr lang="en-GB" dirty="0" err="1" smtClean="0"/>
              <a:t>problèmes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0"/>
          </p:nvPr>
        </p:nvSpPr>
        <p:spPr>
          <a:xfrm>
            <a:off x="4367213" y="1292225"/>
            <a:ext cx="3457575" cy="2713038"/>
          </a:xfrm>
        </p:spPr>
        <p:txBody>
          <a:bodyPr/>
          <a:lstStyle/>
          <a:p>
            <a:r>
              <a:rPr lang="en-GB" b="1" dirty="0" smtClean="0"/>
              <a:t>SOLUTIONS DE CGI</a:t>
            </a:r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112125" y="1292225"/>
            <a:ext cx="3455988" cy="2713038"/>
          </a:xfrm>
        </p:spPr>
        <p:txBody>
          <a:bodyPr/>
          <a:lstStyle/>
          <a:p>
            <a:r>
              <a:rPr lang="en-GB" b="1" dirty="0" smtClean="0"/>
              <a:t>PRINCIPAUX AVANTAGES</a:t>
            </a:r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28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Pourquoi</a:t>
            </a:r>
            <a:r>
              <a:rPr lang="en-GB" dirty="0" smtClean="0"/>
              <a:t> </a:t>
            </a:r>
            <a:r>
              <a:rPr lang="en-GB" dirty="0" err="1" smtClean="0"/>
              <a:t>choisir</a:t>
            </a:r>
            <a:r>
              <a:rPr lang="en-GB" dirty="0" smtClean="0"/>
              <a:t> CGI?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 smtClean="0"/>
          </a:p>
          <a:p>
            <a:pPr lvl="1"/>
            <a:r>
              <a:rPr lang="en-GB" dirty="0" err="1" smtClean="0"/>
              <a:t>Élément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DÉFIS DES CLIENTS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GB" dirty="0" smtClean="0"/>
              <a:t>SOLUTIONS DE CGI</a:t>
            </a:r>
            <a:endParaRPr lang="en-GB" dirty="0"/>
          </a:p>
        </p:txBody>
      </p:sp>
      <p:sp>
        <p:nvSpPr>
          <p:cNvPr id="18" name="Content Placeholder 17"/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GB" dirty="0" smtClean="0"/>
              <a:t>PRINCIPAUX AVANTAGES</a:t>
            </a:r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71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Notre palette de </a:t>
            </a:r>
            <a:r>
              <a:rPr lang="en-GB" dirty="0" err="1" smtClean="0"/>
              <a:t>couleurs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598333" y="1270797"/>
            <a:ext cx="1935068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GB" dirty="0" err="1" smtClean="0">
                <a:solidFill>
                  <a:srgbClr val="991F3D"/>
                </a:solidFill>
                <a:latin typeface="Arial" pitchFamily="34" charset="0"/>
                <a:cs typeface="Arial" pitchFamily="34" charset="0"/>
              </a:rPr>
              <a:t>Couleur</a:t>
            </a:r>
            <a:r>
              <a:rPr lang="en-GB" dirty="0" smtClean="0">
                <a:solidFill>
                  <a:srgbClr val="991F3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991F3D"/>
                </a:solidFill>
                <a:latin typeface="Arial" pitchFamily="34" charset="0"/>
                <a:cs typeface="Arial" pitchFamily="34" charset="0"/>
              </a:rPr>
              <a:t>principale</a:t>
            </a:r>
            <a:endParaRPr lang="en-GB" dirty="0">
              <a:solidFill>
                <a:srgbClr val="991F3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333" y="2697956"/>
            <a:ext cx="2560718" cy="3693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GB" dirty="0" err="1" smtClean="0">
                <a:solidFill>
                  <a:srgbClr val="991F3D"/>
                </a:solidFill>
                <a:latin typeface="Arial" pitchFamily="34" charset="0"/>
                <a:cs typeface="Arial" pitchFamily="34" charset="0"/>
              </a:rPr>
              <a:t>Couleurs</a:t>
            </a:r>
            <a:r>
              <a:rPr lang="en-GB" dirty="0" smtClean="0">
                <a:solidFill>
                  <a:srgbClr val="991F3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dirty="0" err="1" smtClean="0">
                <a:solidFill>
                  <a:srgbClr val="991F3D"/>
                </a:solidFill>
                <a:latin typeface="Arial" pitchFamily="34" charset="0"/>
                <a:cs typeface="Arial" pitchFamily="34" charset="0"/>
              </a:rPr>
              <a:t>secondaires</a:t>
            </a:r>
            <a:endParaRPr lang="en-GB" dirty="0">
              <a:solidFill>
                <a:srgbClr val="991F3D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8"/>
          <p:cNvGrpSpPr/>
          <p:nvPr/>
        </p:nvGrpSpPr>
        <p:grpSpPr>
          <a:xfrm>
            <a:off x="598332" y="1693262"/>
            <a:ext cx="3105922" cy="840038"/>
            <a:chOff x="447675" y="1936740"/>
            <a:chExt cx="2330048" cy="840038"/>
          </a:xfrm>
        </p:grpSpPr>
        <p:sp>
          <p:nvSpPr>
            <p:cNvPr id="10" name="Rectangle 9"/>
            <p:cNvSpPr/>
            <p:nvPr/>
          </p:nvSpPr>
          <p:spPr>
            <a:xfrm>
              <a:off x="447675" y="1936740"/>
              <a:ext cx="766740" cy="766740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38254" y="1936740"/>
              <a:ext cx="1339469" cy="8400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100" b="1" dirty="0" smtClean="0">
                  <a:latin typeface="Arial" pitchFamily="34" charset="0"/>
                  <a:cs typeface="Arial" pitchFamily="34" charset="0"/>
                </a:rPr>
                <a:t>Rouge CGI (cerise) 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R – 227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V – 25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B – 55</a:t>
              </a:r>
              <a:endParaRPr lang="en-GB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598332" y="3150797"/>
            <a:ext cx="3105922" cy="840038"/>
            <a:chOff x="447675" y="3429000"/>
            <a:chExt cx="2330048" cy="840038"/>
          </a:xfrm>
        </p:grpSpPr>
        <p:sp>
          <p:nvSpPr>
            <p:cNvPr id="13" name="Rectangle 12"/>
            <p:cNvSpPr/>
            <p:nvPr/>
          </p:nvSpPr>
          <p:spPr>
            <a:xfrm>
              <a:off x="447675" y="3429000"/>
              <a:ext cx="766740" cy="766740"/>
            </a:xfrm>
            <a:prstGeom prst="rect">
              <a:avLst/>
            </a:prstGeom>
            <a:solidFill>
              <a:srgbClr val="991F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38254" y="3429000"/>
              <a:ext cx="1339469" cy="8400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100" b="1" dirty="0" err="1" smtClean="0">
                  <a:latin typeface="Arial" pitchFamily="34" charset="0"/>
                  <a:cs typeface="Arial" pitchFamily="34" charset="0"/>
                </a:rPr>
                <a:t>Betterave</a:t>
              </a:r>
              <a:r>
                <a:rPr lang="en-GB" sz="1100" b="1" dirty="0" smtClean="0"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R – 153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V – 31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B – 61</a:t>
              </a:r>
              <a:endParaRPr lang="en-GB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598332" y="4123347"/>
            <a:ext cx="3105922" cy="840038"/>
            <a:chOff x="447675" y="4436276"/>
            <a:chExt cx="2330048" cy="840038"/>
          </a:xfrm>
        </p:grpSpPr>
        <p:sp>
          <p:nvSpPr>
            <p:cNvPr id="16" name="Rectangle 15"/>
            <p:cNvSpPr/>
            <p:nvPr/>
          </p:nvSpPr>
          <p:spPr>
            <a:xfrm>
              <a:off x="447675" y="4436276"/>
              <a:ext cx="766740" cy="766740"/>
            </a:xfrm>
            <a:prstGeom prst="rect">
              <a:avLst/>
            </a:prstGeom>
            <a:solidFill>
              <a:srgbClr val="FF6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38254" y="4436276"/>
              <a:ext cx="1339469" cy="8400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100" b="1" dirty="0" err="1" smtClean="0">
                  <a:latin typeface="Arial" pitchFamily="34" charset="0"/>
                  <a:cs typeface="Arial" pitchFamily="34" charset="0"/>
                </a:rPr>
                <a:t>Citrouille</a:t>
              </a:r>
              <a:r>
                <a:rPr lang="en-GB" sz="1100" b="1" dirty="0" smtClean="0"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R – 255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V – 106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B – 0</a:t>
              </a:r>
              <a:endParaRPr lang="en-GB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17"/>
          <p:cNvGrpSpPr/>
          <p:nvPr/>
        </p:nvGrpSpPr>
        <p:grpSpPr>
          <a:xfrm>
            <a:off x="598332" y="5095898"/>
            <a:ext cx="3105922" cy="840038"/>
            <a:chOff x="447675" y="5443551"/>
            <a:chExt cx="2330048" cy="840038"/>
          </a:xfrm>
        </p:grpSpPr>
        <p:sp>
          <p:nvSpPr>
            <p:cNvPr id="19" name="Rectangle 18"/>
            <p:cNvSpPr/>
            <p:nvPr/>
          </p:nvSpPr>
          <p:spPr>
            <a:xfrm>
              <a:off x="447675" y="5443551"/>
              <a:ext cx="766740" cy="766740"/>
            </a:xfrm>
            <a:prstGeom prst="rect">
              <a:avLst/>
            </a:prstGeom>
            <a:solidFill>
              <a:srgbClr val="F2A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8254" y="5443551"/>
              <a:ext cx="1339469" cy="8400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100" b="1" dirty="0" err="1" smtClean="0">
                  <a:latin typeface="Arial" pitchFamily="34" charset="0"/>
                  <a:cs typeface="Arial" pitchFamily="34" charset="0"/>
                </a:rPr>
                <a:t>Miel</a:t>
              </a:r>
              <a:r>
                <a:rPr lang="en-GB" sz="1100" b="1" dirty="0" smtClean="0">
                  <a:latin typeface="Arial" pitchFamily="34" charset="0"/>
                  <a:cs typeface="Arial" pitchFamily="34" charset="0"/>
                </a:rPr>
                <a:t>  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R – 242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V – 162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B – 0</a:t>
              </a:r>
              <a:endParaRPr lang="en-GB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20"/>
          <p:cNvGrpSpPr/>
          <p:nvPr/>
        </p:nvGrpSpPr>
        <p:grpSpPr>
          <a:xfrm>
            <a:off x="3365920" y="3165245"/>
            <a:ext cx="3177907" cy="840038"/>
            <a:chOff x="4646613" y="3429000"/>
            <a:chExt cx="2384051" cy="840038"/>
          </a:xfrm>
        </p:grpSpPr>
        <p:sp>
          <p:nvSpPr>
            <p:cNvPr id="22" name="Rectangle 21"/>
            <p:cNvSpPr/>
            <p:nvPr/>
          </p:nvSpPr>
          <p:spPr>
            <a:xfrm>
              <a:off x="4646613" y="3429000"/>
              <a:ext cx="766740" cy="766740"/>
            </a:xfrm>
            <a:prstGeom prst="rect">
              <a:avLst/>
            </a:prstGeom>
            <a:solidFill>
              <a:srgbClr val="A5AC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91195" y="3429000"/>
              <a:ext cx="1339469" cy="8400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100" b="1" dirty="0" err="1" smtClean="0">
                  <a:latin typeface="Arial" pitchFamily="34" charset="0"/>
                  <a:cs typeface="Arial" pitchFamily="34" charset="0"/>
                </a:rPr>
                <a:t>Nuage</a:t>
              </a:r>
              <a:endParaRPr lang="en-GB" sz="1100" b="1" dirty="0" smtClean="0">
                <a:latin typeface="Arial" pitchFamily="34" charset="0"/>
                <a:cs typeface="Arial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R – 165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V – 172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B – 176</a:t>
              </a:r>
              <a:endParaRPr lang="en-GB" sz="11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" name="Group 23"/>
          <p:cNvGrpSpPr/>
          <p:nvPr/>
        </p:nvGrpSpPr>
        <p:grpSpPr>
          <a:xfrm>
            <a:off x="3365920" y="4137795"/>
            <a:ext cx="3177907" cy="840038"/>
            <a:chOff x="4646613" y="4436276"/>
            <a:chExt cx="2384051" cy="840038"/>
          </a:xfrm>
        </p:grpSpPr>
        <p:sp>
          <p:nvSpPr>
            <p:cNvPr id="25" name="Rectangle 24"/>
            <p:cNvSpPr/>
            <p:nvPr/>
          </p:nvSpPr>
          <p:spPr>
            <a:xfrm>
              <a:off x="4646613" y="4436276"/>
              <a:ext cx="766740" cy="766740"/>
            </a:xfrm>
            <a:prstGeom prst="rect">
              <a:avLst/>
            </a:prstGeom>
            <a:solidFill>
              <a:srgbClr val="A1C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91195" y="4436276"/>
              <a:ext cx="1339469" cy="8400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GB" sz="1100" b="1" dirty="0" smtClean="0">
                  <a:latin typeface="Arial" pitchFamily="34" charset="0"/>
                  <a:cs typeface="Arial" pitchFamily="34" charset="0"/>
                </a:rPr>
                <a:t>Glace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R – 161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V – 196</a:t>
              </a:r>
            </a:p>
            <a:p>
              <a:pPr>
                <a:lnSpc>
                  <a:spcPct val="120000"/>
                </a:lnSpc>
              </a:pPr>
              <a:r>
                <a:rPr lang="en-GB" sz="1100" dirty="0" smtClean="0">
                  <a:latin typeface="Arial" pitchFamily="34" charset="0"/>
                  <a:cs typeface="Arial" pitchFamily="34" charset="0"/>
                </a:rPr>
                <a:t>B – 208</a:t>
              </a:r>
              <a:endParaRPr lang="en-GB" sz="11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Accéder</a:t>
            </a:r>
            <a:r>
              <a:rPr lang="en-GB" dirty="0" smtClean="0"/>
              <a:t> à </a:t>
            </a:r>
            <a:r>
              <a:rPr lang="en-GB" dirty="0" err="1" smtClean="0"/>
              <a:t>notre</a:t>
            </a:r>
            <a:r>
              <a:rPr lang="en-GB" dirty="0" smtClean="0"/>
              <a:t> palette de </a:t>
            </a:r>
            <a:r>
              <a:rPr lang="en-GB" dirty="0" err="1" smtClean="0"/>
              <a:t>couleurs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/>
          <a:srcRect l="7466" t="958" b="36264"/>
          <a:stretch/>
        </p:blipFill>
        <p:spPr>
          <a:xfrm>
            <a:off x="552000" y="1247802"/>
            <a:ext cx="2864867" cy="395247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6" b="8272"/>
          <a:stretch/>
        </p:blipFill>
        <p:spPr>
          <a:xfrm>
            <a:off x="6688934" y="1698760"/>
            <a:ext cx="4896000" cy="426496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 bwMode="auto">
          <a:xfrm>
            <a:off x="3647999" y="2268533"/>
            <a:ext cx="250486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GB" dirty="0" smtClean="0"/>
              <a:t>PPT – </a:t>
            </a:r>
            <a:r>
              <a:rPr lang="en-GB" dirty="0" err="1" smtClean="0"/>
              <a:t>Couleurs</a:t>
            </a:r>
            <a:r>
              <a:rPr lang="en-GB" dirty="0" smtClean="0"/>
              <a:t> de CGI</a:t>
            </a:r>
            <a:endParaRPr lang="en-GB" dirty="0"/>
          </a:p>
        </p:txBody>
      </p:sp>
      <p:cxnSp>
        <p:nvCxnSpPr>
          <p:cNvPr id="45" name="Straight Arrow Connector 44"/>
          <p:cNvCxnSpPr/>
          <p:nvPr/>
        </p:nvCxnSpPr>
        <p:spPr bwMode="gray">
          <a:xfrm flipH="1">
            <a:off x="3288000" y="2412533"/>
            <a:ext cx="288000" cy="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sp>
        <p:nvSpPr>
          <p:cNvPr id="46" name="TextBox 45"/>
          <p:cNvSpPr txBox="1"/>
          <p:nvPr/>
        </p:nvSpPr>
        <p:spPr bwMode="auto">
          <a:xfrm>
            <a:off x="3647999" y="3581467"/>
            <a:ext cx="2881801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GB" dirty="0" err="1" smtClean="0"/>
              <a:t>Couleurs</a:t>
            </a:r>
            <a:r>
              <a:rPr lang="en-GB" dirty="0" smtClean="0"/>
              <a:t> de CGI – </a:t>
            </a:r>
            <a:r>
              <a:rPr lang="en-GB" dirty="0" err="1" smtClean="0"/>
              <a:t>pâles</a:t>
            </a:r>
            <a:endParaRPr lang="en-GB" dirty="0" smtClean="0"/>
          </a:p>
          <a:p>
            <a:r>
              <a:rPr lang="en-GB" dirty="0" err="1" smtClean="0"/>
              <a:t>Couleurs</a:t>
            </a:r>
            <a:r>
              <a:rPr lang="en-GB" dirty="0" smtClean="0"/>
              <a:t> de CGI</a:t>
            </a:r>
          </a:p>
          <a:p>
            <a:r>
              <a:rPr lang="en-GB" dirty="0" err="1" smtClean="0"/>
              <a:t>Couleurs</a:t>
            </a:r>
            <a:r>
              <a:rPr lang="en-GB" dirty="0" smtClean="0"/>
              <a:t> de CGI – </a:t>
            </a:r>
            <a:r>
              <a:rPr lang="en-GB" dirty="0" err="1" smtClean="0"/>
              <a:t>foncées</a:t>
            </a:r>
            <a:endParaRPr lang="en-GB" dirty="0" smtClean="0"/>
          </a:p>
          <a:p>
            <a:endParaRPr lang="en-GB" dirty="0">
              <a:cs typeface="Arial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 bwMode="gray">
          <a:xfrm flipH="1">
            <a:off x="3288000" y="4005000"/>
            <a:ext cx="288000" cy="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cxnSp>
        <p:nvCxnSpPr>
          <p:cNvPr id="49" name="Straight Connector 48"/>
          <p:cNvCxnSpPr/>
          <p:nvPr/>
        </p:nvCxnSpPr>
        <p:spPr bwMode="gray">
          <a:xfrm>
            <a:off x="3288000" y="3645000"/>
            <a:ext cx="0" cy="1008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51" name="Straight Connector 50"/>
          <p:cNvCxnSpPr/>
          <p:nvPr/>
        </p:nvCxnSpPr>
        <p:spPr bwMode="gray">
          <a:xfrm flipV="1">
            <a:off x="5664000" y="2133000"/>
            <a:ext cx="1440000" cy="1440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52" name="Straight Connector 51"/>
          <p:cNvCxnSpPr/>
          <p:nvPr/>
        </p:nvCxnSpPr>
        <p:spPr bwMode="gray">
          <a:xfrm>
            <a:off x="5664000" y="4365000"/>
            <a:ext cx="1440000" cy="12240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54" name="TextBox 53"/>
          <p:cNvSpPr txBox="1"/>
          <p:nvPr/>
        </p:nvSpPr>
        <p:spPr bwMode="auto">
          <a:xfrm>
            <a:off x="587788" y="5445000"/>
            <a:ext cx="48240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GB" sz="1200" dirty="0" smtClean="0">
                <a:cs typeface="Arial" pitchFamily="34" charset="0"/>
              </a:rPr>
              <a:t>Les </a:t>
            </a:r>
            <a:r>
              <a:rPr lang="en-GB" sz="1200" dirty="0" err="1" smtClean="0">
                <a:cs typeface="Arial" pitchFamily="34" charset="0"/>
              </a:rPr>
              <a:t>gabarits</a:t>
            </a:r>
            <a:r>
              <a:rPr lang="en-GB" sz="1200" dirty="0" smtClean="0">
                <a:cs typeface="Arial" pitchFamily="34" charset="0"/>
              </a:rPr>
              <a:t> </a:t>
            </a:r>
            <a:r>
              <a:rPr lang="en-GB" sz="1200" dirty="0" err="1" smtClean="0">
                <a:cs typeface="Arial" pitchFamily="34" charset="0"/>
              </a:rPr>
              <a:t>WizKit</a:t>
            </a:r>
            <a:r>
              <a:rPr lang="en-GB" sz="1200" dirty="0" smtClean="0">
                <a:cs typeface="Arial" pitchFamily="34" charset="0"/>
              </a:rPr>
              <a:t> </a:t>
            </a:r>
            <a:r>
              <a:rPr lang="en-GB" sz="1200" dirty="0" err="1" smtClean="0">
                <a:cs typeface="Arial" pitchFamily="34" charset="0"/>
              </a:rPr>
              <a:t>comprennent</a:t>
            </a:r>
            <a:r>
              <a:rPr lang="en-GB" sz="1200" dirty="0" smtClean="0">
                <a:cs typeface="Arial" pitchFamily="34" charset="0"/>
              </a:rPr>
              <a:t> </a:t>
            </a:r>
            <a:r>
              <a:rPr lang="en-GB" sz="1200" dirty="0" err="1" smtClean="0">
                <a:cs typeface="Arial" pitchFamily="34" charset="0"/>
              </a:rPr>
              <a:t>désormais</a:t>
            </a:r>
            <a:r>
              <a:rPr lang="en-GB" sz="1200" dirty="0" smtClean="0">
                <a:cs typeface="Arial" pitchFamily="34" charset="0"/>
              </a:rPr>
              <a:t> </a:t>
            </a:r>
            <a:r>
              <a:rPr lang="en-GB" sz="1200" dirty="0" err="1" smtClean="0">
                <a:cs typeface="Arial" pitchFamily="34" charset="0"/>
              </a:rPr>
              <a:t>une</a:t>
            </a:r>
            <a:r>
              <a:rPr lang="en-GB" sz="1200" dirty="0" smtClean="0">
                <a:cs typeface="Arial" pitchFamily="34" charset="0"/>
              </a:rPr>
              <a:t> section « </a:t>
            </a:r>
            <a:r>
              <a:rPr lang="en-GB" sz="1200" dirty="0" err="1" smtClean="0">
                <a:cs typeface="Arial" pitchFamily="34" charset="0"/>
              </a:rPr>
              <a:t>Couleurs</a:t>
            </a:r>
            <a:r>
              <a:rPr lang="en-GB" sz="1200" dirty="0" smtClean="0">
                <a:cs typeface="Arial" pitchFamily="34" charset="0"/>
              </a:rPr>
              <a:t> </a:t>
            </a:r>
            <a:r>
              <a:rPr lang="en-GB" sz="1200" dirty="0" err="1" smtClean="0">
                <a:cs typeface="Arial" pitchFamily="34" charset="0"/>
              </a:rPr>
              <a:t>personnalisées</a:t>
            </a:r>
            <a:r>
              <a:rPr lang="en-GB" sz="1200" dirty="0" smtClean="0">
                <a:cs typeface="Arial" pitchFamily="34" charset="0"/>
              </a:rPr>
              <a:t> » qui </a:t>
            </a:r>
            <a:r>
              <a:rPr lang="en-GB" sz="1200" dirty="0" err="1" smtClean="0">
                <a:cs typeface="Arial" pitchFamily="34" charset="0"/>
              </a:rPr>
              <a:t>permet</a:t>
            </a:r>
            <a:r>
              <a:rPr lang="en-GB" sz="1200" dirty="0" smtClean="0">
                <a:cs typeface="Arial" pitchFamily="34" charset="0"/>
              </a:rPr>
              <a:t> </a:t>
            </a:r>
            <a:r>
              <a:rPr lang="en-GB" sz="1200" dirty="0" err="1" smtClean="0">
                <a:cs typeface="Arial" pitchFamily="34" charset="0"/>
              </a:rPr>
              <a:t>d’accéder</a:t>
            </a:r>
            <a:r>
              <a:rPr lang="en-GB" sz="1200" dirty="0" smtClean="0">
                <a:cs typeface="Arial" pitchFamily="34" charset="0"/>
              </a:rPr>
              <a:t> </a:t>
            </a:r>
            <a:r>
              <a:rPr lang="en-GB" sz="1200" dirty="0" err="1" smtClean="0">
                <a:cs typeface="Arial" pitchFamily="34" charset="0"/>
              </a:rPr>
              <a:t>facilement</a:t>
            </a:r>
            <a:r>
              <a:rPr lang="en-GB" sz="1200" dirty="0" smtClean="0">
                <a:cs typeface="Arial" pitchFamily="34" charset="0"/>
              </a:rPr>
              <a:t> à la palette de </a:t>
            </a:r>
            <a:r>
              <a:rPr lang="en-GB" sz="1200" dirty="0" err="1" smtClean="0">
                <a:cs typeface="Arial" pitchFamily="34" charset="0"/>
              </a:rPr>
              <a:t>couleurs</a:t>
            </a:r>
            <a:r>
              <a:rPr lang="en-GB" sz="1200" dirty="0" smtClean="0">
                <a:cs typeface="Arial" pitchFamily="34" charset="0"/>
              </a:rPr>
              <a:t> </a:t>
            </a:r>
            <a:r>
              <a:rPr lang="en-GB" sz="1200" dirty="0" err="1" smtClean="0">
                <a:cs typeface="Arial" pitchFamily="34" charset="0"/>
              </a:rPr>
              <a:t>élargie</a:t>
            </a:r>
            <a:r>
              <a:rPr lang="en-GB" sz="1200" dirty="0" smtClean="0">
                <a:cs typeface="Arial" pitchFamily="34" charset="0"/>
              </a:rPr>
              <a:t> de CGI, y </a:t>
            </a:r>
            <a:r>
              <a:rPr lang="en-GB" sz="1200" dirty="0" err="1" smtClean="0">
                <a:cs typeface="Arial" pitchFamily="34" charset="0"/>
              </a:rPr>
              <a:t>compris</a:t>
            </a:r>
            <a:r>
              <a:rPr lang="en-GB" sz="1200" dirty="0" smtClean="0">
                <a:cs typeface="Arial" pitchFamily="34" charset="0"/>
              </a:rPr>
              <a:t> les </a:t>
            </a:r>
            <a:r>
              <a:rPr lang="en-GB" sz="1200" dirty="0" err="1" smtClean="0">
                <a:cs typeface="Arial" pitchFamily="34" charset="0"/>
              </a:rPr>
              <a:t>nouvelles</a:t>
            </a:r>
            <a:r>
              <a:rPr lang="en-GB" sz="1200" dirty="0" smtClean="0">
                <a:cs typeface="Arial" pitchFamily="34" charset="0"/>
              </a:rPr>
              <a:t> </a:t>
            </a:r>
            <a:r>
              <a:rPr lang="en-GB" sz="1200" dirty="0" err="1" smtClean="0">
                <a:cs typeface="Arial" pitchFamily="34" charset="0"/>
              </a:rPr>
              <a:t>couleurs</a:t>
            </a:r>
            <a:r>
              <a:rPr lang="en-GB" sz="1200" dirty="0" smtClean="0">
                <a:cs typeface="Arial" pitchFamily="34" charset="0"/>
              </a:rPr>
              <a:t> et </a:t>
            </a:r>
            <a:r>
              <a:rPr lang="en-GB" sz="1200" dirty="0" err="1" smtClean="0">
                <a:cs typeface="Arial" pitchFamily="34" charset="0"/>
              </a:rPr>
              <a:t>teintes</a:t>
            </a:r>
            <a:r>
              <a:rPr lang="en-GB" sz="1200" dirty="0" smtClean="0">
                <a:cs typeface="Arial" pitchFamily="34" charset="0"/>
              </a:rPr>
              <a:t> plus </a:t>
            </a:r>
            <a:r>
              <a:rPr lang="en-GB" sz="1200" dirty="0" err="1" smtClean="0">
                <a:cs typeface="Arial" pitchFamily="34" charset="0"/>
              </a:rPr>
              <a:t>pâles</a:t>
            </a:r>
            <a:r>
              <a:rPr lang="en-GB" sz="1200" dirty="0" smtClean="0">
                <a:cs typeface="Arial" pitchFamily="34" charset="0"/>
              </a:rPr>
              <a:t> </a:t>
            </a:r>
            <a:r>
              <a:rPr lang="en-GB" sz="1200" dirty="0" err="1" smtClean="0">
                <a:cs typeface="Arial" pitchFamily="34" charset="0"/>
              </a:rPr>
              <a:t>ou</a:t>
            </a:r>
            <a:r>
              <a:rPr lang="en-GB" sz="1200" dirty="0" smtClean="0">
                <a:cs typeface="Arial" pitchFamily="34" charset="0"/>
              </a:rPr>
              <a:t> plus </a:t>
            </a:r>
            <a:r>
              <a:rPr lang="en-GB" sz="1200" dirty="0" err="1" smtClean="0">
                <a:cs typeface="Arial" pitchFamily="34" charset="0"/>
              </a:rPr>
              <a:t>foncées</a:t>
            </a:r>
            <a:r>
              <a:rPr lang="en-GB" sz="1200" dirty="0" smtClean="0">
                <a:cs typeface="Arial" pitchFamily="34" charset="0"/>
              </a:rPr>
              <a:t>.</a:t>
            </a:r>
            <a:endParaRPr lang="en-GB" sz="1200" dirty="0"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3648000" y="2700934"/>
            <a:ext cx="21600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GB" dirty="0" err="1" smtClean="0"/>
              <a:t>Teintes</a:t>
            </a:r>
            <a:r>
              <a:rPr lang="en-GB" dirty="0" smtClean="0"/>
              <a:t> Microsoft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 bwMode="gray">
          <a:xfrm flipH="1">
            <a:off x="3288000" y="2853534"/>
            <a:ext cx="288000" cy="0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cxnSp>
        <p:nvCxnSpPr>
          <p:cNvPr id="17" name="Straight Connector 16"/>
          <p:cNvCxnSpPr/>
          <p:nvPr/>
        </p:nvCxnSpPr>
        <p:spPr bwMode="gray">
          <a:xfrm>
            <a:off x="3288000" y="2540000"/>
            <a:ext cx="0" cy="736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20" name="TextBox 19"/>
          <p:cNvSpPr txBox="1"/>
          <p:nvPr/>
        </p:nvSpPr>
        <p:spPr bwMode="auto">
          <a:xfrm>
            <a:off x="7382460" y="3174587"/>
            <a:ext cx="431167" cy="397621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 - 227</a:t>
            </a:r>
          </a:p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 - 25</a:t>
            </a:r>
          </a:p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– 55</a:t>
            </a:r>
          </a:p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e31937</a:t>
            </a:r>
            <a:endParaRPr lang="en-GB" sz="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9866270" y="3174587"/>
            <a:ext cx="498438" cy="397621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 - 161</a:t>
            </a:r>
          </a:p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 - 196</a:t>
            </a:r>
          </a:p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– 208</a:t>
            </a:r>
          </a:p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a1c4d0</a:t>
            </a:r>
            <a:endParaRPr lang="en-GB" sz="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10488915" y="3174587"/>
            <a:ext cx="505519" cy="397621"/>
          </a:xfrm>
          <a:prstGeom prst="rect">
            <a:avLst/>
          </a:prstGeom>
          <a:solidFill>
            <a:schemeClr val="accent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 - 165</a:t>
            </a:r>
          </a:p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 - 172</a:t>
            </a:r>
          </a:p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– 176</a:t>
            </a:r>
          </a:p>
          <a:p>
            <a:pPr algn="r">
              <a:lnSpc>
                <a:spcPct val="120000"/>
              </a:lnSpc>
            </a:pPr>
            <a:r>
              <a:rPr lang="en-GB" sz="5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a5acb0</a:t>
            </a:r>
            <a:endParaRPr lang="en-GB" sz="5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Notre palette de </a:t>
            </a:r>
            <a:r>
              <a:rPr lang="en-GB" dirty="0" err="1" smtClean="0"/>
              <a:t>couleurs</a:t>
            </a:r>
            <a:r>
              <a:rPr lang="en-GB" dirty="0" smtClean="0"/>
              <a:t> pour tableaux et </a:t>
            </a:r>
            <a:r>
              <a:rPr lang="en-GB" dirty="0" err="1" smtClean="0"/>
              <a:t>diagrammes</a:t>
            </a:r>
            <a:endParaRPr lang="en-GB" dirty="0"/>
          </a:p>
        </p:txBody>
      </p:sp>
      <p:graphicFrame>
        <p:nvGraphicFramePr>
          <p:cNvPr id="52" name="Content Placeholder 51"/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2796954973"/>
              </p:ext>
            </p:extLst>
          </p:nvPr>
        </p:nvGraphicFramePr>
        <p:xfrm>
          <a:off x="6259465" y="1177879"/>
          <a:ext cx="2109787" cy="3566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14</a:t>
            </a:fld>
            <a:endParaRPr lang="en-GB" dirty="0"/>
          </a:p>
        </p:txBody>
      </p:sp>
      <p:grpSp>
        <p:nvGrpSpPr>
          <p:cNvPr id="18" name="Group 17"/>
          <p:cNvGrpSpPr/>
          <p:nvPr/>
        </p:nvGrpSpPr>
        <p:grpSpPr bwMode="gray">
          <a:xfrm>
            <a:off x="588963" y="5718645"/>
            <a:ext cx="5218113" cy="323260"/>
            <a:chOff x="121687" y="-167255"/>
            <a:chExt cx="12131271" cy="766740"/>
          </a:xfrm>
        </p:grpSpPr>
        <p:sp>
          <p:nvSpPr>
            <p:cNvPr id="37" name="Rectangle 36"/>
            <p:cNvSpPr/>
            <p:nvPr/>
          </p:nvSpPr>
          <p:spPr bwMode="gray">
            <a:xfrm>
              <a:off x="121687" y="-167255"/>
              <a:ext cx="1022054" cy="766740"/>
            </a:xfrm>
            <a:prstGeom prst="rect">
              <a:avLst/>
            </a:prstGeom>
            <a:solidFill>
              <a:srgbClr val="E319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gray">
            <a:xfrm>
              <a:off x="1131616" y="-167255"/>
              <a:ext cx="1022054" cy="766740"/>
            </a:xfrm>
            <a:prstGeom prst="rect">
              <a:avLst/>
            </a:prstGeom>
            <a:solidFill>
              <a:srgbClr val="991F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gray">
            <a:xfrm>
              <a:off x="2141545" y="-167255"/>
              <a:ext cx="1022054" cy="7667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gray">
            <a:xfrm>
              <a:off x="3151474" y="-167255"/>
              <a:ext cx="1022054" cy="7667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gray">
            <a:xfrm>
              <a:off x="4161403" y="-167255"/>
              <a:ext cx="1022054" cy="7667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gray">
            <a:xfrm>
              <a:off x="5171332" y="-167255"/>
              <a:ext cx="1022054" cy="7667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gray">
            <a:xfrm>
              <a:off x="6181261" y="-167255"/>
              <a:ext cx="1022054" cy="766740"/>
            </a:xfrm>
            <a:prstGeom prst="rect">
              <a:avLst/>
            </a:prstGeom>
            <a:solidFill>
              <a:srgbClr val="407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gray">
            <a:xfrm>
              <a:off x="11230904" y="-167255"/>
              <a:ext cx="1022054" cy="766740"/>
            </a:xfrm>
            <a:prstGeom prst="rect">
              <a:avLst/>
            </a:prstGeom>
            <a:solidFill>
              <a:srgbClr val="8C5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gray">
            <a:xfrm>
              <a:off x="8201119" y="-167255"/>
              <a:ext cx="1022054" cy="766740"/>
            </a:xfrm>
            <a:prstGeom prst="rect">
              <a:avLst/>
            </a:prstGeom>
            <a:solidFill>
              <a:srgbClr val="50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gray">
            <a:xfrm>
              <a:off x="7191190" y="-167255"/>
              <a:ext cx="1022054" cy="766740"/>
            </a:xfrm>
            <a:prstGeom prst="rect">
              <a:avLst/>
            </a:prstGeom>
            <a:solidFill>
              <a:srgbClr val="F2E6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gray">
            <a:xfrm>
              <a:off x="9211048" y="-167255"/>
              <a:ext cx="1022054" cy="766740"/>
            </a:xfrm>
            <a:prstGeom prst="rect">
              <a:avLst/>
            </a:prstGeom>
            <a:solidFill>
              <a:srgbClr val="E6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gray">
            <a:xfrm>
              <a:off x="10208850" y="-167255"/>
              <a:ext cx="1022054" cy="766740"/>
            </a:xfrm>
            <a:prstGeom prst="rect">
              <a:avLst/>
            </a:prstGeom>
            <a:solidFill>
              <a:srgbClr val="CC8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lang="en-GB" dirty="0">
                <a:latin typeface="Arial" pitchFamily="34" charset="0"/>
              </a:endParaRPr>
            </a:p>
          </p:txBody>
        </p:sp>
      </p:grpSp>
      <p:graphicFrame>
        <p:nvGraphicFramePr>
          <p:cNvPr id="22" name="Content Placeholder 5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56650430"/>
              </p:ext>
            </p:extLst>
          </p:nvPr>
        </p:nvGraphicFramePr>
        <p:xfrm>
          <a:off x="8728988" y="1177878"/>
          <a:ext cx="2935076" cy="3845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 bwMode="auto">
          <a:xfrm>
            <a:off x="588964" y="5430586"/>
            <a:ext cx="4906314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en-GB" sz="1600" dirty="0" err="1" smtClean="0">
                <a:cs typeface="Arial" pitchFamily="34" charset="0"/>
              </a:rPr>
              <a:t>Séquence</a:t>
            </a:r>
            <a:r>
              <a:rPr lang="en-GB" sz="1600" dirty="0" smtClean="0">
                <a:cs typeface="Arial" pitchFamily="34" charset="0"/>
              </a:rPr>
              <a:t> des 12 </a:t>
            </a:r>
            <a:r>
              <a:rPr lang="en-GB" sz="1600" dirty="0" err="1" smtClean="0">
                <a:cs typeface="Arial" pitchFamily="34" charset="0"/>
              </a:rPr>
              <a:t>couleurs</a:t>
            </a:r>
            <a:r>
              <a:rPr lang="en-GB" sz="1600" dirty="0" smtClean="0">
                <a:cs typeface="Arial" pitchFamily="34" charset="0"/>
              </a:rPr>
              <a:t> de CGI pour les tableaux</a:t>
            </a:r>
            <a:endParaRPr lang="en-GB" sz="1600" dirty="0">
              <a:cs typeface="Arial" pitchFamily="34" charset="0"/>
            </a:endParaRPr>
          </a:p>
        </p:txBody>
      </p:sp>
      <p:sp>
        <p:nvSpPr>
          <p:cNvPr id="23" name="Content Placeholder 3"/>
          <p:cNvSpPr>
            <a:spLocks noGrp="1"/>
          </p:cNvSpPr>
          <p:nvPr>
            <p:ph sz="quarter" idx="17"/>
          </p:nvPr>
        </p:nvSpPr>
        <p:spPr>
          <a:xfrm>
            <a:off x="599019" y="1268414"/>
            <a:ext cx="5274734" cy="3574520"/>
          </a:xfrm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GB" dirty="0" smtClean="0"/>
              <a:t>Les tableaux et </a:t>
            </a:r>
            <a:r>
              <a:rPr lang="en-GB" dirty="0" err="1" smtClean="0"/>
              <a:t>diagrammes</a:t>
            </a:r>
            <a:r>
              <a:rPr lang="en-GB" dirty="0" smtClean="0"/>
              <a:t> </a:t>
            </a:r>
            <a:r>
              <a:rPr lang="en-GB" dirty="0" err="1" smtClean="0"/>
              <a:t>peuvent</a:t>
            </a:r>
            <a:r>
              <a:rPr lang="en-GB" dirty="0" smtClean="0"/>
              <a:t> </a:t>
            </a:r>
            <a:r>
              <a:rPr lang="en-GB" dirty="0" err="1" smtClean="0"/>
              <a:t>être</a:t>
            </a:r>
            <a:r>
              <a:rPr lang="en-GB" dirty="0" smtClean="0"/>
              <a:t> </a:t>
            </a:r>
            <a:r>
              <a:rPr lang="en-GB" dirty="0" err="1" smtClean="0"/>
              <a:t>utilisés</a:t>
            </a:r>
            <a:r>
              <a:rPr lang="en-GB" dirty="0" smtClean="0"/>
              <a:t> </a:t>
            </a:r>
            <a:r>
              <a:rPr lang="en-GB" dirty="0" err="1" smtClean="0"/>
              <a:t>partout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la </a:t>
            </a:r>
            <a:r>
              <a:rPr lang="en-GB" dirty="0" err="1" smtClean="0"/>
              <a:t>présentation</a:t>
            </a:r>
            <a:r>
              <a:rPr lang="en-GB" dirty="0" smtClean="0"/>
              <a:t> pour </a:t>
            </a:r>
            <a:r>
              <a:rPr lang="en-GB" dirty="0" err="1" smtClean="0"/>
              <a:t>communiquer</a:t>
            </a:r>
            <a:r>
              <a:rPr lang="en-GB" dirty="0" smtClean="0"/>
              <a:t> des </a:t>
            </a:r>
            <a:r>
              <a:rPr lang="en-GB" dirty="0" err="1" smtClean="0"/>
              <a:t>renseignements</a:t>
            </a:r>
            <a:r>
              <a:rPr lang="en-GB" dirty="0" smtClean="0"/>
              <a:t> </a:t>
            </a:r>
            <a:r>
              <a:rPr lang="en-GB" dirty="0" err="1" smtClean="0"/>
              <a:t>statistiques</a:t>
            </a:r>
            <a:r>
              <a:rPr lang="en-GB" dirty="0" smtClean="0"/>
              <a:t>.</a:t>
            </a:r>
          </a:p>
          <a:p>
            <a:pPr>
              <a:spcAft>
                <a:spcPts val="1000"/>
              </a:spcAft>
            </a:pPr>
            <a:r>
              <a:rPr lang="en-GB" dirty="0" smtClean="0"/>
              <a:t>Si </a:t>
            </a:r>
            <a:r>
              <a:rPr lang="en-GB" dirty="0" err="1" smtClean="0"/>
              <a:t>vous</a:t>
            </a:r>
            <a:r>
              <a:rPr lang="en-GB" dirty="0" smtClean="0"/>
              <a:t> </a:t>
            </a:r>
            <a:r>
              <a:rPr lang="en-GB" dirty="0" err="1" smtClean="0"/>
              <a:t>devez</a:t>
            </a:r>
            <a:r>
              <a:rPr lang="en-GB" dirty="0" smtClean="0"/>
              <a:t> </a:t>
            </a:r>
            <a:r>
              <a:rPr lang="en-GB" dirty="0" err="1" smtClean="0"/>
              <a:t>créer</a:t>
            </a:r>
            <a:r>
              <a:rPr lang="en-GB" dirty="0" smtClean="0"/>
              <a:t> des tableaux 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diagrammes</a:t>
            </a:r>
            <a:r>
              <a:rPr lang="en-GB" dirty="0" smtClean="0"/>
              <a:t> </a:t>
            </a:r>
            <a:r>
              <a:rPr lang="en-GB" dirty="0" err="1" smtClean="0"/>
              <a:t>supplémentaires</a:t>
            </a:r>
            <a:r>
              <a:rPr lang="en-GB" dirty="0" smtClean="0"/>
              <a:t>, </a:t>
            </a:r>
            <a:r>
              <a:rPr lang="en-GB" dirty="0" err="1" smtClean="0"/>
              <a:t>utilisez</a:t>
            </a:r>
            <a:r>
              <a:rPr lang="en-GB" dirty="0" smtClean="0"/>
              <a:t> </a:t>
            </a:r>
            <a:r>
              <a:rPr lang="en-GB" dirty="0" err="1" smtClean="0"/>
              <a:t>toujours</a:t>
            </a:r>
            <a:r>
              <a:rPr lang="en-GB" dirty="0" smtClean="0"/>
              <a:t> la palette de </a:t>
            </a:r>
            <a:r>
              <a:rPr lang="en-GB" dirty="0" err="1" smtClean="0"/>
              <a:t>couleurs</a:t>
            </a:r>
            <a:r>
              <a:rPr lang="en-GB" dirty="0" smtClean="0"/>
              <a:t> de CGI, </a:t>
            </a:r>
            <a:r>
              <a:rPr lang="en-GB" dirty="0" err="1" smtClean="0"/>
              <a:t>comme</a:t>
            </a:r>
            <a:r>
              <a:rPr lang="en-GB" dirty="0" smtClean="0"/>
              <a:t> </a:t>
            </a:r>
            <a:r>
              <a:rPr lang="en-GB" dirty="0" err="1" smtClean="0"/>
              <a:t>illustré</a:t>
            </a:r>
            <a:r>
              <a:rPr lang="en-GB" dirty="0" smtClean="0"/>
              <a:t> sur </a:t>
            </a:r>
            <a:r>
              <a:rPr lang="en-GB" dirty="0" err="1" smtClean="0"/>
              <a:t>cette</a:t>
            </a:r>
            <a:r>
              <a:rPr lang="en-GB" dirty="0" smtClean="0"/>
              <a:t> </a:t>
            </a:r>
            <a:r>
              <a:rPr lang="en-GB" dirty="0" err="1" smtClean="0"/>
              <a:t>diapositive</a:t>
            </a:r>
            <a:r>
              <a:rPr lang="en-GB" dirty="0" smtClean="0"/>
              <a:t>. </a:t>
            </a:r>
          </a:p>
          <a:p>
            <a:pPr>
              <a:spcAft>
                <a:spcPts val="1000"/>
              </a:spcAft>
            </a:pP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sélection</a:t>
            </a:r>
            <a:r>
              <a:rPr lang="en-GB" dirty="0" smtClean="0"/>
              <a:t> de tableaux et </a:t>
            </a:r>
            <a:r>
              <a:rPr lang="en-GB" dirty="0" err="1" smtClean="0"/>
              <a:t>diagrammes</a:t>
            </a:r>
            <a:r>
              <a:rPr lang="en-GB" dirty="0" smtClean="0"/>
              <a:t> </a:t>
            </a:r>
            <a:r>
              <a:rPr lang="en-GB" dirty="0" err="1" smtClean="0"/>
              <a:t>préformatés</a:t>
            </a:r>
            <a:r>
              <a:rPr lang="en-GB" dirty="0" smtClean="0"/>
              <a:t> </a:t>
            </a:r>
            <a:r>
              <a:rPr lang="en-GB" dirty="0" err="1" smtClean="0"/>
              <a:t>est</a:t>
            </a:r>
            <a:r>
              <a:rPr lang="en-GB" dirty="0" smtClean="0"/>
              <a:t> </a:t>
            </a:r>
            <a:r>
              <a:rPr lang="en-GB" dirty="0" err="1" smtClean="0"/>
              <a:t>proposée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</a:t>
            </a:r>
            <a:r>
              <a:rPr lang="en-GB" dirty="0" err="1" smtClean="0"/>
              <a:t>WizKit</a:t>
            </a:r>
            <a:r>
              <a:rPr lang="en-GB" dirty="0" smtClean="0"/>
              <a:t>, </a:t>
            </a:r>
            <a:r>
              <a:rPr lang="en-GB" dirty="0" err="1" smtClean="0"/>
              <a:t>ainsi</a:t>
            </a:r>
            <a:r>
              <a:rPr lang="en-GB" dirty="0" smtClean="0"/>
              <a:t> que </a:t>
            </a:r>
            <a:r>
              <a:rPr lang="en-GB" dirty="0" err="1" smtClean="0"/>
              <a:t>l’outil</a:t>
            </a:r>
            <a:r>
              <a:rPr lang="en-GB" dirty="0" smtClean="0"/>
              <a:t> « </a:t>
            </a:r>
            <a:r>
              <a:rPr lang="en-GB" dirty="0" err="1" smtClean="0"/>
              <a:t>Appliquer</a:t>
            </a:r>
            <a:r>
              <a:rPr lang="en-GB" dirty="0" smtClean="0"/>
              <a:t> le </a:t>
            </a:r>
            <a:r>
              <a:rPr lang="en-GB" dirty="0" err="1" smtClean="0"/>
              <a:t>thème</a:t>
            </a:r>
            <a:r>
              <a:rPr lang="en-GB" dirty="0" smtClean="0"/>
              <a:t> </a:t>
            </a:r>
            <a:r>
              <a:rPr lang="en-GB" dirty="0" err="1" smtClean="0"/>
              <a:t>graphique</a:t>
            </a:r>
            <a:r>
              <a:rPr lang="en-GB" dirty="0" smtClean="0"/>
              <a:t> ».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6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</a:t>
            </a:r>
            <a:r>
              <a:rPr lang="en-GB" dirty="0" err="1" smtClean="0"/>
              <a:t>intercalaire</a:t>
            </a:r>
            <a:r>
              <a:rPr lang="en-GB" dirty="0" smtClean="0"/>
              <a:t> – Option 1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Sous-titre,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désiré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</a:t>
            </a:r>
            <a:r>
              <a:rPr lang="en-GB" dirty="0" err="1" smtClean="0"/>
              <a:t>intercalaire</a:t>
            </a:r>
            <a:r>
              <a:rPr lang="en-GB" dirty="0" smtClean="0"/>
              <a:t> – Option 2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Sous-titre,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désiré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</a:t>
            </a:r>
            <a:r>
              <a:rPr lang="en-GB" dirty="0" err="1" smtClean="0"/>
              <a:t>intercalaire</a:t>
            </a:r>
            <a:r>
              <a:rPr lang="en-GB" dirty="0" smtClean="0"/>
              <a:t> – Option 3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Sous-titre,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désiré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</a:t>
            </a:r>
            <a:r>
              <a:rPr lang="en-GB" dirty="0" err="1" smtClean="0"/>
              <a:t>intercalaire</a:t>
            </a:r>
            <a:r>
              <a:rPr lang="en-GB" dirty="0" smtClean="0"/>
              <a:t> – Option 4</a:t>
            </a:r>
            <a:endParaRPr lang="en-GB" dirty="0"/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Sous-titre,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désiré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49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avec petite image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2"/>
            <a:r>
              <a:rPr lang="en-GB" dirty="0" smtClean="0"/>
              <a:t>Second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2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8" name="Picture Placeholder 7"/>
          <p:cNvPicPr>
            <a:picLocks noGrp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1" r="13079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Ordre</a:t>
            </a:r>
            <a:r>
              <a:rPr lang="en-GB" dirty="0" smtClean="0"/>
              <a:t> du jour</a:t>
            </a:r>
            <a:br>
              <a:rPr lang="en-GB" dirty="0" smtClean="0"/>
            </a:br>
            <a:r>
              <a:rPr lang="en-GB" dirty="0" err="1" smtClean="0"/>
              <a:t>Mise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page 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- </a:t>
            </a:r>
            <a:r>
              <a:rPr lang="en-GB" dirty="0" smtClean="0"/>
              <a:t> </a:t>
            </a:r>
            <a:r>
              <a:rPr lang="en-GB" dirty="0" err="1" smtClean="0"/>
              <a:t>Développement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langage</a:t>
            </a:r>
            <a:r>
              <a:rPr lang="en-GB" dirty="0" smtClean="0"/>
              <a:t> objet</a:t>
            </a:r>
          </a:p>
          <a:p>
            <a:pPr marL="285750" indent="-285750">
              <a:buFontTx/>
              <a:buChar char="-"/>
            </a:pPr>
            <a:r>
              <a:rPr lang="en-GB" dirty="0" err="1" smtClean="0"/>
              <a:t>Gestion</a:t>
            </a:r>
            <a:r>
              <a:rPr lang="en-GB" dirty="0" smtClean="0"/>
              <a:t> de </a:t>
            </a:r>
            <a:r>
              <a:rPr lang="en-GB" dirty="0" err="1" smtClean="0"/>
              <a:t>données</a:t>
            </a:r>
            <a:endParaRPr lang="en-GB" dirty="0" smtClean="0"/>
          </a:p>
          <a:p>
            <a:pPr marL="285750" indent="-285750">
              <a:buFontTx/>
              <a:buChar char="-"/>
            </a:pPr>
            <a:r>
              <a:rPr lang="en-GB" dirty="0" err="1" smtClean="0"/>
              <a:t>Gestion</a:t>
            </a:r>
            <a:r>
              <a:rPr lang="en-GB" dirty="0" smtClean="0"/>
              <a:t> de </a:t>
            </a:r>
            <a:r>
              <a:rPr lang="en-GB" dirty="0" err="1" smtClean="0"/>
              <a:t>projets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35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</a:t>
            </a:r>
            <a:r>
              <a:rPr lang="en-GB" dirty="0" err="1" smtClean="0"/>
              <a:t>comprenant</a:t>
            </a:r>
            <a:r>
              <a:rPr lang="en-GB" dirty="0" smtClean="0"/>
              <a:t> </a:t>
            </a:r>
            <a:r>
              <a:rPr lang="en-GB" dirty="0" err="1" smtClean="0"/>
              <a:t>plusieurs</a:t>
            </a:r>
            <a:r>
              <a:rPr lang="en-GB" dirty="0" smtClean="0"/>
              <a:t> images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2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  <a:endParaRPr lang="en-GB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2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14" name="Picture Placeholder 13"/>
          <p:cNvPicPr>
            <a:picLocks noGrp="1"/>
          </p:cNvPicPr>
          <p:nvPr>
            <p:ph type="pic" sz="quarter" idx="14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2" r="21022"/>
          <a:stretch/>
        </p:blipFill>
        <p:spPr>
          <a:prstGeom prst="rect">
            <a:avLst/>
          </a:prstGeom>
        </p:spPr>
      </p:pic>
      <p:pic>
        <p:nvPicPr>
          <p:cNvPr id="16" name="Picture Placeholder 15"/>
          <p:cNvPicPr>
            <a:picLocks noGrp="1"/>
          </p:cNvPicPr>
          <p:nvPr>
            <p:ph type="pic" sz="quarter" idx="1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0" r="20500"/>
          <a:stretch/>
        </p:blipFill>
        <p:spPr>
          <a:prstGeom prst="rect">
            <a:avLst/>
          </a:prstGeom>
        </p:spPr>
      </p:pic>
      <p:pic>
        <p:nvPicPr>
          <p:cNvPr id="17" name="Picture Placeholder 16"/>
          <p:cNvPicPr>
            <a:picLocks noGrp="1"/>
          </p:cNvPicPr>
          <p:nvPr>
            <p:ph type="pic" sz="quarter" idx="16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1" r="20621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0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avec </a:t>
            </a:r>
            <a:r>
              <a:rPr lang="en-GB" dirty="0" err="1" smtClean="0"/>
              <a:t>grande</a:t>
            </a:r>
            <a:r>
              <a:rPr lang="en-GB" dirty="0" smtClean="0"/>
              <a:t> image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9" name="Picture Placeholder 8"/>
          <p:cNvPicPr>
            <a:picLocks noGrp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37" b="20237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2"/>
            <a:r>
              <a:rPr lang="en-GB" dirty="0" smtClean="0"/>
              <a:t>Second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2</a:t>
            </a:r>
          </a:p>
          <a:p>
            <a:pPr lvl="3"/>
            <a:r>
              <a:rPr lang="en-GB" dirty="0" err="1" smtClean="0"/>
              <a:t>Troisième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3</a:t>
            </a:r>
          </a:p>
          <a:p>
            <a:pPr lvl="4"/>
            <a:r>
              <a:rPr lang="en-GB" dirty="0" err="1" smtClean="0"/>
              <a:t>Quatrième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4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Contenu</a:t>
            </a:r>
            <a:r>
              <a:rPr lang="en-GB" dirty="0" smtClean="0"/>
              <a:t> avec image/</a:t>
            </a:r>
            <a:r>
              <a:rPr lang="en-GB" dirty="0" err="1" smtClean="0"/>
              <a:t>graphique</a:t>
            </a:r>
            <a:r>
              <a:rPr lang="en-GB" dirty="0" smtClean="0"/>
              <a:t> de petite </a:t>
            </a:r>
            <a:r>
              <a:rPr lang="en-GB" dirty="0" err="1" smtClean="0"/>
              <a:t>taille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8" name="Picture Placeholder 7"/>
          <p:cNvPicPr>
            <a:picLocks noGrp="1"/>
          </p:cNvPicPr>
          <p:nvPr>
            <p:ph type="pic" sz="quarter" idx="2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49" r="16363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Contenu</a:t>
            </a:r>
            <a:r>
              <a:rPr lang="en-GB" dirty="0" smtClean="0"/>
              <a:t> avec </a:t>
            </a:r>
            <a:r>
              <a:rPr lang="en-GB" dirty="0" err="1" smtClean="0"/>
              <a:t>plusieurs</a:t>
            </a:r>
            <a:r>
              <a:rPr lang="en-GB" dirty="0" smtClean="0"/>
              <a:t> images 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graphiques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22" name="Content Placeholder 9"/>
          <p:cNvPicPr>
            <a:picLocks noGrp="1" noChangeAspect="1"/>
          </p:cNvPicPr>
          <p:nvPr>
            <p:ph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0" r="4325" b="5568"/>
          <a:stretch/>
        </p:blipFill>
        <p:spPr>
          <a:xfrm>
            <a:off x="623338" y="2322513"/>
            <a:ext cx="5196987" cy="4059237"/>
          </a:xfrm>
          <a:prstGeom prst="rect">
            <a:avLst/>
          </a:prstGeom>
        </p:spPr>
      </p:pic>
      <p:pic>
        <p:nvPicPr>
          <p:cNvPr id="23" name="Content Placeholder 9"/>
          <p:cNvPicPr>
            <a:picLocks noGrp="1" noChangeAspect="1"/>
          </p:cNvPicPr>
          <p:nvPr>
            <p:ph sz="quarter" idx="2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0" r="4325" b="5568"/>
          <a:stretch/>
        </p:blipFill>
        <p:spPr>
          <a:xfrm>
            <a:off x="6346275" y="2322513"/>
            <a:ext cx="5196987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Titre 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légende</a:t>
            </a:r>
            <a:r>
              <a:rPr lang="en-GB" dirty="0" smtClean="0"/>
              <a:t> de la photo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Photo avec </a:t>
            </a:r>
            <a:r>
              <a:rPr lang="en-GB" dirty="0" err="1" smtClean="0"/>
              <a:t>légende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9" name="Content Placeholder 9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10768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7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29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1" y="2984416"/>
            <a:ext cx="9102684" cy="17303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Notre engagement</a:t>
            </a:r>
            <a:br>
              <a:rPr lang="en-GB" dirty="0" smtClean="0"/>
            </a:br>
            <a:r>
              <a:rPr lang="en-GB" dirty="0" smtClean="0">
                <a:solidFill>
                  <a:schemeClr val="tx1"/>
                </a:solidFill>
              </a:rPr>
              <a:t>Nous </a:t>
            </a:r>
            <a:r>
              <a:rPr lang="en-GB" dirty="0" err="1" smtClean="0">
                <a:solidFill>
                  <a:schemeClr val="tx1"/>
                </a:solidFill>
              </a:rPr>
              <a:t>réalisons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chaque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mandat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dans</a:t>
            </a:r>
            <a:r>
              <a:rPr lang="en-GB" dirty="0" smtClean="0">
                <a:solidFill>
                  <a:schemeClr val="tx1"/>
                </a:solidFill>
              </a:rPr>
              <a:t> un </a:t>
            </a:r>
            <a:r>
              <a:rPr lang="en-GB" dirty="0" err="1" smtClean="0">
                <a:solidFill>
                  <a:schemeClr val="tx1"/>
                </a:solidFill>
              </a:rPr>
              <a:t>seul</a:t>
            </a:r>
            <a:r>
              <a:rPr lang="en-GB" dirty="0" smtClean="0">
                <a:solidFill>
                  <a:schemeClr val="tx1"/>
                </a:solidFill>
              </a:rPr>
              <a:t> but : </a:t>
            </a:r>
            <a:br>
              <a:rPr lang="en-GB" dirty="0" smtClean="0">
                <a:solidFill>
                  <a:schemeClr val="tx1"/>
                </a:solidFill>
              </a:rPr>
            </a:br>
            <a:r>
              <a:rPr lang="en-GB" dirty="0" err="1" smtClean="0">
                <a:solidFill>
                  <a:schemeClr val="tx1"/>
                </a:solidFill>
              </a:rPr>
              <a:t>contribuer</a:t>
            </a:r>
            <a:r>
              <a:rPr lang="en-GB" dirty="0" smtClean="0">
                <a:solidFill>
                  <a:schemeClr val="tx1"/>
                </a:solidFill>
              </a:rPr>
              <a:t> au </a:t>
            </a:r>
            <a:r>
              <a:rPr lang="en-GB" dirty="0" err="1" smtClean="0">
                <a:solidFill>
                  <a:schemeClr val="tx1"/>
                </a:solidFill>
              </a:rPr>
              <a:t>succès</a:t>
            </a:r>
            <a:r>
              <a:rPr lang="en-GB" dirty="0" smtClean="0">
                <a:solidFill>
                  <a:schemeClr val="tx1"/>
                </a:solidFill>
              </a:rPr>
              <a:t> de </a:t>
            </a:r>
            <a:r>
              <a:rPr lang="en-GB" dirty="0" err="1" smtClean="0">
                <a:solidFill>
                  <a:schemeClr val="tx1"/>
                </a:solidFill>
              </a:rPr>
              <a:t>nos</a:t>
            </a:r>
            <a:r>
              <a:rPr lang="en-GB" dirty="0" smtClean="0">
                <a:solidFill>
                  <a:schemeClr val="tx1"/>
                </a:solidFill>
              </a:rPr>
              <a:t> clients.</a:t>
            </a:r>
            <a:endParaRPr lang="en-GB" sz="31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5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Communiquez</a:t>
            </a:r>
            <a:r>
              <a:rPr lang="en-GB" dirty="0" smtClean="0"/>
              <a:t> avec nous pour </a:t>
            </a:r>
            <a:r>
              <a:rPr lang="en-GB" dirty="0" err="1" smtClean="0"/>
              <a:t>poursuivre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la conversation.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b="1" dirty="0" smtClean="0"/>
              <a:t>Nom</a:t>
            </a:r>
          </a:p>
          <a:p>
            <a:pPr>
              <a:spcBef>
                <a:spcPts val="0"/>
              </a:spcBef>
            </a:pPr>
            <a:r>
              <a:rPr lang="en-GB" dirty="0" smtClean="0"/>
              <a:t>Titre</a:t>
            </a:r>
          </a:p>
          <a:p>
            <a:r>
              <a:rPr lang="en-GB" dirty="0" smtClean="0"/>
              <a:t>prenom.nom@cgi.com</a:t>
            </a:r>
          </a:p>
          <a:p>
            <a:r>
              <a:rPr lang="en-GB" dirty="0" smtClean="0"/>
              <a:t>+555-555-5555</a:t>
            </a:r>
          </a:p>
          <a:p>
            <a:pPr lvl="1"/>
            <a:r>
              <a:rPr lang="en-GB" dirty="0" smtClean="0"/>
              <a:t> linkedin.com/</a:t>
            </a:r>
            <a:r>
              <a:rPr lang="en-GB" dirty="0" err="1" smtClean="0"/>
              <a:t>nomdelapersonne</a:t>
            </a:r>
            <a:endParaRPr lang="en-GB" dirty="0" smtClean="0"/>
          </a:p>
          <a:p>
            <a:pPr lvl="1"/>
            <a:r>
              <a:rPr lang="en-GB" dirty="0" smtClean="0"/>
              <a:t> @</a:t>
            </a:r>
            <a:r>
              <a:rPr lang="en-GB" dirty="0" err="1" smtClean="0"/>
              <a:t>PrénomNom</a:t>
            </a:r>
            <a:endParaRPr lang="en-GB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GB" b="1" dirty="0" smtClean="0"/>
              <a:t>Nom</a:t>
            </a:r>
          </a:p>
          <a:p>
            <a:pPr>
              <a:spcBef>
                <a:spcPts val="0"/>
              </a:spcBef>
            </a:pPr>
            <a:r>
              <a:rPr lang="en-GB" dirty="0" smtClean="0"/>
              <a:t>Titre</a:t>
            </a:r>
          </a:p>
          <a:p>
            <a:r>
              <a:rPr lang="en-GB" dirty="0" smtClean="0"/>
              <a:t>prenom.nom@cgi.com</a:t>
            </a:r>
          </a:p>
          <a:p>
            <a:r>
              <a:rPr lang="en-GB" dirty="0" smtClean="0"/>
              <a:t>+555-555-5555</a:t>
            </a:r>
          </a:p>
          <a:p>
            <a:pPr lvl="1"/>
            <a:r>
              <a:rPr lang="en-GB" dirty="0" smtClean="0"/>
              <a:t> linkedin.com/</a:t>
            </a:r>
            <a:r>
              <a:rPr lang="en-GB" dirty="0" err="1" smtClean="0"/>
              <a:t>nomdelapersonne</a:t>
            </a:r>
            <a:endParaRPr lang="en-GB" dirty="0" smtClean="0"/>
          </a:p>
          <a:p>
            <a:pPr lvl="1"/>
            <a:r>
              <a:rPr lang="en-GB" dirty="0" smtClean="0"/>
              <a:t> @</a:t>
            </a:r>
            <a:r>
              <a:rPr lang="en-GB" dirty="0" err="1" smtClean="0"/>
              <a:t>PrénomNom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3" name="Picture Placeholder 32"/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56" name="Group 55"/>
          <p:cNvGrpSpPr/>
          <p:nvPr/>
        </p:nvGrpSpPr>
        <p:grpSpPr>
          <a:xfrm>
            <a:off x="7580597" y="5161511"/>
            <a:ext cx="244947" cy="542711"/>
            <a:chOff x="7580597" y="5161511"/>
            <a:chExt cx="244947" cy="542711"/>
          </a:xfrm>
        </p:grpSpPr>
        <p:pic>
          <p:nvPicPr>
            <p:cNvPr id="34" name="Picture Placeholder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" r="106"/>
            <a:stretch>
              <a:fillRect/>
            </a:stretch>
          </p:blipFill>
          <p:spPr>
            <a:xfrm>
              <a:off x="7580597" y="5459422"/>
              <a:ext cx="244947" cy="244800"/>
            </a:xfrm>
            <a:prstGeom prst="ellipse">
              <a:avLst/>
            </a:prstGeom>
            <a:ln>
              <a:noFill/>
            </a:ln>
          </p:spPr>
        </p:pic>
        <p:pic>
          <p:nvPicPr>
            <p:cNvPr id="35" name="Picture Placeholder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" r="106"/>
            <a:stretch>
              <a:fillRect/>
            </a:stretch>
          </p:blipFill>
          <p:spPr>
            <a:xfrm>
              <a:off x="7580597" y="5161511"/>
              <a:ext cx="244946" cy="244800"/>
            </a:xfrm>
            <a:prstGeom prst="ellipse">
              <a:avLst/>
            </a:prstGeom>
            <a:ln>
              <a:noFill/>
            </a:ln>
          </p:spPr>
        </p:pic>
      </p:grpSp>
      <p:grpSp>
        <p:nvGrpSpPr>
          <p:cNvPr id="104" name="Group 103"/>
          <p:cNvGrpSpPr/>
          <p:nvPr/>
        </p:nvGrpSpPr>
        <p:grpSpPr>
          <a:xfrm>
            <a:off x="1846369" y="5161511"/>
            <a:ext cx="244947" cy="542711"/>
            <a:chOff x="1846369" y="5161511"/>
            <a:chExt cx="244947" cy="542711"/>
          </a:xfrm>
        </p:grpSpPr>
        <p:pic>
          <p:nvPicPr>
            <p:cNvPr id="38" name="Picture Placeholder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" r="106"/>
            <a:stretch>
              <a:fillRect/>
            </a:stretch>
          </p:blipFill>
          <p:spPr>
            <a:xfrm>
              <a:off x="1846369" y="5459422"/>
              <a:ext cx="244947" cy="244800"/>
            </a:xfrm>
            <a:prstGeom prst="ellipse">
              <a:avLst/>
            </a:prstGeom>
            <a:ln>
              <a:noFill/>
            </a:ln>
          </p:spPr>
        </p:pic>
        <p:pic>
          <p:nvPicPr>
            <p:cNvPr id="39" name="Picture Placeholder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" r="106"/>
            <a:stretch>
              <a:fillRect/>
            </a:stretch>
          </p:blipFill>
          <p:spPr>
            <a:xfrm>
              <a:off x="1846369" y="5161511"/>
              <a:ext cx="244946" cy="244800"/>
            </a:xfrm>
            <a:prstGeom prst="ellipse">
              <a:avLst/>
            </a:prstGeom>
            <a:ln>
              <a:noFill/>
            </a:ln>
          </p:spPr>
        </p:pic>
      </p:grp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Ordre</a:t>
            </a:r>
            <a:r>
              <a:rPr lang="en-GB" dirty="0" smtClean="0"/>
              <a:t> du jour – </a:t>
            </a:r>
            <a:r>
              <a:rPr lang="en-GB" dirty="0" err="1" smtClean="0"/>
              <a:t>Mise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page 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dirty="0" smtClean="0"/>
              <a:t>Point à </a:t>
            </a:r>
            <a:r>
              <a:rPr lang="en-GB" dirty="0" err="1" smtClean="0"/>
              <a:t>l’ordre</a:t>
            </a:r>
            <a:r>
              <a:rPr lang="en-GB" dirty="0" smtClean="0"/>
              <a:t> du jour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dirty="0" smtClean="0"/>
              <a:t>Point à </a:t>
            </a:r>
            <a:r>
              <a:rPr lang="en-GB" dirty="0" err="1" smtClean="0"/>
              <a:t>l’ordre</a:t>
            </a:r>
            <a:r>
              <a:rPr lang="en-GB" dirty="0" smtClean="0"/>
              <a:t> du jour</a:t>
            </a:r>
          </a:p>
          <a:p>
            <a:pPr lvl="1"/>
            <a:r>
              <a:rPr lang="en-GB" dirty="0" smtClean="0"/>
              <a:t>Sous-point </a:t>
            </a:r>
          </a:p>
          <a:p>
            <a:pPr lvl="1"/>
            <a:r>
              <a:rPr lang="en-GB" dirty="0" smtClean="0"/>
              <a:t>Sous-point </a:t>
            </a:r>
          </a:p>
          <a:p>
            <a:pPr lvl="1"/>
            <a:r>
              <a:rPr lang="en-GB" dirty="0" smtClean="0"/>
              <a:t>Sous-point </a:t>
            </a:r>
          </a:p>
          <a:p>
            <a:r>
              <a:rPr lang="en-GB" dirty="0" smtClean="0"/>
              <a:t>Point à </a:t>
            </a:r>
            <a:r>
              <a:rPr lang="en-GB" dirty="0" err="1" smtClean="0"/>
              <a:t>l’ordre</a:t>
            </a:r>
            <a:r>
              <a:rPr lang="en-GB" dirty="0" smtClean="0"/>
              <a:t> du jour</a:t>
            </a:r>
          </a:p>
          <a:p>
            <a:r>
              <a:rPr lang="en-GB" dirty="0" smtClean="0"/>
              <a:t>Point à </a:t>
            </a:r>
            <a:r>
              <a:rPr lang="en-GB" dirty="0" err="1" smtClean="0"/>
              <a:t>l’ordre</a:t>
            </a:r>
            <a:r>
              <a:rPr lang="en-GB" dirty="0" smtClean="0"/>
              <a:t> du jour</a:t>
            </a:r>
          </a:p>
          <a:p>
            <a:r>
              <a:rPr lang="en-GB" dirty="0" smtClean="0"/>
              <a:t>Point à </a:t>
            </a:r>
            <a:r>
              <a:rPr lang="en-GB" dirty="0" err="1" smtClean="0"/>
              <a:t>l’ordre</a:t>
            </a:r>
            <a:r>
              <a:rPr lang="en-GB" dirty="0" smtClean="0"/>
              <a:t> du jour</a:t>
            </a:r>
          </a:p>
          <a:p>
            <a:r>
              <a:rPr lang="en-GB" dirty="0" smtClean="0"/>
              <a:t>Point à </a:t>
            </a:r>
            <a:r>
              <a:rPr lang="en-GB" dirty="0" err="1" smtClean="0"/>
              <a:t>l’ordre</a:t>
            </a:r>
            <a:r>
              <a:rPr lang="en-GB" dirty="0" smtClean="0"/>
              <a:t> du jour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74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standard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 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2"/>
            <a:r>
              <a:rPr lang="en-GB" dirty="0" smtClean="0"/>
              <a:t>Second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2</a:t>
            </a:r>
          </a:p>
          <a:p>
            <a:pPr lvl="3"/>
            <a:r>
              <a:rPr lang="en-GB" dirty="0" err="1" smtClean="0"/>
              <a:t>Troisième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3</a:t>
            </a:r>
          </a:p>
          <a:p>
            <a:pPr lvl="4"/>
            <a:r>
              <a:rPr lang="en-GB" dirty="0" err="1" smtClean="0"/>
              <a:t>Quatrième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4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23826" y="6555658"/>
            <a:ext cx="261660" cy="169200"/>
          </a:xfrm>
          <a:prstGeom prst="rect">
            <a:avLst/>
          </a:prstGeom>
        </p:spPr>
        <p:txBody>
          <a:bodyPr/>
          <a:lstStyle/>
          <a:p>
            <a:fld id="{525A3C56-E491-49B2-93F3-63532DF516BC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Mise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page sur </a:t>
            </a:r>
            <a:r>
              <a:rPr lang="en-GB" dirty="0" err="1" smtClean="0"/>
              <a:t>deux</a:t>
            </a:r>
            <a:r>
              <a:rPr lang="en-GB" dirty="0" smtClean="0"/>
              <a:t> </a:t>
            </a:r>
            <a:r>
              <a:rPr lang="en-GB" dirty="0" err="1" smtClean="0"/>
              <a:t>colonnes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2"/>
            <a:r>
              <a:rPr lang="en-GB" dirty="0" smtClean="0"/>
              <a:t>Second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2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2"/>
            <a:r>
              <a:rPr lang="en-GB" dirty="0" smtClean="0"/>
              <a:t>Second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2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de titre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3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avec </a:t>
            </a:r>
            <a:r>
              <a:rPr lang="en-GB" dirty="0" err="1" smtClean="0"/>
              <a:t>contenu</a:t>
            </a:r>
            <a:r>
              <a:rPr lang="en-GB" dirty="0" smtClean="0"/>
              <a:t> de premier </a:t>
            </a:r>
            <a:r>
              <a:rPr lang="en-GB" dirty="0" err="1" smtClean="0"/>
              <a:t>niveau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énoncé</a:t>
            </a:r>
            <a:r>
              <a:rPr lang="en-GB" dirty="0" smtClean="0"/>
              <a:t> </a:t>
            </a:r>
            <a:r>
              <a:rPr lang="en-GB" dirty="0" err="1" smtClean="0"/>
              <a:t>juridique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2"/>
            <a:r>
              <a:rPr lang="en-GB" dirty="0" smtClean="0"/>
              <a:t>Second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2</a:t>
            </a:r>
          </a:p>
          <a:p>
            <a:pPr lvl="3"/>
            <a:r>
              <a:rPr lang="en-GB" dirty="0" err="1" smtClean="0"/>
              <a:t>Troisième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3</a:t>
            </a:r>
          </a:p>
          <a:p>
            <a:pPr lvl="4"/>
            <a:r>
              <a:rPr lang="en-GB" dirty="0" err="1" smtClean="0"/>
              <a:t>Quatrième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4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25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Diapositive</a:t>
            </a:r>
            <a:r>
              <a:rPr lang="en-GB" dirty="0" smtClean="0"/>
              <a:t> avec </a:t>
            </a:r>
            <a:r>
              <a:rPr lang="en-GB" dirty="0" err="1" smtClean="0"/>
              <a:t>contenu</a:t>
            </a:r>
            <a:r>
              <a:rPr lang="en-GB" dirty="0" smtClean="0"/>
              <a:t> de premier </a:t>
            </a:r>
            <a:r>
              <a:rPr lang="en-GB" dirty="0" err="1" smtClean="0"/>
              <a:t>niveau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énoncé</a:t>
            </a:r>
            <a:r>
              <a:rPr lang="en-GB" dirty="0" smtClean="0"/>
              <a:t> </a:t>
            </a:r>
            <a:r>
              <a:rPr lang="en-GB" dirty="0" err="1" smtClean="0"/>
              <a:t>juridique</a:t>
            </a:r>
            <a:r>
              <a:rPr lang="en-GB" dirty="0" smtClean="0"/>
              <a:t>) – sur </a:t>
            </a:r>
            <a:r>
              <a:rPr lang="en-GB" dirty="0" err="1" smtClean="0"/>
              <a:t>deux</a:t>
            </a:r>
            <a:r>
              <a:rPr lang="en-GB" dirty="0" smtClean="0"/>
              <a:t> </a:t>
            </a:r>
            <a:r>
              <a:rPr lang="en-GB" dirty="0" err="1" smtClean="0"/>
              <a:t>colonnes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2"/>
            <a:r>
              <a:rPr lang="en-GB" dirty="0" smtClean="0"/>
              <a:t>Second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2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GB" dirty="0" smtClean="0"/>
              <a:t>Pour </a:t>
            </a:r>
            <a:r>
              <a:rPr lang="en-GB" dirty="0" err="1" smtClean="0"/>
              <a:t>insérer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puce, </a:t>
            </a:r>
            <a:r>
              <a:rPr lang="en-GB" dirty="0" err="1" smtClean="0"/>
              <a:t>évitez</a:t>
            </a:r>
            <a:r>
              <a:rPr lang="en-GB" dirty="0" smtClean="0"/>
              <a:t> </a:t>
            </a:r>
            <a:r>
              <a:rPr lang="en-GB" dirty="0" err="1" smtClean="0"/>
              <a:t>d’utiliser</a:t>
            </a:r>
            <a:r>
              <a:rPr lang="en-GB" dirty="0" smtClean="0"/>
              <a:t> </a:t>
            </a:r>
            <a:r>
              <a:rPr lang="en-GB" dirty="0" err="1" smtClean="0"/>
              <a:t>l’icône</a:t>
            </a:r>
            <a:r>
              <a:rPr lang="en-GB" dirty="0" smtClean="0"/>
              <a:t> « </a:t>
            </a:r>
            <a:r>
              <a:rPr lang="en-GB" dirty="0" err="1" smtClean="0"/>
              <a:t>puces</a:t>
            </a:r>
            <a:r>
              <a:rPr lang="en-GB" dirty="0" smtClean="0"/>
              <a:t> » de la barre </a:t>
            </a:r>
            <a:r>
              <a:rPr lang="en-GB" dirty="0" err="1" smtClean="0"/>
              <a:t>d’outils</a:t>
            </a:r>
            <a:r>
              <a:rPr lang="en-GB" dirty="0" smtClean="0"/>
              <a:t>. </a:t>
            </a:r>
            <a:r>
              <a:rPr lang="en-GB" dirty="0" err="1" smtClean="0"/>
              <a:t>Veuillez</a:t>
            </a:r>
            <a:r>
              <a:rPr lang="en-GB" dirty="0" smtClean="0"/>
              <a:t> </a:t>
            </a:r>
            <a:r>
              <a:rPr lang="en-GB" dirty="0" err="1" smtClean="0"/>
              <a:t>plutôt</a:t>
            </a:r>
            <a:r>
              <a:rPr lang="en-GB" dirty="0" smtClean="0"/>
              <a:t> utiliser </a:t>
            </a:r>
            <a:r>
              <a:rPr lang="en-GB" dirty="0" err="1" smtClean="0"/>
              <a:t>l’icône</a:t>
            </a:r>
            <a:r>
              <a:rPr lang="en-GB" dirty="0" smtClean="0"/>
              <a:t> « 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/de </a:t>
            </a:r>
            <a:r>
              <a:rPr lang="en-GB" dirty="0" err="1" smtClean="0"/>
              <a:t>retrait</a:t>
            </a:r>
            <a:r>
              <a:rPr lang="en-GB" dirty="0" smtClean="0"/>
              <a:t> », qui </a:t>
            </a:r>
            <a:r>
              <a:rPr lang="en-GB" dirty="0" err="1" smtClean="0"/>
              <a:t>insérera</a:t>
            </a:r>
            <a:r>
              <a:rPr lang="en-GB" dirty="0" smtClean="0"/>
              <a:t> la puce et le </a:t>
            </a:r>
            <a:r>
              <a:rPr lang="en-GB" dirty="0" err="1" smtClean="0"/>
              <a:t>retrait</a:t>
            </a:r>
            <a:r>
              <a:rPr lang="en-GB" dirty="0" smtClean="0"/>
              <a:t> </a:t>
            </a:r>
            <a:r>
              <a:rPr lang="en-GB" dirty="0" err="1" smtClean="0"/>
              <a:t>appropriés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1"/>
            <a:r>
              <a:rPr lang="en-GB" dirty="0" smtClean="0"/>
              <a:t>Premier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1</a:t>
            </a:r>
          </a:p>
          <a:p>
            <a:pPr lvl="2"/>
            <a:r>
              <a:rPr lang="en-GB" dirty="0" smtClean="0"/>
              <a:t>Second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texte</a:t>
            </a:r>
            <a:r>
              <a:rPr lang="en-GB" dirty="0" smtClean="0"/>
              <a:t> – Augmenter le </a:t>
            </a:r>
            <a:r>
              <a:rPr lang="en-GB" dirty="0" err="1" smtClean="0"/>
              <a:t>niveau</a:t>
            </a:r>
            <a:r>
              <a:rPr lang="en-GB" dirty="0" smtClean="0"/>
              <a:t> de </a:t>
            </a:r>
            <a:r>
              <a:rPr lang="en-GB" dirty="0" err="1" smtClean="0"/>
              <a:t>liste</a:t>
            </a:r>
            <a:r>
              <a:rPr lang="en-GB" dirty="0" smtClean="0"/>
              <a:t> 2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1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Pourquoi</a:t>
            </a:r>
            <a:r>
              <a:rPr lang="en-GB" dirty="0" smtClean="0"/>
              <a:t> </a:t>
            </a:r>
            <a:r>
              <a:rPr lang="en-GB" dirty="0" err="1" smtClean="0"/>
              <a:t>choisir</a:t>
            </a:r>
            <a:r>
              <a:rPr lang="en-GB" dirty="0" smtClean="0"/>
              <a:t> CGI?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smtClean="0"/>
              <a:t>Nous </a:t>
            </a:r>
            <a:r>
              <a:rPr lang="en-GB" dirty="0" err="1" smtClean="0"/>
              <a:t>réalisons</a:t>
            </a:r>
            <a:r>
              <a:rPr lang="en-GB" dirty="0" smtClean="0"/>
              <a:t> </a:t>
            </a:r>
            <a:r>
              <a:rPr lang="en-GB" dirty="0" err="1" smtClean="0"/>
              <a:t>chaque</a:t>
            </a:r>
            <a:r>
              <a:rPr lang="en-GB" dirty="0" smtClean="0"/>
              <a:t> </a:t>
            </a:r>
            <a:r>
              <a:rPr lang="en-GB" dirty="0" err="1" smtClean="0"/>
              <a:t>mandat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un </a:t>
            </a:r>
            <a:r>
              <a:rPr lang="en-GB" dirty="0" err="1" smtClean="0"/>
              <a:t>seul</a:t>
            </a:r>
            <a:r>
              <a:rPr lang="en-GB" dirty="0" smtClean="0"/>
              <a:t> but : </a:t>
            </a:r>
            <a:br>
              <a:rPr lang="en-GB" dirty="0" smtClean="0"/>
            </a:br>
            <a:r>
              <a:rPr lang="en-GB" dirty="0" err="1" smtClean="0"/>
              <a:t>contribuer</a:t>
            </a:r>
            <a:r>
              <a:rPr lang="en-GB" dirty="0" smtClean="0"/>
              <a:t> au </a:t>
            </a:r>
            <a:r>
              <a:rPr lang="en-GB" dirty="0" err="1" smtClean="0"/>
              <a:t>succès</a:t>
            </a:r>
            <a:r>
              <a:rPr lang="en-GB" dirty="0" smtClean="0"/>
              <a:t> de </a:t>
            </a:r>
            <a:r>
              <a:rPr lang="en-GB" dirty="0" err="1" smtClean="0"/>
              <a:t>nos</a:t>
            </a:r>
            <a:r>
              <a:rPr lang="en-GB" dirty="0" smtClean="0"/>
              <a:t> clients.</a:t>
            </a:r>
          </a:p>
          <a:p>
            <a:pPr lvl="1"/>
            <a:r>
              <a:rPr lang="en-GB" dirty="0" smtClean="0"/>
              <a:t>Nom, titre</a:t>
            </a:r>
          </a:p>
          <a:p>
            <a:pPr lvl="1"/>
            <a:r>
              <a:rPr lang="en-GB" dirty="0" err="1" smtClean="0"/>
              <a:t>Entreprise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GB" dirty="0" err="1" smtClean="0"/>
              <a:t>Fournir</a:t>
            </a:r>
            <a:r>
              <a:rPr lang="en-GB" dirty="0" smtClean="0"/>
              <a:t> </a:t>
            </a:r>
            <a:r>
              <a:rPr lang="en-GB" dirty="0" err="1" smtClean="0"/>
              <a:t>quelques</a:t>
            </a:r>
            <a:r>
              <a:rPr lang="en-GB" dirty="0" smtClean="0"/>
              <a:t> phrases </a:t>
            </a:r>
            <a:r>
              <a:rPr lang="en-GB" dirty="0" err="1" smtClean="0"/>
              <a:t>courtes</a:t>
            </a:r>
            <a:r>
              <a:rPr lang="en-GB" dirty="0" smtClean="0"/>
              <a:t> </a:t>
            </a:r>
            <a:r>
              <a:rPr lang="en-GB" dirty="0" err="1" smtClean="0"/>
              <a:t>ou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liste</a:t>
            </a:r>
            <a:r>
              <a:rPr lang="en-GB" dirty="0" smtClean="0"/>
              <a:t> à </a:t>
            </a:r>
            <a:r>
              <a:rPr lang="en-GB" dirty="0" err="1" smtClean="0"/>
              <a:t>puces</a:t>
            </a:r>
            <a:r>
              <a:rPr lang="en-GB" dirty="0" smtClean="0"/>
              <a:t> pour </a:t>
            </a:r>
            <a:r>
              <a:rPr lang="en-GB" dirty="0" err="1" smtClean="0"/>
              <a:t>décrire</a:t>
            </a:r>
            <a:r>
              <a:rPr lang="en-GB" dirty="0" smtClean="0"/>
              <a:t> le type de relation que nous </a:t>
            </a:r>
            <a:r>
              <a:rPr lang="en-GB" dirty="0" err="1" smtClean="0"/>
              <a:t>entretenons</a:t>
            </a:r>
            <a:r>
              <a:rPr lang="en-GB" dirty="0" smtClean="0"/>
              <a:t> avec le client. </a:t>
            </a:r>
            <a:r>
              <a:rPr lang="en-GB" dirty="0" err="1" smtClean="0"/>
              <a:t>Expliquer</a:t>
            </a:r>
            <a:r>
              <a:rPr lang="en-GB" dirty="0" smtClean="0"/>
              <a:t> </a:t>
            </a:r>
            <a:r>
              <a:rPr lang="en-GB" dirty="0" err="1" smtClean="0"/>
              <a:t>l’engagement</a:t>
            </a:r>
            <a:r>
              <a:rPr lang="en-GB" dirty="0" smtClean="0"/>
              <a:t> </a:t>
            </a:r>
            <a:r>
              <a:rPr lang="en-GB" dirty="0" err="1" smtClean="0"/>
              <a:t>dont</a:t>
            </a:r>
            <a:r>
              <a:rPr lang="en-GB" dirty="0" smtClean="0"/>
              <a:t> nous </a:t>
            </a:r>
            <a:r>
              <a:rPr lang="en-GB" dirty="0" err="1" smtClean="0"/>
              <a:t>avons</a:t>
            </a:r>
            <a:r>
              <a:rPr lang="en-GB" dirty="0" smtClean="0"/>
              <a:t> fait </a:t>
            </a:r>
            <a:r>
              <a:rPr lang="en-GB" dirty="0" err="1" smtClean="0"/>
              <a:t>preuve</a:t>
            </a:r>
            <a:r>
              <a:rPr lang="en-GB" dirty="0" smtClean="0"/>
              <a:t> pour aider </a:t>
            </a:r>
            <a:r>
              <a:rPr lang="en-GB" dirty="0" err="1" smtClean="0"/>
              <a:t>ce</a:t>
            </a:r>
            <a:r>
              <a:rPr lang="en-GB" dirty="0" smtClean="0"/>
              <a:t> client à </a:t>
            </a:r>
            <a:r>
              <a:rPr lang="en-GB" dirty="0" err="1" smtClean="0"/>
              <a:t>surmonter</a:t>
            </a:r>
            <a:r>
              <a:rPr lang="en-GB" dirty="0" smtClean="0"/>
              <a:t> </a:t>
            </a:r>
            <a:r>
              <a:rPr lang="en-GB" dirty="0" err="1" smtClean="0"/>
              <a:t>ses</a:t>
            </a:r>
            <a:r>
              <a:rPr lang="en-GB" dirty="0" smtClean="0"/>
              <a:t> </a:t>
            </a:r>
            <a:r>
              <a:rPr lang="en-GB" dirty="0" err="1" smtClean="0"/>
              <a:t>défis</a:t>
            </a:r>
            <a:r>
              <a:rPr lang="en-GB" dirty="0" smtClean="0"/>
              <a:t> grâce à </a:t>
            </a:r>
            <a:r>
              <a:rPr lang="en-GB" dirty="0" err="1" smtClean="0"/>
              <a:t>notre</a:t>
            </a:r>
            <a:r>
              <a:rPr lang="en-GB" dirty="0" smtClean="0"/>
              <a:t> </a:t>
            </a:r>
            <a:r>
              <a:rPr lang="en-GB" dirty="0" err="1" smtClean="0"/>
              <a:t>approche</a:t>
            </a:r>
            <a:r>
              <a:rPr lang="en-GB" dirty="0" smtClean="0"/>
              <a:t> consultative </a:t>
            </a:r>
            <a:r>
              <a:rPr lang="en-GB" dirty="0" err="1" smtClean="0"/>
              <a:t>misant</a:t>
            </a:r>
            <a:r>
              <a:rPr lang="en-GB" dirty="0" smtClean="0"/>
              <a:t> sur </a:t>
            </a:r>
            <a:r>
              <a:rPr lang="en-GB" dirty="0" err="1" smtClean="0"/>
              <a:t>l’écoute</a:t>
            </a:r>
            <a:r>
              <a:rPr lang="en-GB" dirty="0" smtClean="0"/>
              <a:t> et la </a:t>
            </a:r>
            <a:r>
              <a:rPr lang="en-GB" dirty="0" err="1" smtClean="0"/>
              <a:t>résolution</a:t>
            </a:r>
            <a:r>
              <a:rPr lang="en-GB" dirty="0" smtClean="0"/>
              <a:t> de </a:t>
            </a:r>
            <a:r>
              <a:rPr lang="en-GB" dirty="0" err="1" smtClean="0"/>
              <a:t>problèmes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GI Panoramique Betterav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  <a:custClrLst>
    <a:custClr name="White">
      <a:srgbClr val="FFFFFF"/>
    </a:custClr>
    <a:custClr name="CGI Pumpkin - Light">
      <a:srgbClr val="F2DDCE"/>
    </a:custClr>
    <a:custClr name="CGI Honey - Light">
      <a:srgbClr val="F2E6CE"/>
    </a:custClr>
    <a:custClr name="CGI Beet - Light">
      <a:srgbClr val="E6DADD"/>
    </a:custClr>
    <a:custClr name="CGI Ice - Light">
      <a:srgbClr val="DAECF2"/>
    </a:custClr>
    <a:custClr name="&#10;CGI Cloud - Light">
      <a:srgbClr val="E4E8EB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">
      <a:srgbClr val="E31937"/>
    </a:custClr>
    <a:custClr name="CGI Pumpkin">
      <a:srgbClr val="FF6A00"/>
    </a:custClr>
    <a:custClr name="CGI Honey">
      <a:srgbClr val="F2A200"/>
    </a:custClr>
    <a:custClr name="CGI Beet ">
      <a:srgbClr val="991F3D"/>
    </a:custClr>
    <a:custClr name="CGI Ice ">
      <a:srgbClr val="A1C4D0"/>
    </a:custClr>
    <a:custClr name="CGI CLoud">
      <a:srgbClr val="A5ACB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1">
      <a:srgbClr val="CC0033"/>
    </a:custClr>
    <a:custClr name="CGI Pumpkin - Dark 1">
      <a:srgbClr val="C15000"/>
    </a:custClr>
    <a:custClr name="CGI Honey - Dark 1">
      <a:srgbClr val="CC8800"/>
    </a:custClr>
    <a:custClr name="CGI Beet - Dark 1">
      <a:srgbClr val="660A21"/>
    </a:custClr>
    <a:custClr name="CGI Ice - Dark 1">
      <a:srgbClr val="6BA1B3"/>
    </a:custClr>
    <a:custClr name="CGI Cloud - Dark 1">
      <a:srgbClr val="737B8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Cherry - Dark 2">
      <a:srgbClr val="B3002D"/>
    </a:custClr>
    <a:custClr name="White">
      <a:srgbClr val="FFFFFF"/>
    </a:custClr>
    <a:custClr name="CGI Honey - Dark 2">
      <a:srgbClr val="8C5E00"/>
    </a:custClr>
    <a:custClr name="White">
      <a:srgbClr val="FFFFFF"/>
    </a:custClr>
    <a:custClr name="CGI Ice - Dark 2">
      <a:srgbClr val="407080"/>
    </a:custClr>
    <a:custClr name="CGI Cloud - Dark 3">
      <a:srgbClr val="505659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Ice - Dark 3">
      <a:srgbClr val="1F414D"/>
    </a:custClr>
    <a:custClr name="CGI Cloud - Dark 3">
      <a:srgbClr val="2B303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nscreen;2057;Pos1;Date1;CGI Widescreen Image Template - V17 EN.potx" id="{07EC1DCA-069A-4050-B398-29C8CFDB92E0}" vid="{D4043B88-207C-4139-BC18-99DFE75448BF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GI">
    <a:dk1>
      <a:srgbClr val="363534"/>
    </a:dk1>
    <a:lt1>
      <a:srgbClr val="FFFFFF"/>
    </a:lt1>
    <a:dk2>
      <a:srgbClr val="991F3D"/>
    </a:dk2>
    <a:lt2>
      <a:srgbClr val="FFFFFF"/>
    </a:lt2>
    <a:accent1>
      <a:srgbClr val="E31937"/>
    </a:accent1>
    <a:accent2>
      <a:srgbClr val="991F3D"/>
    </a:accent2>
    <a:accent3>
      <a:srgbClr val="FF6A00"/>
    </a:accent3>
    <a:accent4>
      <a:srgbClr val="A1C4D0"/>
    </a:accent4>
    <a:accent5>
      <a:srgbClr val="F2A200"/>
    </a:accent5>
    <a:accent6>
      <a:srgbClr val="A5ACB0"/>
    </a:accent6>
    <a:hlink>
      <a:srgbClr val="E67386"/>
    </a:hlink>
    <a:folHlink>
      <a:srgbClr val="FFAA99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GI">
    <a:dk1>
      <a:srgbClr val="363534"/>
    </a:dk1>
    <a:lt1>
      <a:srgbClr val="FFFFFF"/>
    </a:lt1>
    <a:dk2>
      <a:srgbClr val="991F3D"/>
    </a:dk2>
    <a:lt2>
      <a:srgbClr val="FFFFFF"/>
    </a:lt2>
    <a:accent1>
      <a:srgbClr val="E31937"/>
    </a:accent1>
    <a:accent2>
      <a:srgbClr val="991F3D"/>
    </a:accent2>
    <a:accent3>
      <a:srgbClr val="FF6A00"/>
    </a:accent3>
    <a:accent4>
      <a:srgbClr val="A1C4D0"/>
    </a:accent4>
    <a:accent5>
      <a:srgbClr val="F2A200"/>
    </a:accent5>
    <a:accent6>
      <a:srgbClr val="A5ACB0"/>
    </a:accent6>
    <a:hlink>
      <a:srgbClr val="E67386"/>
    </a:hlink>
    <a:folHlink>
      <a:srgbClr val="FFAA99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ItemUpdatedEventHandlerForConceptSearch</Name>
    <Synchronization>Default</Synchronization>
    <Type>10002</Type>
    <SequenceNumber>10001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ItemCheckedInEventHandlerForConceptSearch</Name>
    <Synchronization>Default</Synchronization>
    <Type>10004</Type>
    <SequenceNumber>10002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ItemUncheckedOutEventHandlerForConceptSearch</Name>
    <Synchronization>Default</Synchronization>
    <Type>10006</Type>
    <SequenceNumber>10003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ItemAddedEventHandlerForConceptSearch</Name>
    <Synchronization>Default</Synchronization>
    <Type>10001</Type>
    <SequenceNumber>10004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ItemFileMovedEventHandlerForConceptSearch</Name>
    <Synchronization>Default</Synchronization>
    <Type>10009</Type>
    <SequenceNumber>10005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ItemDeletedEventHandlerForConceptSearch</Name>
    <Synchronization>Default</Synchronization>
    <Type>10003</Type>
    <SequenceNumber>10006</SequenceNumber>
    <Assembly>conceptSearching.Sharepoint.ContentTypes, Version=1.0.0.0, Culture=neutral, PublicKeyToken=858f8f13980e4745</Assembly>
    <Class>conceptSearching.Sharepoint.ContentTypes.CSHandleEvent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c5aebc35b3e840e5912c276ffe755dcf xmlns="d95a5b16-1b8d-4c7c-9ebf-89c0983b6970">
      <Terms xmlns="http://schemas.microsoft.com/office/infopath/2007/PartnerControls"/>
    </c5aebc35b3e840e5912c276ffe755dcf>
    <c79d12643ffc4d60ab657aaa1718cc32 xmlns="d95a5b16-1b8d-4c7c-9ebf-89c0983b6970">
      <Terms xmlns="http://schemas.microsoft.com/office/infopath/2007/PartnerControls">
        <TermInfo xmlns="http://schemas.microsoft.com/office/infopath/2007/PartnerControls">
          <TermName xmlns="http://schemas.microsoft.com/office/infopath/2007/PartnerControls">Group</TermName>
          <TermId xmlns="http://schemas.microsoft.com/office/infopath/2007/PartnerControls">43ac7042-3752-4f1b-8a93-43b36e65d3e5</TermId>
        </TermInfo>
      </Terms>
    </c79d12643ffc4d60ab657aaa1718cc32>
    <p43f7bb208e443c9b50eb304fe6606a3 xmlns="d95a5b16-1b8d-4c7c-9ebf-89c0983b6970">
      <Terms xmlns="http://schemas.microsoft.com/office/infopath/2007/PartnerControls"/>
    </p43f7bb208e443c9b50eb304fe6606a3>
    <TaxCatchAll xmlns="d95a5b16-1b8d-4c7c-9ebf-89c0983b6970">
      <Value>260</Value>
    </TaxCatchAll>
    <eafb632c3f5c40ba98242be6bbd6bb17 xmlns="d95a5b16-1b8d-4c7c-9ebf-89c0983b6970">
      <Terms xmlns="http://schemas.microsoft.com/office/infopath/2007/PartnerControls"/>
    </eafb632c3f5c40ba98242be6bbd6bb17>
    <b0f7c43cb32a4bb99696cc0157e407bc xmlns="d95a5b16-1b8d-4c7c-9ebf-89c0983b6970">
      <Terms xmlns="http://schemas.microsoft.com/office/infopath/2007/PartnerControls"/>
    </b0f7c43cb32a4bb99696cc0157e407bc>
    <gd9a5f5f69a84d75ad992b5cd341c76b xmlns="d95a5b16-1b8d-4c7c-9ebf-89c0983b6970">
      <Terms xmlns="http://schemas.microsoft.com/office/infopath/2007/PartnerControls"/>
    </gd9a5f5f69a84d75ad992b5cd341c76b>
    <o5847c86b23d428c853490e0a9abf024 xmlns="d95a5b16-1b8d-4c7c-9ebf-89c0983b6970">
      <Terms xmlns="http://schemas.microsoft.com/office/infopath/2007/PartnerControls"/>
    </o5847c86b23d428c853490e0a9abf024>
    <kbc8ce58d0914d5e9641963f23cd2adf xmlns="d95a5b16-1b8d-4c7c-9ebf-89c0983b6970">
      <Terms xmlns="http://schemas.microsoft.com/office/infopath/2007/PartnerControls"/>
    </kbc8ce58d0914d5e9641963f23cd2adf>
    <ae4bb7bb5e1849a3a75b9d2ac781ba53 xmlns="d95a5b16-1b8d-4c7c-9ebf-89c0983b6970">
      <Terms xmlns="http://schemas.microsoft.com/office/infopath/2007/PartnerControls"/>
    </ae4bb7bb5e1849a3a75b9d2ac781ba53>
    <CSMeta2010Field xmlns="http://schemas.microsoft.com/sharepoint/v3">06037d10-3fcc-4646-b2d9-d1c5221c32d7;2018-09-05 17:17:10;PENDINGCLASSIFICATION;Topic:|False||PENDINGCLASSIFICATION|2018-09-05 17:17:06|UNDEFINED|943f7bb2-08e4-43c9-b50e-b304fe6606a3;Organization:|False|2018-09-05 17:17:10|MANUALCLASSIFIED|2018-09-05 17:17:10|UNDEFINED|00000000-0000-0000-0000-000000000000;Industry:|False||PENDINGCLASSIFICATION|2018-09-05 17:17:06|UNDEFINED|c5aebc35-b3e8-40e5-912c-276ffe755dcf;Service line:|False||PENDINGCLASSIFICATION|2018-09-05 17:17:06|UNDEFINED|eafb632c-3f5c-40ba-9824-2be6bbd6bb17;Business Practice:|False||PENDINGCLASSIFICATION|2018-09-05 17:17:06|UNDEFINED|b0f7c43c-b32a-4bb9-9696-cc0157e407bc;Intellectual Property:|False||PENDINGCLASSIFICATION|2018-09-05 17:17:06|UNDEFINED|85847c86-b23d-428c-8534-90e0a9abf024;Content Format:|False||PENDINGCLASSIFICATION|2018-09-05 17:17:06|UNDEFINED|ae4bb7bb-5e18-49a3-a75b-9d2ac781ba53;Functions:|False||PENDINGCLASSIFICATION|2018-09-05 17:17:06|UNDEFINED|4bc8ce58-d091-4d5e-9641-963f23cd2adf;Geography:|False||PENDINGCLASSIFICATION|2018-09-05 17:17:06|UNDEFINED|0d9a5f5f-69a8-4d75-ad99-2b5cd341c76b;False</CSMeta2010Fiel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D138075BFA204DBAA0D1D04058109B" ma:contentTypeVersion="86" ma:contentTypeDescription="Create a new document." ma:contentTypeScope="" ma:versionID="78ddadcaf2c709a3c5d5fa4135566598">
  <xsd:schema xmlns:xsd="http://www.w3.org/2001/XMLSchema" xmlns:xs="http://www.w3.org/2001/XMLSchema" xmlns:p="http://schemas.microsoft.com/office/2006/metadata/properties" xmlns:ns1="http://schemas.microsoft.com/sharepoint/v3" xmlns:ns2="d95a5b16-1b8d-4c7c-9ebf-89c0983b6970" targetNamespace="http://schemas.microsoft.com/office/2006/metadata/properties" ma:root="true" ma:fieldsID="48d917f09915b624b31beb7256dc34ae" ns1:_="" ns2:_="">
    <xsd:import namespace="http://schemas.microsoft.com/sharepoint/v3"/>
    <xsd:import namespace="d95a5b16-1b8d-4c7c-9ebf-89c0983b6970"/>
    <xsd:element name="properties">
      <xsd:complexType>
        <xsd:sequence>
          <xsd:element name="documentManagement">
            <xsd:complexType>
              <xsd:all>
                <xsd:element ref="ns2:p43f7bb208e443c9b50eb304fe6606a3" minOccurs="0"/>
                <xsd:element ref="ns2:TaxCatchAll" minOccurs="0"/>
                <xsd:element ref="ns2:TaxCatchAllLabel" minOccurs="0"/>
                <xsd:element ref="ns2:c79d12643ffc4d60ab657aaa1718cc32" minOccurs="0"/>
                <xsd:element ref="ns2:c5aebc35b3e840e5912c276ffe755dcf" minOccurs="0"/>
                <xsd:element ref="ns2:eafb632c3f5c40ba98242be6bbd6bb17" minOccurs="0"/>
                <xsd:element ref="ns2:b0f7c43cb32a4bb99696cc0157e407bc" minOccurs="0"/>
                <xsd:element ref="ns2:o5847c86b23d428c853490e0a9abf024" minOccurs="0"/>
                <xsd:element ref="ns2:ae4bb7bb5e1849a3a75b9d2ac781ba53" minOccurs="0"/>
                <xsd:element ref="ns2:kbc8ce58d0914d5e9641963f23cd2adf" minOccurs="0"/>
                <xsd:element ref="ns2:gd9a5f5f69a84d75ad992b5cd341c76b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SMeta2010Field" ma:index="28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5a5b16-1b8d-4c7c-9ebf-89c0983b6970" elementFormDefault="qualified">
    <xsd:import namespace="http://schemas.microsoft.com/office/2006/documentManagement/types"/>
    <xsd:import namespace="http://schemas.microsoft.com/office/infopath/2007/PartnerControls"/>
    <xsd:element name="p43f7bb208e443c9b50eb304fe6606a3" ma:index="8" nillable="true" ma:taxonomy="true" ma:internalName="p43f7bb208e443c9b50eb304fe6606a3" ma:taxonomyFieldName="Business_x0020_theme" ma:displayName="Topic" ma:readOnly="false" ma:default="" ma:fieldId="{943f7bb2-08e4-43c9-b50e-b304fe6606a3}" ma:taxonomyMulti="true" ma:sspId="c730d5d4-e911-429a-be83-99efcd06639f" ma:termSetId="40e3bc58-7cf7-4ad5-80c9-03b2ad989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662b4ac2-02b9-4ccd-8625-3c003090dbbe}" ma:internalName="TaxCatchAll" ma:showField="CatchAllData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662b4ac2-02b9-4ccd-8625-3c003090dbbe}" ma:internalName="TaxCatchAllLabel" ma:readOnly="true" ma:showField="CatchAllDataLabel" ma:web="d95a5b16-1b8d-4c7c-9ebf-89c0983b69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79d12643ffc4d60ab657aaa1718cc32" ma:index="12" nillable="true" ma:taxonomy="true" ma:internalName="c79d12643ffc4d60ab657aaa1718cc32" ma:taxonomyFieldName="Organisation" ma:displayName="Organization" ma:default="" ma:fieldId="{c79d1264-3ffc-4d60-ab65-7aaa1718cc32}" ma:taxonomyMulti="true" ma:sspId="c730d5d4-e911-429a-be83-99efcd06639f" ma:termSetId="a5b47c7d-3218-4211-987c-a37cca4b05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5aebc35b3e840e5912c276ffe755dcf" ma:index="14" nillable="true" ma:taxonomy="true" ma:internalName="c5aebc35b3e840e5912c276ffe755dcf" ma:taxonomyFieldName="Sector" ma:displayName="Industry" ma:readOnly="false" ma:default="" ma:fieldId="{c5aebc35-b3e8-40e5-912c-276ffe755dcf}" ma:taxonomyMulti="true" ma:sspId="c730d5d4-e911-429a-be83-99efcd06639f" ma:termSetId="e51ebaad-fa61-40f4-9e0b-7fe488c7df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fb632c3f5c40ba98242be6bbd6bb17" ma:index="16" nillable="true" ma:taxonomy="true" ma:internalName="eafb632c3f5c40ba98242be6bbd6bb17" ma:taxonomyFieldName="Service_x0020_line" ma:displayName="Service line" ma:default="" ma:fieldId="{eafb632c-3f5c-40ba-9824-2be6bbd6bb17}" ma:taxonomyMulti="true" ma:sspId="c730d5d4-e911-429a-be83-99efcd06639f" ma:termSetId="83301147-ea17-4e88-a9d3-5d2a13ad740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0f7c43cb32a4bb99696cc0157e407bc" ma:index="18" nillable="true" ma:taxonomy="true" ma:internalName="b0f7c43cb32a4bb99696cc0157e407bc" ma:taxonomyFieldName="Business_x0020_Practice" ma:displayName="Business Practice" ma:readOnly="false" ma:default="" ma:fieldId="{b0f7c43c-b32a-4bb9-9696-cc0157e407bc}" ma:taxonomyMulti="true" ma:sspId="c730d5d4-e911-429a-be83-99efcd06639f" ma:termSetId="308d2697-ae8d-4a28-b04a-8bdb911d3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5847c86b23d428c853490e0a9abf024" ma:index="20" nillable="true" ma:taxonomy="true" ma:internalName="o5847c86b23d428c853490e0a9abf024" ma:taxonomyFieldName="Intellectual_x0020_Property" ma:displayName="Intellectual Property" ma:default="" ma:fieldId="{85847c86-b23d-428c-8534-90e0a9abf024}" ma:taxonomyMulti="true" ma:sspId="c730d5d4-e911-429a-be83-99efcd06639f" ma:termSetId="e8facda8-9d8d-4a8c-be1c-41a5ad7532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e4bb7bb5e1849a3a75b9d2ac781ba53" ma:index="22" nillable="true" ma:taxonomy="true" ma:internalName="ae4bb7bb5e1849a3a75b9d2ac781ba53" ma:taxonomyFieldName="Content_x0020_Format" ma:displayName="Content Format" ma:default="" ma:fieldId="{ae4bb7bb-5e18-49a3-a75b-9d2ac781ba53}" ma:taxonomyMulti="true" ma:sspId="c730d5d4-e911-429a-be83-99efcd06639f" ma:termSetId="09d4f73f-3007-45f9-8a1b-dd32ffa647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bc8ce58d0914d5e9641963f23cd2adf" ma:index="24" nillable="true" ma:taxonomy="true" ma:internalName="kbc8ce58d0914d5e9641963f23cd2adf" ma:taxonomyFieldName="Functions" ma:displayName="Functions" ma:default="" ma:fieldId="{4bc8ce58-d091-4d5e-9641-963f23cd2adf}" ma:taxonomyMulti="true" ma:sspId="c730d5d4-e911-429a-be83-99efcd06639f" ma:termSetId="f0f93f19-5de8-4ba3-940e-eea7d40a1e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9a5f5f69a84d75ad992b5cd341c76b" ma:index="26" nillable="true" ma:taxonomy="true" ma:internalName="gd9a5f5f69a84d75ad992b5cd341c76b" ma:taxonomyFieldName="Geography" ma:displayName="Geography" ma:default="" ma:fieldId="{0d9a5f5f-69a8-4d75-ad99-2b5cd341c76b}" ma:taxonomyMulti="true" ma:sspId="c730d5d4-e911-429a-be83-99efcd06639f" ma:termSetId="049c1a0e-6845-4250-ba17-6807448da1e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D6FCE7-D93F-4686-9D75-43B058FC9D82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schemas.microsoft.com/office/2006/metadata/properties"/>
    <ds:schemaRef ds:uri="d95a5b16-1b8d-4c7c-9ebf-89c0983b6970"/>
    <ds:schemaRef ds:uri="http://schemas.microsoft.com/office/infopath/2007/PartnerControls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95AC80AF-98AE-450E-AF5B-B8B381DC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95a5b16-1b8d-4c7c-9ebf-89c0983b69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Onscreen;2057;Pos1;Date1;CGI Widescreen Image Template - V17 EN</Template>
  <TotalTime>1952</TotalTime>
  <Words>1869</Words>
  <Application>Microsoft Office PowerPoint</Application>
  <PresentationFormat>Grand écran</PresentationFormat>
  <Paragraphs>282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0" baseType="lpstr">
      <vt:lpstr>Arial</vt:lpstr>
      <vt:lpstr>Verdana</vt:lpstr>
      <vt:lpstr>CGI Panoramique Betterave</vt:lpstr>
      <vt:lpstr>Soutenance de mémoire</vt:lpstr>
      <vt:lpstr>Ordre du jour Mise en page 1</vt:lpstr>
      <vt:lpstr>Ordre du jour – Mise en page 2</vt:lpstr>
      <vt:lpstr>Diapositive de texte standard</vt:lpstr>
      <vt:lpstr>Mise en page sur deux colonnes</vt:lpstr>
      <vt:lpstr>Diapositive de titre</vt:lpstr>
      <vt:lpstr>Diapositive avec contenu de premier niveau (ou énoncé juridique)</vt:lpstr>
      <vt:lpstr>Diapositive avec contenu de premier niveau (ou énoncé juridique) – sur deux colonnes</vt:lpstr>
      <vt:lpstr>Pourquoi choisir CGI?</vt:lpstr>
      <vt:lpstr>Pourquoi choisir CGI?</vt:lpstr>
      <vt:lpstr>Pourquoi choisir CGI?</vt:lpstr>
      <vt:lpstr>Notre palette de couleurs</vt:lpstr>
      <vt:lpstr>Accéder à notre palette de couleurs</vt:lpstr>
      <vt:lpstr>Notre palette de couleurs pour tableaux et diagrammes</vt:lpstr>
      <vt:lpstr>Diapositive intercalaire – Option 1</vt:lpstr>
      <vt:lpstr>Diapositive intercalaire – Option 2</vt:lpstr>
      <vt:lpstr>Diapositive intercalaire – Option 3</vt:lpstr>
      <vt:lpstr>Diapositive intercalaire – Option 4</vt:lpstr>
      <vt:lpstr>Diapositive avec petite image</vt:lpstr>
      <vt:lpstr>Diapositive comprenant plusieurs images</vt:lpstr>
      <vt:lpstr>Diapositive avec grande image</vt:lpstr>
      <vt:lpstr>Contenu avec image/graphique de petite taille </vt:lpstr>
      <vt:lpstr>Contenu avec plusieurs images ou graphiques</vt:lpstr>
      <vt:lpstr>Photo avec légende</vt:lpstr>
      <vt:lpstr>Présentation PowerPoint</vt:lpstr>
      <vt:lpstr>Notre engagement Nous réalisons chaque mandat dans un seul but :  contribuer au succès de nos clients.</vt:lpstr>
      <vt:lpstr>Communiquez avec nous pour poursuivre la conversation.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mémoire</dc:title>
  <dc:creator>Kenan Roux</dc:creator>
  <cp:keywords/>
  <cp:lastModifiedBy>ROUX, Kénan</cp:lastModifiedBy>
  <cp:revision>117</cp:revision>
  <dcterms:created xsi:type="dcterms:W3CDTF">2018-03-29T13:37:19Z</dcterms:created>
  <dcterms:modified xsi:type="dcterms:W3CDTF">2020-09-11T15:47:28Z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6</vt:i4>
  </property>
  <property fmtid="{D5CDD505-2E9C-101B-9397-08002B2CF9AE}" pid="4" name="ContentTypeId">
    <vt:lpwstr>0x01010087D138075BFA204DBAA0D1D04058109B</vt:lpwstr>
  </property>
  <property fmtid="{D5CDD505-2E9C-101B-9397-08002B2CF9AE}" pid="5" name="Sector">
    <vt:lpwstr/>
  </property>
  <property fmtid="{D5CDD505-2E9C-101B-9397-08002B2CF9AE}" pid="6" name="Organisation">
    <vt:lpwstr>260;#Group|43ac7042-3752-4f1b-8a93-43b36e65d3e5</vt:lpwstr>
  </property>
  <property fmtid="{D5CDD505-2E9C-101B-9397-08002B2CF9AE}" pid="7" name="Service line">
    <vt:lpwstr/>
  </property>
  <property fmtid="{D5CDD505-2E9C-101B-9397-08002B2CF9AE}" pid="8" name="Business theme">
    <vt:lpwstr/>
  </property>
  <property fmtid="{D5CDD505-2E9C-101B-9397-08002B2CF9AE}" pid="9" name="Geography">
    <vt:lpwstr/>
  </property>
  <property fmtid="{D5CDD505-2E9C-101B-9397-08002B2CF9AE}" pid="10" name="Functions">
    <vt:lpwstr/>
  </property>
  <property fmtid="{D5CDD505-2E9C-101B-9397-08002B2CF9AE}" pid="11" name="Business Practice">
    <vt:lpwstr/>
  </property>
  <property fmtid="{D5CDD505-2E9C-101B-9397-08002B2CF9AE}" pid="12" name="Content Format">
    <vt:lpwstr/>
  </property>
  <property fmtid="{D5CDD505-2E9C-101B-9397-08002B2CF9AE}" pid="13" name="Intellectual Property">
    <vt:lpwstr/>
  </property>
  <property fmtid="{D5CDD505-2E9C-101B-9397-08002B2CF9AE}" pid="14" name="AuthorEnsemble">
    <vt:lpwstr>Kenan Roux</vt:lpwstr>
  </property>
  <property fmtid="{D5CDD505-2E9C-101B-9397-08002B2CF9AE}" pid="15" name="Copyright">
    <vt:lpwstr>CGI Inc.</vt:lpwstr>
  </property>
  <property fmtid="{D5CDD505-2E9C-101B-9397-08002B2CF9AE}" pid="16" name="Classification">
    <vt:lpwstr>Public</vt:lpwstr>
  </property>
</Properties>
</file>