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387" r:id="rId3"/>
    <p:sldId id="391" r:id="rId4"/>
    <p:sldId id="389" r:id="rId5"/>
    <p:sldId id="39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BASES DE DATOS RELACIONALES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1421715" y="45718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Situación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Problmética</a:t>
            </a:r>
            <a:endParaRPr lang="es-CO" b="1" dirty="0" smtClean="0">
              <a:solidFill>
                <a:schemeClr val="bg1"/>
              </a:solidFill>
              <a:latin typeface="Calabri"/>
            </a:endParaRP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Factura de Venta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619741" y="6186376"/>
            <a:ext cx="352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Leer en ambos sentidos y tomar de cada extremo el mayor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150" y="1553774"/>
            <a:ext cx="5290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PLANTEAMIENTO DEL PROBLEMA: </a:t>
            </a: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cliente que poco sabe de sistemas, desea sistematizar el proceso de sus facturas de ventas, a fin de llevar un mejor control de sus ventas e inventario, nos hace entrega de un formato de como desea sus facturas que actualmente maneja en un talonario para tal fin.</a:t>
            </a:r>
            <a:endParaRPr lang="es-CO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"/>
            <a:ext cx="13253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44098"/>
              </p:ext>
            </p:extLst>
          </p:nvPr>
        </p:nvGraphicFramePr>
        <p:xfrm>
          <a:off x="6145314" y="-11695"/>
          <a:ext cx="5856185" cy="684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n de mapa de bits" r:id="rId4" imgW="5657143" imgH="7342857" progId="Paint.Picture">
                  <p:embed/>
                </p:oleObj>
              </mc:Choice>
              <mc:Fallback>
                <p:oleObj name="Imagen de mapa de bits" r:id="rId4" imgW="5657143" imgH="734285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314" y="-11695"/>
                        <a:ext cx="5856185" cy="6844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9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Representación del Modelo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Conceptual Factura de Venta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619741" y="6186376"/>
            <a:ext cx="352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Leer en ambos sentidos y tomar de cada extremo el mayor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1" y="1260219"/>
            <a:ext cx="9573248" cy="55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PASO DEL MODELO CONCEPTUAL AL MODELO RELACIONAL - MER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9906000" y="2259204"/>
            <a:ext cx="203062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TIPOS DE DATOS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</a:rPr>
              <a:t>VARCHAR(250)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</a:rPr>
              <a:t>BLOB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93962" y="4927600"/>
            <a:ext cx="268445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PK</a:t>
            </a:r>
            <a:r>
              <a:rPr lang="es-CO" dirty="0" smtClean="0"/>
              <a:t>: PRIMARY KEY</a:t>
            </a:r>
          </a:p>
          <a:p>
            <a:r>
              <a:rPr lang="es-CO" b="1" dirty="0">
                <a:solidFill>
                  <a:srgbClr val="FF0000"/>
                </a:solidFill>
              </a:rPr>
              <a:t>FK</a:t>
            </a:r>
            <a:r>
              <a:rPr lang="es-CO" dirty="0" smtClean="0"/>
              <a:t>: FOREING KEY</a:t>
            </a:r>
          </a:p>
          <a:p>
            <a:r>
              <a:rPr lang="es-CO" b="1" dirty="0">
                <a:solidFill>
                  <a:srgbClr val="FF0000"/>
                </a:solidFill>
              </a:rPr>
              <a:t>AI: </a:t>
            </a:r>
            <a:r>
              <a:rPr lang="es-CO" dirty="0" smtClean="0"/>
              <a:t>AUTO-INCREMENTABLE</a:t>
            </a:r>
          </a:p>
          <a:p>
            <a:r>
              <a:rPr lang="es-CO" b="1" dirty="0">
                <a:solidFill>
                  <a:srgbClr val="FF0000"/>
                </a:solidFill>
              </a:rPr>
              <a:t>NN</a:t>
            </a:r>
            <a:r>
              <a:rPr lang="es-CO" dirty="0" smtClean="0"/>
              <a:t>: NOT NULL</a:t>
            </a:r>
            <a:endParaRPr lang="es-C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69459" y="1181099"/>
            <a:ext cx="156149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847122"/>
              </p:ext>
            </p:extLst>
          </p:nvPr>
        </p:nvGraphicFramePr>
        <p:xfrm>
          <a:off x="1269459" y="981530"/>
          <a:ext cx="8410117" cy="587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n de mapa de bits" r:id="rId4" imgW="7257143" imgH="5068007" progId="Paint.Picture">
                  <p:embed/>
                </p:oleObj>
              </mc:Choice>
              <mc:Fallback>
                <p:oleObj name="Imagen de mapa de bits" r:id="rId4" imgW="7257143" imgH="506800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59" y="981530"/>
                        <a:ext cx="8410117" cy="5876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8311</TotalTime>
  <Words>148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Calabri</vt:lpstr>
      <vt:lpstr>Calibri</vt:lpstr>
      <vt:lpstr>Calibri Light</vt:lpstr>
      <vt:lpstr>Times New Roman</vt:lpstr>
      <vt:lpstr>Volkswagen-Medium</vt:lpstr>
      <vt:lpstr>Tema de Office</vt:lpstr>
      <vt:lpstr>Imagen de Paintbrush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449</cp:revision>
  <dcterms:created xsi:type="dcterms:W3CDTF">2021-04-09T13:53:49Z</dcterms:created>
  <dcterms:modified xsi:type="dcterms:W3CDTF">2022-07-16T12:48:29Z</dcterms:modified>
</cp:coreProperties>
</file>