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E49E5-B609-421D-9C81-CC177F2DE8E5}" v="390" dt="2022-04-29T02:18:00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2" d="100"/>
          <a:sy n="112" d="100"/>
        </p:scale>
        <p:origin x="-446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ji Bacha" userId="03a30ba2d2821c1c" providerId="LiveId" clId="{31CE49E5-B609-421D-9C81-CC177F2DE8E5}"/>
    <pc:docChg chg="undo redo custSel addSld delSld modSld sldOrd">
      <pc:chgData name="Kenji Bacha" userId="03a30ba2d2821c1c" providerId="LiveId" clId="{31CE49E5-B609-421D-9C81-CC177F2DE8E5}" dt="2022-04-29T02:30:38.031" v="2858" actId="29295"/>
      <pc:docMkLst>
        <pc:docMk/>
      </pc:docMkLst>
      <pc:sldChg chg="addSp delSp modSp mod setBg addAnim delAnim delDesignElem">
        <pc:chgData name="Kenji Bacha" userId="03a30ba2d2821c1c" providerId="LiveId" clId="{31CE49E5-B609-421D-9C81-CC177F2DE8E5}" dt="2022-04-28T23:56:03.475" v="1346"/>
        <pc:sldMkLst>
          <pc:docMk/>
          <pc:sldMk cId="2791782970" sldId="256"/>
        </pc:sldMkLst>
        <pc:spChg chg="mod">
          <ac:chgData name="Kenji Bacha" userId="03a30ba2d2821c1c" providerId="LiveId" clId="{31CE49E5-B609-421D-9C81-CC177F2DE8E5}" dt="2022-04-28T23:56:03.475" v="1346"/>
          <ac:spMkLst>
            <pc:docMk/>
            <pc:sldMk cId="2791782970" sldId="256"/>
            <ac:spMk id="2" creationId="{6DDAB7EE-F79E-4E33-BACE-76A00A796EED}"/>
          </ac:spMkLst>
        </pc:spChg>
        <pc:spChg chg="mod">
          <ac:chgData name="Kenji Bacha" userId="03a30ba2d2821c1c" providerId="LiveId" clId="{31CE49E5-B609-421D-9C81-CC177F2DE8E5}" dt="2022-04-28T23:56:03.475" v="1346"/>
          <ac:spMkLst>
            <pc:docMk/>
            <pc:sldMk cId="2791782970" sldId="256"/>
            <ac:spMk id="3" creationId="{CDF4400C-3FD9-4202-A51A-D4E93C7C516D}"/>
          </ac:spMkLst>
        </pc:spChg>
        <pc:spChg chg="add del">
          <ac:chgData name="Kenji Bacha" userId="03a30ba2d2821c1c" providerId="LiveId" clId="{31CE49E5-B609-421D-9C81-CC177F2DE8E5}" dt="2022-04-28T23:53:11.220" v="1321" actId="26606"/>
          <ac:spMkLst>
            <pc:docMk/>
            <pc:sldMk cId="2791782970" sldId="256"/>
            <ac:spMk id="5" creationId="{6F5A5072-7B47-4D32-B52A-4EBBF590B8A5}"/>
          </ac:spMkLst>
        </pc:spChg>
        <pc:spChg chg="add del">
          <ac:chgData name="Kenji Bacha" userId="03a30ba2d2821c1c" providerId="LiveId" clId="{31CE49E5-B609-421D-9C81-CC177F2DE8E5}" dt="2022-04-28T23:53:11.220" v="1321" actId="26606"/>
          <ac:spMkLst>
            <pc:docMk/>
            <pc:sldMk cId="2791782970" sldId="256"/>
            <ac:spMk id="6" creationId="{9715DAF0-AE1B-46C9-8A6B-DB2AA05AB91D}"/>
          </ac:spMkLst>
        </pc:spChg>
        <pc:spChg chg="add del">
          <ac:chgData name="Kenji Bacha" userId="03a30ba2d2821c1c" providerId="LiveId" clId="{31CE49E5-B609-421D-9C81-CC177F2DE8E5}" dt="2022-04-28T23:53:11.220" v="1321" actId="26606"/>
          <ac:spMkLst>
            <pc:docMk/>
            <pc:sldMk cId="2791782970" sldId="256"/>
            <ac:spMk id="7" creationId="{6016219D-510E-4184-9090-6D5578A87BD1}"/>
          </ac:spMkLst>
        </pc:spChg>
        <pc:spChg chg="add del">
          <ac:chgData name="Kenji Bacha" userId="03a30ba2d2821c1c" providerId="LiveId" clId="{31CE49E5-B609-421D-9C81-CC177F2DE8E5}" dt="2022-04-28T22:48:43.581" v="464" actId="26606"/>
          <ac:spMkLst>
            <pc:docMk/>
            <pc:sldMk cId="2791782970" sldId="256"/>
            <ac:spMk id="8" creationId="{6F5A5072-7B47-4D32-B52A-4EBBF590B8A5}"/>
          </ac:spMkLst>
        </pc:spChg>
        <pc:spChg chg="add del">
          <ac:chgData name="Kenji Bacha" userId="03a30ba2d2821c1c" providerId="LiveId" clId="{31CE49E5-B609-421D-9C81-CC177F2DE8E5}" dt="2022-04-28T23:53:11.220" v="1321" actId="26606"/>
          <ac:spMkLst>
            <pc:docMk/>
            <pc:sldMk cId="2791782970" sldId="256"/>
            <ac:spMk id="9" creationId="{AFF4A713-7B75-4B21-90D7-5AB19547C728}"/>
          </ac:spMkLst>
        </pc:spChg>
        <pc:spChg chg="add del">
          <ac:chgData name="Kenji Bacha" userId="03a30ba2d2821c1c" providerId="LiveId" clId="{31CE49E5-B609-421D-9C81-CC177F2DE8E5}" dt="2022-04-28T22:48:43.581" v="464" actId="26606"/>
          <ac:spMkLst>
            <pc:docMk/>
            <pc:sldMk cId="2791782970" sldId="256"/>
            <ac:spMk id="10" creationId="{9715DAF0-AE1B-46C9-8A6B-DB2AA05AB91D}"/>
          </ac:spMkLst>
        </pc:spChg>
        <pc:spChg chg="add del">
          <ac:chgData name="Kenji Bacha" userId="03a30ba2d2821c1c" providerId="LiveId" clId="{31CE49E5-B609-421D-9C81-CC177F2DE8E5}" dt="2022-04-28T23:53:11.220" v="1321" actId="26606"/>
          <ac:spMkLst>
            <pc:docMk/>
            <pc:sldMk cId="2791782970" sldId="256"/>
            <ac:spMk id="11" creationId="{DC631C0B-6DA6-4E57-8231-CE32B3434A7E}"/>
          </ac:spMkLst>
        </pc:spChg>
        <pc:spChg chg="add del">
          <ac:chgData name="Kenji Bacha" userId="03a30ba2d2821c1c" providerId="LiveId" clId="{31CE49E5-B609-421D-9C81-CC177F2DE8E5}" dt="2022-04-28T22:48:43.581" v="464" actId="26606"/>
          <ac:spMkLst>
            <pc:docMk/>
            <pc:sldMk cId="2791782970" sldId="256"/>
            <ac:spMk id="12" creationId="{6016219D-510E-4184-9090-6D5578A87BD1}"/>
          </ac:spMkLst>
        </pc:spChg>
        <pc:spChg chg="add del">
          <ac:chgData name="Kenji Bacha" userId="03a30ba2d2821c1c" providerId="LiveId" clId="{31CE49E5-B609-421D-9C81-CC177F2DE8E5}" dt="2022-04-28T23:53:11.220" v="1321" actId="26606"/>
          <ac:spMkLst>
            <pc:docMk/>
            <pc:sldMk cId="2791782970" sldId="256"/>
            <ac:spMk id="13" creationId="{C29501E6-A978-4A61-9689-9085AF97A53A}"/>
          </ac:spMkLst>
        </pc:spChg>
        <pc:spChg chg="add del">
          <ac:chgData name="Kenji Bacha" userId="03a30ba2d2821c1c" providerId="LiveId" clId="{31CE49E5-B609-421D-9C81-CC177F2DE8E5}" dt="2022-04-28T22:48:43.581" v="464" actId="26606"/>
          <ac:spMkLst>
            <pc:docMk/>
            <pc:sldMk cId="2791782970" sldId="256"/>
            <ac:spMk id="14" creationId="{AFF4A713-7B75-4B21-90D7-5AB19547C728}"/>
          </ac:spMkLst>
        </pc:spChg>
        <pc:spChg chg="add del">
          <ac:chgData name="Kenji Bacha" userId="03a30ba2d2821c1c" providerId="LiveId" clId="{31CE49E5-B609-421D-9C81-CC177F2DE8E5}" dt="2022-04-28T23:53:16.957" v="1323" actId="26606"/>
          <ac:spMkLst>
            <pc:docMk/>
            <pc:sldMk cId="2791782970" sldId="256"/>
            <ac:spMk id="15" creationId="{DA9C8D46-54D8-4DF1-99A2-E651C7B132F4}"/>
          </ac:spMkLst>
        </pc:spChg>
        <pc:spChg chg="add del">
          <ac:chgData name="Kenji Bacha" userId="03a30ba2d2821c1c" providerId="LiveId" clId="{31CE49E5-B609-421D-9C81-CC177F2DE8E5}" dt="2022-04-28T22:48:43.581" v="464" actId="26606"/>
          <ac:spMkLst>
            <pc:docMk/>
            <pc:sldMk cId="2791782970" sldId="256"/>
            <ac:spMk id="16" creationId="{DC631C0B-6DA6-4E57-8231-CE32B3434A7E}"/>
          </ac:spMkLst>
        </pc:spChg>
        <pc:spChg chg="add del">
          <ac:chgData name="Kenji Bacha" userId="03a30ba2d2821c1c" providerId="LiveId" clId="{31CE49E5-B609-421D-9C81-CC177F2DE8E5}" dt="2022-04-28T23:53:16.957" v="1323" actId="26606"/>
          <ac:spMkLst>
            <pc:docMk/>
            <pc:sldMk cId="2791782970" sldId="256"/>
            <ac:spMk id="17" creationId="{9715DAF0-AE1B-46C9-8A6B-DB2AA05AB91D}"/>
          </ac:spMkLst>
        </pc:spChg>
        <pc:spChg chg="add del">
          <ac:chgData name="Kenji Bacha" userId="03a30ba2d2821c1c" providerId="LiveId" clId="{31CE49E5-B609-421D-9C81-CC177F2DE8E5}" dt="2022-04-28T22:48:43.581" v="464" actId="26606"/>
          <ac:spMkLst>
            <pc:docMk/>
            <pc:sldMk cId="2791782970" sldId="256"/>
            <ac:spMk id="18" creationId="{C29501E6-A978-4A61-9689-9085AF97A53A}"/>
          </ac:spMkLst>
        </pc:spChg>
        <pc:spChg chg="add del">
          <ac:chgData name="Kenji Bacha" userId="03a30ba2d2821c1c" providerId="LiveId" clId="{31CE49E5-B609-421D-9C81-CC177F2DE8E5}" dt="2022-04-28T23:53:16.957" v="1323" actId="26606"/>
          <ac:spMkLst>
            <pc:docMk/>
            <pc:sldMk cId="2791782970" sldId="256"/>
            <ac:spMk id="19" creationId="{DE12BF4D-F47A-41C1-85FC-652E412D3B47}"/>
          </ac:spMkLst>
        </pc:spChg>
        <pc:spChg chg="add del">
          <ac:chgData name="Kenji Bacha" userId="03a30ba2d2821c1c" providerId="LiveId" clId="{31CE49E5-B609-421D-9C81-CC177F2DE8E5}" dt="2022-04-28T23:53:16.957" v="1323" actId="26606"/>
          <ac:spMkLst>
            <pc:docMk/>
            <pc:sldMk cId="2791782970" sldId="256"/>
            <ac:spMk id="20" creationId="{AAF055B3-1F95-4ABA-BFE4-A58320A8206E}"/>
          </ac:spMkLst>
        </pc:spChg>
        <pc:spChg chg="add del">
          <ac:chgData name="Kenji Bacha" userId="03a30ba2d2821c1c" providerId="LiveId" clId="{31CE49E5-B609-421D-9C81-CC177F2DE8E5}" dt="2022-04-28T23:53:16.957" v="1323" actId="26606"/>
          <ac:spMkLst>
            <pc:docMk/>
            <pc:sldMk cId="2791782970" sldId="256"/>
            <ac:spMk id="21" creationId="{65FBF53F-BBBA-4974-AD72-0E8CD294E50F}"/>
          </ac:spMkLst>
        </pc:spChg>
        <pc:spChg chg="add del">
          <ac:chgData name="Kenji Bacha" userId="03a30ba2d2821c1c" providerId="LiveId" clId="{31CE49E5-B609-421D-9C81-CC177F2DE8E5}" dt="2022-04-28T23:53:16.957" v="1323" actId="26606"/>
          <ac:spMkLst>
            <pc:docMk/>
            <pc:sldMk cId="2791782970" sldId="256"/>
            <ac:spMk id="22" creationId="{5A2875D7-3769-4291-959E-9FAD764A760C}"/>
          </ac:spMkLst>
        </pc:spChg>
        <pc:spChg chg="add del">
          <ac:chgData name="Kenji Bacha" userId="03a30ba2d2821c1c" providerId="LiveId" clId="{31CE49E5-B609-421D-9C81-CC177F2DE8E5}" dt="2022-04-28T23:54:02.338" v="1328" actId="26606"/>
          <ac:spMkLst>
            <pc:docMk/>
            <pc:sldMk cId="2791782970" sldId="256"/>
            <ac:spMk id="24" creationId="{C27D7A02-907B-496F-BA7E-AA3780733CA7}"/>
          </ac:spMkLst>
        </pc:spChg>
        <pc:spChg chg="add del">
          <ac:chgData name="Kenji Bacha" userId="03a30ba2d2821c1c" providerId="LiveId" clId="{31CE49E5-B609-421D-9C81-CC177F2DE8E5}" dt="2022-04-28T23:54:02.338" v="1328" actId="26606"/>
          <ac:spMkLst>
            <pc:docMk/>
            <pc:sldMk cId="2791782970" sldId="256"/>
            <ac:spMk id="25" creationId="{0FBA5268-0AE7-4CAD-9537-D0EB09E76406}"/>
          </ac:spMkLst>
        </pc:spChg>
        <pc:spChg chg="add del">
          <ac:chgData name="Kenji Bacha" userId="03a30ba2d2821c1c" providerId="LiveId" clId="{31CE49E5-B609-421D-9C81-CC177F2DE8E5}" dt="2022-04-28T23:54:02.338" v="1328" actId="26606"/>
          <ac:spMkLst>
            <pc:docMk/>
            <pc:sldMk cId="2791782970" sldId="256"/>
            <ac:spMk id="26" creationId="{088D065B-39DA-4077-B9CF-E489CE4C0169}"/>
          </ac:spMkLst>
        </pc:spChg>
      </pc:sldChg>
      <pc:sldChg chg="addSp delSp modSp mod setBg">
        <pc:chgData name="Kenji Bacha" userId="03a30ba2d2821c1c" providerId="LiveId" clId="{31CE49E5-B609-421D-9C81-CC177F2DE8E5}" dt="2022-04-29T00:29:39.095" v="1646" actId="1076"/>
        <pc:sldMkLst>
          <pc:docMk/>
          <pc:sldMk cId="762760931" sldId="257"/>
        </pc:sldMkLst>
        <pc:spChg chg="add del">
          <ac:chgData name="Kenji Bacha" userId="03a30ba2d2821c1c" providerId="LiveId" clId="{31CE49E5-B609-421D-9C81-CC177F2DE8E5}" dt="2022-04-28T22:48:46.374" v="465" actId="26606"/>
          <ac:spMkLst>
            <pc:docMk/>
            <pc:sldMk cId="762760931" sldId="257"/>
            <ac:spMk id="8" creationId="{AB8C311F-7253-4AED-9701-7FC0708C41C7}"/>
          </ac:spMkLst>
        </pc:spChg>
        <pc:spChg chg="add del">
          <ac:chgData name="Kenji Bacha" userId="03a30ba2d2821c1c" providerId="LiveId" clId="{31CE49E5-B609-421D-9C81-CC177F2DE8E5}" dt="2022-04-28T22:48:46.374" v="465" actId="26606"/>
          <ac:spMkLst>
            <pc:docMk/>
            <pc:sldMk cId="762760931" sldId="257"/>
            <ac:spMk id="10" creationId="{E2384209-CB15-4CDF-9D31-C44FD9A3F20D}"/>
          </ac:spMkLst>
        </pc:spChg>
        <pc:spChg chg="add del">
          <ac:chgData name="Kenji Bacha" userId="03a30ba2d2821c1c" providerId="LiveId" clId="{31CE49E5-B609-421D-9C81-CC177F2DE8E5}" dt="2022-04-28T22:48:46.374" v="465" actId="26606"/>
          <ac:spMkLst>
            <pc:docMk/>
            <pc:sldMk cId="762760931" sldId="257"/>
            <ac:spMk id="12" creationId="{2633B3B5-CC90-43F0-8714-D31D1F3F0209}"/>
          </ac:spMkLst>
        </pc:spChg>
        <pc:spChg chg="add del">
          <ac:chgData name="Kenji Bacha" userId="03a30ba2d2821c1c" providerId="LiveId" clId="{31CE49E5-B609-421D-9C81-CC177F2DE8E5}" dt="2022-04-28T22:48:46.374" v="465" actId="26606"/>
          <ac:spMkLst>
            <pc:docMk/>
            <pc:sldMk cId="762760931" sldId="257"/>
            <ac:spMk id="14" creationId="{A8D57A06-A426-446D-B02C-A2DC6B62E45E}"/>
          </ac:spMkLst>
        </pc:spChg>
        <pc:picChg chg="add mod">
          <ac:chgData name="Kenji Bacha" userId="03a30ba2d2821c1c" providerId="LiveId" clId="{31CE49E5-B609-421D-9C81-CC177F2DE8E5}" dt="2022-04-29T00:29:39.095" v="1646" actId="1076"/>
          <ac:picMkLst>
            <pc:docMk/>
            <pc:sldMk cId="762760931" sldId="257"/>
            <ac:picMk id="3" creationId="{6C028133-16C5-4D9B-9A56-C4CA8FAFF0DD}"/>
          </ac:picMkLst>
        </pc:picChg>
        <pc:picChg chg="del">
          <ac:chgData name="Kenji Bacha" userId="03a30ba2d2821c1c" providerId="LiveId" clId="{31CE49E5-B609-421D-9C81-CC177F2DE8E5}" dt="2022-04-28T22:47:44.507" v="451" actId="478"/>
          <ac:picMkLst>
            <pc:docMk/>
            <pc:sldMk cId="762760931" sldId="257"/>
            <ac:picMk id="5" creationId="{B36B58B1-A6A1-455F-85BE-7C87258BEC0A}"/>
          </ac:picMkLst>
        </pc:picChg>
      </pc:sldChg>
      <pc:sldChg chg="addSp delSp modSp mod modTransition setBg delAnim">
        <pc:chgData name="Kenji Bacha" userId="03a30ba2d2821c1c" providerId="LiveId" clId="{31CE49E5-B609-421D-9C81-CC177F2DE8E5}" dt="2022-04-28T23:58:36.018" v="1363"/>
        <pc:sldMkLst>
          <pc:docMk/>
          <pc:sldMk cId="1302414005" sldId="258"/>
        </pc:sldMkLst>
        <pc:spChg chg="add del">
          <ac:chgData name="Kenji Bacha" userId="03a30ba2d2821c1c" providerId="LiveId" clId="{31CE49E5-B609-421D-9C81-CC177F2DE8E5}" dt="2022-04-28T22:48:42.548" v="463" actId="26606"/>
          <ac:spMkLst>
            <pc:docMk/>
            <pc:sldMk cId="1302414005" sldId="258"/>
            <ac:spMk id="8" creationId="{AB8C311F-7253-4AED-9701-7FC0708C41C7}"/>
          </ac:spMkLst>
        </pc:spChg>
        <pc:spChg chg="add del">
          <ac:chgData name="Kenji Bacha" userId="03a30ba2d2821c1c" providerId="LiveId" clId="{31CE49E5-B609-421D-9C81-CC177F2DE8E5}" dt="2022-04-28T22:48:42.548" v="463" actId="26606"/>
          <ac:spMkLst>
            <pc:docMk/>
            <pc:sldMk cId="1302414005" sldId="258"/>
            <ac:spMk id="10" creationId="{E2384209-CB15-4CDF-9D31-C44FD9A3F20D}"/>
          </ac:spMkLst>
        </pc:spChg>
        <pc:spChg chg="add del">
          <ac:chgData name="Kenji Bacha" userId="03a30ba2d2821c1c" providerId="LiveId" clId="{31CE49E5-B609-421D-9C81-CC177F2DE8E5}" dt="2022-04-28T22:48:42.548" v="463" actId="26606"/>
          <ac:spMkLst>
            <pc:docMk/>
            <pc:sldMk cId="1302414005" sldId="258"/>
            <ac:spMk id="12" creationId="{2633B3B5-CC90-43F0-8714-D31D1F3F0209}"/>
          </ac:spMkLst>
        </pc:spChg>
        <pc:spChg chg="add del">
          <ac:chgData name="Kenji Bacha" userId="03a30ba2d2821c1c" providerId="LiveId" clId="{31CE49E5-B609-421D-9C81-CC177F2DE8E5}" dt="2022-04-28T22:48:42.548" v="463" actId="26606"/>
          <ac:spMkLst>
            <pc:docMk/>
            <pc:sldMk cId="1302414005" sldId="258"/>
            <ac:spMk id="14" creationId="{A8D57A06-A426-446D-B02C-A2DC6B62E45E}"/>
          </ac:spMkLst>
        </pc:spChg>
        <pc:picChg chg="add del mod">
          <ac:chgData name="Kenji Bacha" userId="03a30ba2d2821c1c" providerId="LiveId" clId="{31CE49E5-B609-421D-9C81-CC177F2DE8E5}" dt="2022-04-28T22:48:52.898" v="468" actId="478"/>
          <ac:picMkLst>
            <pc:docMk/>
            <pc:sldMk cId="1302414005" sldId="258"/>
            <ac:picMk id="3" creationId="{61B74711-94C2-4F30-BE57-1D1A46DF87A9}"/>
          </ac:picMkLst>
        </pc:picChg>
        <pc:picChg chg="add mod">
          <ac:chgData name="Kenji Bacha" userId="03a30ba2d2821c1c" providerId="LiveId" clId="{31CE49E5-B609-421D-9C81-CC177F2DE8E5}" dt="2022-04-28T23:58:27.969" v="1362" actId="1076"/>
          <ac:picMkLst>
            <pc:docMk/>
            <pc:sldMk cId="1302414005" sldId="258"/>
            <ac:picMk id="4" creationId="{90A12B06-0B2B-4082-BC41-CADCF2B35CC7}"/>
          </ac:picMkLst>
        </pc:picChg>
        <pc:picChg chg="del mod">
          <ac:chgData name="Kenji Bacha" userId="03a30ba2d2821c1c" providerId="LiveId" clId="{31CE49E5-B609-421D-9C81-CC177F2DE8E5}" dt="2022-04-28T16:27:40.759" v="2" actId="478"/>
          <ac:picMkLst>
            <pc:docMk/>
            <pc:sldMk cId="1302414005" sldId="258"/>
            <ac:picMk id="6" creationId="{B317096C-0DA9-4709-AE94-934F095EC613}"/>
          </ac:picMkLst>
        </pc:picChg>
      </pc:sldChg>
      <pc:sldChg chg="addSp delSp modSp mod">
        <pc:chgData name="Kenji Bacha" userId="03a30ba2d2821c1c" providerId="LiveId" clId="{31CE49E5-B609-421D-9C81-CC177F2DE8E5}" dt="2022-04-28T23:57:13.049" v="1352" actId="1076"/>
        <pc:sldMkLst>
          <pc:docMk/>
          <pc:sldMk cId="2798604519" sldId="259"/>
        </pc:sldMkLst>
        <pc:picChg chg="add del mod">
          <ac:chgData name="Kenji Bacha" userId="03a30ba2d2821c1c" providerId="LiveId" clId="{31CE49E5-B609-421D-9C81-CC177F2DE8E5}" dt="2022-04-28T22:49:04.986" v="471" actId="478"/>
          <ac:picMkLst>
            <pc:docMk/>
            <pc:sldMk cId="2798604519" sldId="259"/>
            <ac:picMk id="3" creationId="{01750263-6259-45A3-B3DA-34E295B53764}"/>
          </ac:picMkLst>
        </pc:picChg>
        <pc:picChg chg="add mod">
          <ac:chgData name="Kenji Bacha" userId="03a30ba2d2821c1c" providerId="LiveId" clId="{31CE49E5-B609-421D-9C81-CC177F2DE8E5}" dt="2022-04-28T23:57:13.049" v="1352" actId="1076"/>
          <ac:picMkLst>
            <pc:docMk/>
            <pc:sldMk cId="2798604519" sldId="259"/>
            <ac:picMk id="4" creationId="{59EA761A-804D-465E-A692-49C77B8AD055}"/>
          </ac:picMkLst>
        </pc:picChg>
      </pc:sldChg>
      <pc:sldChg chg="addSp delSp modSp new mod ord addAnim delAnim modAnim">
        <pc:chgData name="Kenji Bacha" userId="03a30ba2d2821c1c" providerId="LiveId" clId="{31CE49E5-B609-421D-9C81-CC177F2DE8E5}" dt="2022-04-29T02:30:09.091" v="2857" actId="29295"/>
        <pc:sldMkLst>
          <pc:docMk/>
          <pc:sldMk cId="181171301" sldId="260"/>
        </pc:sldMkLst>
        <pc:spChg chg="add del">
          <ac:chgData name="Kenji Bacha" userId="03a30ba2d2821c1c" providerId="LiveId" clId="{31CE49E5-B609-421D-9C81-CC177F2DE8E5}" dt="2022-04-28T16:28:50.493" v="17" actId="478"/>
          <ac:spMkLst>
            <pc:docMk/>
            <pc:sldMk cId="181171301" sldId="260"/>
            <ac:spMk id="2" creationId="{2EF68CF2-74A3-4805-A8C9-15B4B686E972}"/>
          </ac:spMkLst>
        </pc:spChg>
        <pc:spChg chg="add del mod">
          <ac:chgData name="Kenji Bacha" userId="03a30ba2d2821c1c" providerId="LiveId" clId="{31CE49E5-B609-421D-9C81-CC177F2DE8E5}" dt="2022-04-28T16:28:48.564" v="16" actId="478"/>
          <ac:spMkLst>
            <pc:docMk/>
            <pc:sldMk cId="181171301" sldId="260"/>
            <ac:spMk id="3" creationId="{0813FDDE-4614-4B65-BD41-59ACDCD65474}"/>
          </ac:spMkLst>
        </pc:spChg>
        <pc:picChg chg="add mod ord">
          <ac:chgData name="Kenji Bacha" userId="03a30ba2d2821c1c" providerId="LiveId" clId="{31CE49E5-B609-421D-9C81-CC177F2DE8E5}" dt="2022-04-29T02:09:13.246" v="2419" actId="1076"/>
          <ac:picMkLst>
            <pc:docMk/>
            <pc:sldMk cId="181171301" sldId="260"/>
            <ac:picMk id="3" creationId="{621991AF-39DF-4705-B067-47D7D266B59F}"/>
          </ac:picMkLst>
        </pc:picChg>
        <pc:picChg chg="add del mod">
          <ac:chgData name="Kenji Bacha" userId="03a30ba2d2821c1c" providerId="LiveId" clId="{31CE49E5-B609-421D-9C81-CC177F2DE8E5}" dt="2022-04-28T16:28:43.397" v="14" actId="931"/>
          <ac:picMkLst>
            <pc:docMk/>
            <pc:sldMk cId="181171301" sldId="260"/>
            <ac:picMk id="5" creationId="{1A8F76BF-A390-4679-A2A9-A72248FB797B}"/>
          </ac:picMkLst>
        </pc:picChg>
        <pc:picChg chg="add mod modCrop">
          <ac:chgData name="Kenji Bacha" userId="03a30ba2d2821c1c" providerId="LiveId" clId="{31CE49E5-B609-421D-9C81-CC177F2DE8E5}" dt="2022-04-29T02:13:52.157" v="2618" actId="1036"/>
          <ac:picMkLst>
            <pc:docMk/>
            <pc:sldMk cId="181171301" sldId="260"/>
            <ac:picMk id="5" creationId="{678BEF6E-9578-4213-9BD6-58F19526B017}"/>
          </ac:picMkLst>
        </pc:picChg>
        <pc:picChg chg="add del mod">
          <ac:chgData name="Kenji Bacha" userId="03a30ba2d2821c1c" providerId="LiveId" clId="{31CE49E5-B609-421D-9C81-CC177F2DE8E5}" dt="2022-04-28T22:49:31.691" v="478" actId="478"/>
          <ac:picMkLst>
            <pc:docMk/>
            <pc:sldMk cId="181171301" sldId="260"/>
            <ac:picMk id="7" creationId="{258D4810-7CCD-47BA-8C6D-F3655EBE9D76}"/>
          </ac:picMkLst>
        </pc:picChg>
        <pc:picChg chg="add del mod">
          <ac:chgData name="Kenji Bacha" userId="03a30ba2d2821c1c" providerId="LiveId" clId="{31CE49E5-B609-421D-9C81-CC177F2DE8E5}" dt="2022-04-28T22:52:42.034" v="524"/>
          <ac:picMkLst>
            <pc:docMk/>
            <pc:sldMk cId="181171301" sldId="260"/>
            <ac:picMk id="8" creationId="{613FF8D6-D649-46B4-9FA0-41FBE1818C48}"/>
          </ac:picMkLst>
        </pc:picChg>
        <pc:picChg chg="add del mod ord">
          <ac:chgData name="Kenji Bacha" userId="03a30ba2d2821c1c" providerId="LiveId" clId="{31CE49E5-B609-421D-9C81-CC177F2DE8E5}" dt="2022-04-29T02:12:08.323" v="2579" actId="29295"/>
          <ac:picMkLst>
            <pc:docMk/>
            <pc:sldMk cId="181171301" sldId="260"/>
            <ac:picMk id="9" creationId="{AC7FA670-8DF4-4A92-AA0A-DD4CEC582F67}"/>
          </ac:picMkLst>
        </pc:picChg>
        <pc:picChg chg="add del mod">
          <ac:chgData name="Kenji Bacha" userId="03a30ba2d2821c1c" providerId="LiveId" clId="{31CE49E5-B609-421D-9C81-CC177F2DE8E5}" dt="2022-04-28T16:38:07.816" v="204" actId="478"/>
          <ac:picMkLst>
            <pc:docMk/>
            <pc:sldMk cId="181171301" sldId="260"/>
            <ac:picMk id="11" creationId="{8F5B52C1-61DA-4B83-B341-7BE42404C997}"/>
          </ac:picMkLst>
        </pc:picChg>
        <pc:picChg chg="add del mod">
          <ac:chgData name="Kenji Bacha" userId="03a30ba2d2821c1c" providerId="LiveId" clId="{31CE49E5-B609-421D-9C81-CC177F2DE8E5}" dt="2022-04-28T22:55:33.166" v="555"/>
          <ac:picMkLst>
            <pc:docMk/>
            <pc:sldMk cId="181171301" sldId="260"/>
            <ac:picMk id="11" creationId="{A7860D89-6495-4D84-B613-9F09F3CEACD2}"/>
          </ac:picMkLst>
        </pc:picChg>
        <pc:picChg chg="add del mod">
          <ac:chgData name="Kenji Bacha" userId="03a30ba2d2821c1c" providerId="LiveId" clId="{31CE49E5-B609-421D-9C81-CC177F2DE8E5}" dt="2022-04-28T23:01:22.976" v="565" actId="478"/>
          <ac:picMkLst>
            <pc:docMk/>
            <pc:sldMk cId="181171301" sldId="260"/>
            <ac:picMk id="13" creationId="{8EABC2E5-D33B-4408-B57B-6B374FC60CE8}"/>
          </ac:picMkLst>
        </pc:picChg>
        <pc:picChg chg="add del mod">
          <ac:chgData name="Kenji Bacha" userId="03a30ba2d2821c1c" providerId="LiveId" clId="{31CE49E5-B609-421D-9C81-CC177F2DE8E5}" dt="2022-04-28T16:38:08.608" v="205" actId="478"/>
          <ac:picMkLst>
            <pc:docMk/>
            <pc:sldMk cId="181171301" sldId="260"/>
            <ac:picMk id="13" creationId="{ADFE19D3-CB85-4CEA-BB56-1E52F3CCD100}"/>
          </ac:picMkLst>
        </pc:picChg>
        <pc:picChg chg="add del mod ord">
          <ac:chgData name="Kenji Bacha" userId="03a30ba2d2821c1c" providerId="LiveId" clId="{31CE49E5-B609-421D-9C81-CC177F2DE8E5}" dt="2022-04-28T16:38:07.050" v="203" actId="478"/>
          <ac:picMkLst>
            <pc:docMk/>
            <pc:sldMk cId="181171301" sldId="260"/>
            <ac:picMk id="15" creationId="{2B7EE353-3F41-45C8-BAE3-D89C7EBCE0FA}"/>
          </ac:picMkLst>
        </pc:picChg>
        <pc:picChg chg="add mod">
          <ac:chgData name="Kenji Bacha" userId="03a30ba2d2821c1c" providerId="LiveId" clId="{31CE49E5-B609-421D-9C81-CC177F2DE8E5}" dt="2022-04-29T02:30:09.091" v="2857" actId="29295"/>
          <ac:picMkLst>
            <pc:docMk/>
            <pc:sldMk cId="181171301" sldId="260"/>
            <ac:picMk id="15" creationId="{A6779A37-E1DB-4437-9347-D8BAC5E7EF79}"/>
          </ac:picMkLst>
        </pc:picChg>
        <pc:picChg chg="add del mod">
          <ac:chgData name="Kenji Bacha" userId="03a30ba2d2821c1c" providerId="LiveId" clId="{31CE49E5-B609-421D-9C81-CC177F2DE8E5}" dt="2022-04-28T16:39:25.212" v="246" actId="478"/>
          <ac:picMkLst>
            <pc:docMk/>
            <pc:sldMk cId="181171301" sldId="260"/>
            <ac:picMk id="17" creationId="{A2468567-7BFF-4974-A75E-8F287CB1AF6D}"/>
          </ac:picMkLst>
        </pc:picChg>
        <pc:picChg chg="add del mod">
          <ac:chgData name="Kenji Bacha" userId="03a30ba2d2821c1c" providerId="LiveId" clId="{31CE49E5-B609-421D-9C81-CC177F2DE8E5}" dt="2022-04-29T02:14:33.675" v="2624" actId="1036"/>
          <ac:picMkLst>
            <pc:docMk/>
            <pc:sldMk cId="181171301" sldId="260"/>
            <ac:picMk id="17" creationId="{B85947BE-4E70-4365-931F-2BA876C04392}"/>
          </ac:picMkLst>
        </pc:picChg>
        <pc:picChg chg="add del mod">
          <ac:chgData name="Kenji Bacha" userId="03a30ba2d2821c1c" providerId="LiveId" clId="{31CE49E5-B609-421D-9C81-CC177F2DE8E5}" dt="2022-04-29T00:20:59.481" v="1595" actId="478"/>
          <ac:picMkLst>
            <pc:docMk/>
            <pc:sldMk cId="181171301" sldId="260"/>
            <ac:picMk id="19" creationId="{8145588A-FD56-469A-84C2-D5134BE2304A}"/>
          </ac:picMkLst>
        </pc:picChg>
        <pc:picChg chg="add del mod">
          <ac:chgData name="Kenji Bacha" userId="03a30ba2d2821c1c" providerId="LiveId" clId="{31CE49E5-B609-421D-9C81-CC177F2DE8E5}" dt="2022-04-28T16:39:51.504" v="280" actId="478"/>
          <ac:picMkLst>
            <pc:docMk/>
            <pc:sldMk cId="181171301" sldId="260"/>
            <ac:picMk id="19" creationId="{D1E7E1B8-A0BF-4436-BC41-14FFF7E9BCC5}"/>
          </ac:picMkLst>
        </pc:picChg>
        <pc:picChg chg="add mod">
          <ac:chgData name="Kenji Bacha" userId="03a30ba2d2821c1c" providerId="LiveId" clId="{31CE49E5-B609-421D-9C81-CC177F2DE8E5}" dt="2022-04-29T02:15:50.500" v="2635" actId="1036"/>
          <ac:picMkLst>
            <pc:docMk/>
            <pc:sldMk cId="181171301" sldId="260"/>
            <ac:picMk id="21" creationId="{612FE297-AB59-45F5-997C-3D86C5502AEB}"/>
          </ac:picMkLst>
        </pc:picChg>
        <pc:picChg chg="add del mod">
          <ac:chgData name="Kenji Bacha" userId="03a30ba2d2821c1c" providerId="LiveId" clId="{31CE49E5-B609-421D-9C81-CC177F2DE8E5}" dt="2022-04-28T16:43:42.667" v="335" actId="478"/>
          <ac:picMkLst>
            <pc:docMk/>
            <pc:sldMk cId="181171301" sldId="260"/>
            <ac:picMk id="21" creationId="{D4F355B0-50EA-42FB-86D5-ADA5254A4EDA}"/>
          </ac:picMkLst>
        </pc:picChg>
        <pc:picChg chg="add del mod modCrop">
          <ac:chgData name="Kenji Bacha" userId="03a30ba2d2821c1c" providerId="LiveId" clId="{31CE49E5-B609-421D-9C81-CC177F2DE8E5}" dt="2022-04-28T22:49:33.899" v="479" actId="478"/>
          <ac:picMkLst>
            <pc:docMk/>
            <pc:sldMk cId="181171301" sldId="260"/>
            <ac:picMk id="23" creationId="{C787C5A7-4E13-49F2-BFA6-02D4509F260E}"/>
          </ac:picMkLst>
        </pc:picChg>
      </pc:sldChg>
      <pc:sldChg chg="addSp delSp modSp new mod delAnim modAnim">
        <pc:chgData name="Kenji Bacha" userId="03a30ba2d2821c1c" providerId="LiveId" clId="{31CE49E5-B609-421D-9C81-CC177F2DE8E5}" dt="2022-04-29T02:21:22.300" v="2793" actId="1076"/>
        <pc:sldMkLst>
          <pc:docMk/>
          <pc:sldMk cId="1441135014" sldId="261"/>
        </pc:sldMkLst>
        <pc:spChg chg="del">
          <ac:chgData name="Kenji Bacha" userId="03a30ba2d2821c1c" providerId="LiveId" clId="{31CE49E5-B609-421D-9C81-CC177F2DE8E5}" dt="2022-04-28T16:44:04.855" v="344" actId="478"/>
          <ac:spMkLst>
            <pc:docMk/>
            <pc:sldMk cId="1441135014" sldId="261"/>
            <ac:spMk id="2" creationId="{89B9861D-BF22-431F-B556-25421BFA6DCF}"/>
          </ac:spMkLst>
        </pc:spChg>
        <pc:spChg chg="del">
          <ac:chgData name="Kenji Bacha" userId="03a30ba2d2821c1c" providerId="LiveId" clId="{31CE49E5-B609-421D-9C81-CC177F2DE8E5}" dt="2022-04-28T16:44:03.857" v="343" actId="478"/>
          <ac:spMkLst>
            <pc:docMk/>
            <pc:sldMk cId="1441135014" sldId="261"/>
            <ac:spMk id="3" creationId="{A7526045-D318-41CD-85CE-7C90D6401096}"/>
          </ac:spMkLst>
        </pc:spChg>
        <pc:picChg chg="add del mod ord">
          <ac:chgData name="Kenji Bacha" userId="03a30ba2d2821c1c" providerId="LiveId" clId="{31CE49E5-B609-421D-9C81-CC177F2DE8E5}" dt="2022-04-29T01:52:12.242" v="2327" actId="478"/>
          <ac:picMkLst>
            <pc:docMk/>
            <pc:sldMk cId="1441135014" sldId="261"/>
            <ac:picMk id="3" creationId="{3AD56308-DF3D-4928-9579-BFCC52552184}"/>
          </ac:picMkLst>
        </pc:picChg>
        <pc:picChg chg="add del mod">
          <ac:chgData name="Kenji Bacha" userId="03a30ba2d2821c1c" providerId="LiveId" clId="{31CE49E5-B609-421D-9C81-CC177F2DE8E5}" dt="2022-04-28T23:02:06.218" v="577" actId="478"/>
          <ac:picMkLst>
            <pc:docMk/>
            <pc:sldMk cId="1441135014" sldId="261"/>
            <ac:picMk id="4" creationId="{DE9EBFD4-6ECE-4177-A77D-3167F84D38EF}"/>
          </ac:picMkLst>
        </pc:picChg>
        <pc:picChg chg="add del mod ord modCrop">
          <ac:chgData name="Kenji Bacha" userId="03a30ba2d2821c1c" providerId="LiveId" clId="{31CE49E5-B609-421D-9C81-CC177F2DE8E5}" dt="2022-04-28T23:02:04.960" v="576" actId="478"/>
          <ac:picMkLst>
            <pc:docMk/>
            <pc:sldMk cId="1441135014" sldId="261"/>
            <ac:picMk id="5" creationId="{4C920480-0B1D-4D8A-AF49-D290A6736270}"/>
          </ac:picMkLst>
        </pc:picChg>
        <pc:picChg chg="add del mod ord">
          <ac:chgData name="Kenji Bacha" userId="03a30ba2d2821c1c" providerId="LiveId" clId="{31CE49E5-B609-421D-9C81-CC177F2DE8E5}" dt="2022-04-28T23:13:14.834" v="768" actId="478"/>
          <ac:picMkLst>
            <pc:docMk/>
            <pc:sldMk cId="1441135014" sldId="261"/>
            <ac:picMk id="7" creationId="{5DCE61D7-BFDA-4040-9309-2361B1CE810A}"/>
          </ac:picMkLst>
        </pc:picChg>
        <pc:picChg chg="add mod">
          <ac:chgData name="Kenji Bacha" userId="03a30ba2d2821c1c" providerId="LiveId" clId="{31CE49E5-B609-421D-9C81-CC177F2DE8E5}" dt="2022-04-29T02:21:22.300" v="2793" actId="1076"/>
          <ac:picMkLst>
            <pc:docMk/>
            <pc:sldMk cId="1441135014" sldId="261"/>
            <ac:picMk id="7" creationId="{AD947EC8-EDDB-4DCD-8EF3-8A69C1BAFDB4}"/>
          </ac:picMkLst>
        </pc:picChg>
        <pc:picChg chg="add del mod modCrop">
          <ac:chgData name="Kenji Bacha" userId="03a30ba2d2821c1c" providerId="LiveId" clId="{31CE49E5-B609-421D-9C81-CC177F2DE8E5}" dt="2022-04-28T23:13:15.593" v="769" actId="478"/>
          <ac:picMkLst>
            <pc:docMk/>
            <pc:sldMk cId="1441135014" sldId="261"/>
            <ac:picMk id="8" creationId="{B95A1B78-C446-40E5-B6C8-2F62ECDE4A80}"/>
          </ac:picMkLst>
        </pc:picChg>
        <pc:picChg chg="add mod">
          <ac:chgData name="Kenji Bacha" userId="03a30ba2d2821c1c" providerId="LiveId" clId="{31CE49E5-B609-421D-9C81-CC177F2DE8E5}" dt="2022-04-29T02:20:19.784" v="2790" actId="1037"/>
          <ac:picMkLst>
            <pc:docMk/>
            <pc:sldMk cId="1441135014" sldId="261"/>
            <ac:picMk id="8" creationId="{C878960B-7D3D-4ED7-BCF9-592580017FD8}"/>
          </ac:picMkLst>
        </pc:picChg>
        <pc:picChg chg="add del mod ord">
          <ac:chgData name="Kenji Bacha" userId="03a30ba2d2821c1c" providerId="LiveId" clId="{31CE49E5-B609-421D-9C81-CC177F2DE8E5}" dt="2022-04-29T01:52:12.242" v="2327" actId="478"/>
          <ac:picMkLst>
            <pc:docMk/>
            <pc:sldMk cId="1441135014" sldId="261"/>
            <ac:picMk id="9" creationId="{2E50933F-DA33-4769-9096-F3268A4B8C7C}"/>
          </ac:picMkLst>
        </pc:picChg>
        <pc:picChg chg="add del mod">
          <ac:chgData name="Kenji Bacha" userId="03a30ba2d2821c1c" providerId="LiveId" clId="{31CE49E5-B609-421D-9C81-CC177F2DE8E5}" dt="2022-04-29T01:52:12.242" v="2327" actId="478"/>
          <ac:picMkLst>
            <pc:docMk/>
            <pc:sldMk cId="1441135014" sldId="261"/>
            <ac:picMk id="10" creationId="{538D6D04-1613-4127-AB21-C72161753B71}"/>
          </ac:picMkLst>
        </pc:picChg>
        <pc:picChg chg="add mod">
          <ac:chgData name="Kenji Bacha" userId="03a30ba2d2821c1c" providerId="LiveId" clId="{31CE49E5-B609-421D-9C81-CC177F2DE8E5}" dt="2022-04-29T02:18:56.060" v="2750" actId="29295"/>
          <ac:picMkLst>
            <pc:docMk/>
            <pc:sldMk cId="1441135014" sldId="261"/>
            <ac:picMk id="11" creationId="{9196B0A5-087E-4257-BA70-E636CA90CAC8}"/>
          </ac:picMkLst>
        </pc:picChg>
        <pc:picChg chg="add del mod ord modCrop">
          <ac:chgData name="Kenji Bacha" userId="03a30ba2d2821c1c" providerId="LiveId" clId="{31CE49E5-B609-421D-9C81-CC177F2DE8E5}" dt="2022-04-29T01:52:12.242" v="2327" actId="478"/>
          <ac:picMkLst>
            <pc:docMk/>
            <pc:sldMk cId="1441135014" sldId="261"/>
            <ac:picMk id="12" creationId="{E7AA835D-D717-4C6E-9771-1E7EC62E6917}"/>
          </ac:picMkLst>
        </pc:picChg>
        <pc:picChg chg="add mod">
          <ac:chgData name="Kenji Bacha" userId="03a30ba2d2821c1c" providerId="LiveId" clId="{31CE49E5-B609-421D-9C81-CC177F2DE8E5}" dt="2022-04-29T02:15:24.770" v="2633" actId="1035"/>
          <ac:picMkLst>
            <pc:docMk/>
            <pc:sldMk cId="1441135014" sldId="261"/>
            <ac:picMk id="13" creationId="{737E2824-7DB6-4476-9231-CD5296851D87}"/>
          </ac:picMkLst>
        </pc:picChg>
        <pc:picChg chg="add mod">
          <ac:chgData name="Kenji Bacha" userId="03a30ba2d2821c1c" providerId="LiveId" clId="{31CE49E5-B609-421D-9C81-CC177F2DE8E5}" dt="2022-04-28T23:38:20.152" v="1086"/>
          <ac:picMkLst>
            <pc:docMk/>
            <pc:sldMk cId="1441135014" sldId="261"/>
            <ac:picMk id="13" creationId="{A94A6FEF-8E81-47CC-AE9D-DF0E37A19F1B}"/>
          </ac:picMkLst>
        </pc:picChg>
        <pc:picChg chg="add mod">
          <ac:chgData name="Kenji Bacha" userId="03a30ba2d2821c1c" providerId="LiveId" clId="{31CE49E5-B609-421D-9C81-CC177F2DE8E5}" dt="2022-04-29T02:20:22.433" v="2791" actId="1037"/>
          <ac:picMkLst>
            <pc:docMk/>
            <pc:sldMk cId="1441135014" sldId="261"/>
            <ac:picMk id="14" creationId="{747F80FE-8A83-4DF4-B600-0298144F77F1}"/>
          </ac:picMkLst>
        </pc:picChg>
        <pc:picChg chg="add mod">
          <ac:chgData name="Kenji Bacha" userId="03a30ba2d2821c1c" providerId="LiveId" clId="{31CE49E5-B609-421D-9C81-CC177F2DE8E5}" dt="2022-04-28T23:40:50.200" v="1125"/>
          <ac:picMkLst>
            <pc:docMk/>
            <pc:sldMk cId="1441135014" sldId="261"/>
            <ac:picMk id="14" creationId="{F2410979-8BF8-48D5-AC8F-462E5843C578}"/>
          </ac:picMkLst>
        </pc:picChg>
        <pc:picChg chg="add mod">
          <ac:chgData name="Kenji Bacha" userId="03a30ba2d2821c1c" providerId="LiveId" clId="{31CE49E5-B609-421D-9C81-CC177F2DE8E5}" dt="2022-04-29T02:18:00.625" v="2724" actId="571"/>
          <ac:picMkLst>
            <pc:docMk/>
            <pc:sldMk cId="1441135014" sldId="261"/>
            <ac:picMk id="15" creationId="{2317CF4D-A51D-408B-8106-A3512F4C9D4B}"/>
          </ac:picMkLst>
        </pc:picChg>
        <pc:picChg chg="add del mod">
          <ac:chgData name="Kenji Bacha" userId="03a30ba2d2821c1c" providerId="LiveId" clId="{31CE49E5-B609-421D-9C81-CC177F2DE8E5}" dt="2022-04-28T23:41:58.907" v="1137" actId="478"/>
          <ac:picMkLst>
            <pc:docMk/>
            <pc:sldMk cId="1441135014" sldId="261"/>
            <ac:picMk id="16" creationId="{8A5CE540-1933-4E62-9033-B51285795FDF}"/>
          </ac:picMkLst>
        </pc:picChg>
        <pc:picChg chg="add del mod">
          <ac:chgData name="Kenji Bacha" userId="03a30ba2d2821c1c" providerId="LiveId" clId="{31CE49E5-B609-421D-9C81-CC177F2DE8E5}" dt="2022-04-29T01:52:12.242" v="2327" actId="478"/>
          <ac:picMkLst>
            <pc:docMk/>
            <pc:sldMk cId="1441135014" sldId="261"/>
            <ac:picMk id="18" creationId="{0B2AEDE1-233D-46D8-AA7A-2429C0A3454B}"/>
          </ac:picMkLst>
        </pc:picChg>
        <pc:picChg chg="add del mod">
          <ac:chgData name="Kenji Bacha" userId="03a30ba2d2821c1c" providerId="LiveId" clId="{31CE49E5-B609-421D-9C81-CC177F2DE8E5}" dt="2022-04-29T00:31:08.615" v="1682" actId="478"/>
          <ac:picMkLst>
            <pc:docMk/>
            <pc:sldMk cId="1441135014" sldId="261"/>
            <ac:picMk id="19" creationId="{73C84AA4-A6E3-49CB-BEDA-2A2EAC35D367}"/>
          </ac:picMkLst>
        </pc:picChg>
        <pc:picChg chg="add del mod">
          <ac:chgData name="Kenji Bacha" userId="03a30ba2d2821c1c" providerId="LiveId" clId="{31CE49E5-B609-421D-9C81-CC177F2DE8E5}" dt="2022-04-29T00:31:08.615" v="1682" actId="478"/>
          <ac:picMkLst>
            <pc:docMk/>
            <pc:sldMk cId="1441135014" sldId="261"/>
            <ac:picMk id="20" creationId="{D4DD91C3-C64F-47A0-AA72-F0E964E45E97}"/>
          </ac:picMkLst>
        </pc:picChg>
        <pc:picChg chg="add del mod">
          <ac:chgData name="Kenji Bacha" userId="03a30ba2d2821c1c" providerId="LiveId" clId="{31CE49E5-B609-421D-9C81-CC177F2DE8E5}" dt="2022-04-29T00:31:08.615" v="1682" actId="478"/>
          <ac:picMkLst>
            <pc:docMk/>
            <pc:sldMk cId="1441135014" sldId="261"/>
            <ac:picMk id="21" creationId="{9C53AE48-AF1F-4325-9B77-7335D60F9144}"/>
          </ac:picMkLst>
        </pc:picChg>
        <pc:picChg chg="add del mod">
          <ac:chgData name="Kenji Bacha" userId="03a30ba2d2821c1c" providerId="LiveId" clId="{31CE49E5-B609-421D-9C81-CC177F2DE8E5}" dt="2022-04-29T00:31:08.615" v="1682" actId="478"/>
          <ac:picMkLst>
            <pc:docMk/>
            <pc:sldMk cId="1441135014" sldId="261"/>
            <ac:picMk id="22" creationId="{DA2A15E7-675F-4EDC-B4BC-4397EEDE3B89}"/>
          </ac:picMkLst>
        </pc:picChg>
        <pc:picChg chg="add del mod">
          <ac:chgData name="Kenji Bacha" userId="03a30ba2d2821c1c" providerId="LiveId" clId="{31CE49E5-B609-421D-9C81-CC177F2DE8E5}" dt="2022-04-29T00:31:08.615" v="1682" actId="478"/>
          <ac:picMkLst>
            <pc:docMk/>
            <pc:sldMk cId="1441135014" sldId="261"/>
            <ac:picMk id="23" creationId="{3A3AF1F8-9E46-4BEE-BBF4-F45607459429}"/>
          </ac:picMkLst>
        </pc:picChg>
        <pc:picChg chg="add del mod">
          <ac:chgData name="Kenji Bacha" userId="03a30ba2d2821c1c" providerId="LiveId" clId="{31CE49E5-B609-421D-9C81-CC177F2DE8E5}" dt="2022-04-29T00:31:08.615" v="1682" actId="478"/>
          <ac:picMkLst>
            <pc:docMk/>
            <pc:sldMk cId="1441135014" sldId="261"/>
            <ac:picMk id="24" creationId="{851B5D18-ABBA-42D3-8DB8-64CAF4AFCFB9}"/>
          </ac:picMkLst>
        </pc:picChg>
        <pc:picChg chg="add mod">
          <ac:chgData name="Kenji Bacha" userId="03a30ba2d2821c1c" providerId="LiveId" clId="{31CE49E5-B609-421D-9C81-CC177F2DE8E5}" dt="2022-04-29T00:31:37.538" v="1690" actId="571"/>
          <ac:picMkLst>
            <pc:docMk/>
            <pc:sldMk cId="1441135014" sldId="261"/>
            <ac:picMk id="25" creationId="{C615FF2B-245D-4C1A-AD1F-4A4184AA66BA}"/>
          </ac:picMkLst>
        </pc:picChg>
        <pc:picChg chg="add mod">
          <ac:chgData name="Kenji Bacha" userId="03a30ba2d2821c1c" providerId="LiveId" clId="{31CE49E5-B609-421D-9C81-CC177F2DE8E5}" dt="2022-04-29T00:31:37.538" v="1690" actId="571"/>
          <ac:picMkLst>
            <pc:docMk/>
            <pc:sldMk cId="1441135014" sldId="261"/>
            <ac:picMk id="26" creationId="{1D67FEDF-5FB7-4604-91C7-18549CE73B56}"/>
          </ac:picMkLst>
        </pc:picChg>
        <pc:picChg chg="add mod">
          <ac:chgData name="Kenji Bacha" userId="03a30ba2d2821c1c" providerId="LiveId" clId="{31CE49E5-B609-421D-9C81-CC177F2DE8E5}" dt="2022-04-29T00:31:37.538" v="1690" actId="571"/>
          <ac:picMkLst>
            <pc:docMk/>
            <pc:sldMk cId="1441135014" sldId="261"/>
            <ac:picMk id="27" creationId="{353AA947-F176-4A44-A8D5-FB97F71E4025}"/>
          </ac:picMkLst>
        </pc:picChg>
      </pc:sldChg>
      <pc:sldChg chg="addSp delSp modSp new del mod">
        <pc:chgData name="Kenji Bacha" userId="03a30ba2d2821c1c" providerId="LiveId" clId="{31CE49E5-B609-421D-9C81-CC177F2DE8E5}" dt="2022-04-28T16:34:18.180" v="136" actId="47"/>
        <pc:sldMkLst>
          <pc:docMk/>
          <pc:sldMk cId="2019538762" sldId="261"/>
        </pc:sldMkLst>
        <pc:spChg chg="del">
          <ac:chgData name="Kenji Bacha" userId="03a30ba2d2821c1c" providerId="LiveId" clId="{31CE49E5-B609-421D-9C81-CC177F2DE8E5}" dt="2022-04-28T16:33:56.221" v="132" actId="478"/>
          <ac:spMkLst>
            <pc:docMk/>
            <pc:sldMk cId="2019538762" sldId="261"/>
            <ac:spMk id="2" creationId="{4E6C5CFB-3DEA-4590-B66B-B151F4742DF8}"/>
          </ac:spMkLst>
        </pc:spChg>
        <pc:spChg chg="del">
          <ac:chgData name="Kenji Bacha" userId="03a30ba2d2821c1c" providerId="LiveId" clId="{31CE49E5-B609-421D-9C81-CC177F2DE8E5}" dt="2022-04-28T16:33:54.678" v="131" actId="478"/>
          <ac:spMkLst>
            <pc:docMk/>
            <pc:sldMk cId="2019538762" sldId="261"/>
            <ac:spMk id="3" creationId="{DF4D5AFF-FAE1-4237-BECC-705C0F4672F8}"/>
          </ac:spMkLst>
        </pc:spChg>
        <pc:picChg chg="add del mod">
          <ac:chgData name="Kenji Bacha" userId="03a30ba2d2821c1c" providerId="LiveId" clId="{31CE49E5-B609-421D-9C81-CC177F2DE8E5}" dt="2022-04-28T16:34:01.863" v="135" actId="478"/>
          <ac:picMkLst>
            <pc:docMk/>
            <pc:sldMk cId="2019538762" sldId="261"/>
            <ac:picMk id="4" creationId="{8028A1EA-AB7B-46FA-A39C-8E56FEB2A098}"/>
          </ac:picMkLst>
        </pc:picChg>
        <pc:picChg chg="add mod">
          <ac:chgData name="Kenji Bacha" userId="03a30ba2d2821c1c" providerId="LiveId" clId="{31CE49E5-B609-421D-9C81-CC177F2DE8E5}" dt="2022-04-28T16:33:57.267" v="133"/>
          <ac:picMkLst>
            <pc:docMk/>
            <pc:sldMk cId="2019538762" sldId="261"/>
            <ac:picMk id="5" creationId="{7AB9060D-8648-4EFC-9814-C800425A590F}"/>
          </ac:picMkLst>
        </pc:picChg>
        <pc:picChg chg="add mod">
          <ac:chgData name="Kenji Bacha" userId="03a30ba2d2821c1c" providerId="LiveId" clId="{31CE49E5-B609-421D-9C81-CC177F2DE8E5}" dt="2022-04-28T16:33:57.267" v="133"/>
          <ac:picMkLst>
            <pc:docMk/>
            <pc:sldMk cId="2019538762" sldId="261"/>
            <ac:picMk id="6" creationId="{6724FD7D-6F13-41BC-BF69-2B925E693046}"/>
          </ac:picMkLst>
        </pc:picChg>
        <pc:picChg chg="add mod">
          <ac:chgData name="Kenji Bacha" userId="03a30ba2d2821c1c" providerId="LiveId" clId="{31CE49E5-B609-421D-9C81-CC177F2DE8E5}" dt="2022-04-28T16:33:57.267" v="133"/>
          <ac:picMkLst>
            <pc:docMk/>
            <pc:sldMk cId="2019538762" sldId="261"/>
            <ac:picMk id="7" creationId="{0188CD4F-398E-4847-8A5F-BB4FE31F0710}"/>
          </ac:picMkLst>
        </pc:picChg>
        <pc:picChg chg="add mod">
          <ac:chgData name="Kenji Bacha" userId="03a30ba2d2821c1c" providerId="LiveId" clId="{31CE49E5-B609-421D-9C81-CC177F2DE8E5}" dt="2022-04-28T16:33:57.267" v="133"/>
          <ac:picMkLst>
            <pc:docMk/>
            <pc:sldMk cId="2019538762" sldId="261"/>
            <ac:picMk id="8" creationId="{EBAE777B-4D14-46DE-B90A-A5029EF0BCFE}"/>
          </ac:picMkLst>
        </pc:picChg>
      </pc:sldChg>
      <pc:sldChg chg="addSp delSp modSp new mod addAnim delAnim modAnim">
        <pc:chgData name="Kenji Bacha" userId="03a30ba2d2821c1c" providerId="LiveId" clId="{31CE49E5-B609-421D-9C81-CC177F2DE8E5}" dt="2022-04-29T02:30:38.031" v="2858" actId="29295"/>
        <pc:sldMkLst>
          <pc:docMk/>
          <pc:sldMk cId="3138401435" sldId="262"/>
        </pc:sldMkLst>
        <pc:spChg chg="del">
          <ac:chgData name="Kenji Bacha" userId="03a30ba2d2821c1c" providerId="LiveId" clId="{31CE49E5-B609-421D-9C81-CC177F2DE8E5}" dt="2022-04-28T16:52:39.663" v="449" actId="478"/>
          <ac:spMkLst>
            <pc:docMk/>
            <pc:sldMk cId="3138401435" sldId="262"/>
            <ac:spMk id="2" creationId="{7A2139B8-AD94-4489-B4EC-0436D13CB747}"/>
          </ac:spMkLst>
        </pc:spChg>
        <pc:spChg chg="del">
          <ac:chgData name="Kenji Bacha" userId="03a30ba2d2821c1c" providerId="LiveId" clId="{31CE49E5-B609-421D-9C81-CC177F2DE8E5}" dt="2022-04-28T16:52:40.928" v="450" actId="478"/>
          <ac:spMkLst>
            <pc:docMk/>
            <pc:sldMk cId="3138401435" sldId="262"/>
            <ac:spMk id="3" creationId="{A4AAEEB7-466C-43A1-AF31-BAB0B708DC9F}"/>
          </ac:spMkLst>
        </pc:spChg>
        <pc:picChg chg="add del mod ord modCrop">
          <ac:chgData name="Kenji Bacha" userId="03a30ba2d2821c1c" providerId="LiveId" clId="{31CE49E5-B609-421D-9C81-CC177F2DE8E5}" dt="2022-04-28T23:13:04.327" v="767" actId="478"/>
          <ac:picMkLst>
            <pc:docMk/>
            <pc:sldMk cId="3138401435" sldId="262"/>
            <ac:picMk id="2" creationId="{05FBFF32-B7C2-4150-A989-5F2A036A5E7D}"/>
          </ac:picMkLst>
        </pc:picChg>
        <pc:picChg chg="add mod ord">
          <ac:chgData name="Kenji Bacha" userId="03a30ba2d2821c1c" providerId="LiveId" clId="{31CE49E5-B609-421D-9C81-CC177F2DE8E5}" dt="2022-04-29T02:21:45.433" v="2795" actId="29295"/>
          <ac:picMkLst>
            <pc:docMk/>
            <pc:sldMk cId="3138401435" sldId="262"/>
            <ac:picMk id="3" creationId="{F7CB177A-7B6F-40A0-8202-872F88A5D8FD}"/>
          </ac:picMkLst>
        </pc:picChg>
        <pc:picChg chg="add mod modCrop">
          <ac:chgData name="Kenji Bacha" userId="03a30ba2d2821c1c" providerId="LiveId" clId="{31CE49E5-B609-421D-9C81-CC177F2DE8E5}" dt="2022-04-29T02:24:01.170" v="2832" actId="29295"/>
          <ac:picMkLst>
            <pc:docMk/>
            <pc:sldMk cId="3138401435" sldId="262"/>
            <ac:picMk id="4" creationId="{3483AFE9-709E-42FE-A468-3C8CCE8F525A}"/>
          </ac:picMkLst>
        </pc:picChg>
        <pc:picChg chg="add mod">
          <ac:chgData name="Kenji Bacha" userId="03a30ba2d2821c1c" providerId="LiveId" clId="{31CE49E5-B609-421D-9C81-CC177F2DE8E5}" dt="2022-04-29T02:25:54.213" v="2851" actId="29295"/>
          <ac:picMkLst>
            <pc:docMk/>
            <pc:sldMk cId="3138401435" sldId="262"/>
            <ac:picMk id="5" creationId="{20AF6C67-85B2-428E-9FF8-4A7EFCB50580}"/>
          </ac:picMkLst>
        </pc:picChg>
        <pc:picChg chg="add mod">
          <ac:chgData name="Kenji Bacha" userId="03a30ba2d2821c1c" providerId="LiveId" clId="{31CE49E5-B609-421D-9C81-CC177F2DE8E5}" dt="2022-04-29T02:30:38.031" v="2858" actId="29295"/>
          <ac:picMkLst>
            <pc:docMk/>
            <pc:sldMk cId="3138401435" sldId="262"/>
            <ac:picMk id="7" creationId="{238CF96C-A6DD-41C0-9D9F-9C1374E36A4E}"/>
          </ac:picMkLst>
        </pc:picChg>
        <pc:picChg chg="add mod">
          <ac:chgData name="Kenji Bacha" userId="03a30ba2d2821c1c" providerId="LiveId" clId="{31CE49E5-B609-421D-9C81-CC177F2DE8E5}" dt="2022-04-29T01:47:10.338" v="1990" actId="571"/>
          <ac:picMkLst>
            <pc:docMk/>
            <pc:sldMk cId="3138401435" sldId="262"/>
            <ac:picMk id="9" creationId="{62AFE420-7E37-49D9-8E95-B1E3C91A5F82}"/>
          </ac:picMkLst>
        </pc:picChg>
        <pc:picChg chg="add del mod">
          <ac:chgData name="Kenji Bacha" userId="03a30ba2d2821c1c" providerId="LiveId" clId="{31CE49E5-B609-421D-9C81-CC177F2DE8E5}" dt="2022-04-28T23:13:01.412" v="766" actId="478"/>
          <ac:picMkLst>
            <pc:docMk/>
            <pc:sldMk cId="3138401435" sldId="262"/>
            <ac:picMk id="9" creationId="{D2A4A0A5-CE11-47B8-9753-F9403AD66139}"/>
          </ac:picMkLst>
        </pc:picChg>
        <pc:picChg chg="add mod">
          <ac:chgData name="Kenji Bacha" userId="03a30ba2d2821c1c" providerId="LiveId" clId="{31CE49E5-B609-421D-9C81-CC177F2DE8E5}" dt="2022-04-29T01:47:10.338" v="1990" actId="571"/>
          <ac:picMkLst>
            <pc:docMk/>
            <pc:sldMk cId="3138401435" sldId="262"/>
            <ac:picMk id="10" creationId="{B85138A2-3C6D-4AFA-AA2F-D662EB2B087D}"/>
          </ac:picMkLst>
        </pc:picChg>
        <pc:picChg chg="add del mod modCrop">
          <ac:chgData name="Kenji Bacha" userId="03a30ba2d2821c1c" providerId="LiveId" clId="{31CE49E5-B609-421D-9C81-CC177F2DE8E5}" dt="2022-04-29T01:35:53.021" v="1908" actId="478"/>
          <ac:picMkLst>
            <pc:docMk/>
            <pc:sldMk cId="3138401435" sldId="262"/>
            <ac:picMk id="11" creationId="{05154A42-F42D-486B-96EC-EBCE0C466D61}"/>
          </ac:picMkLst>
        </pc:picChg>
        <pc:picChg chg="add mod">
          <ac:chgData name="Kenji Bacha" userId="03a30ba2d2821c1c" providerId="LiveId" clId="{31CE49E5-B609-421D-9C81-CC177F2DE8E5}" dt="2022-04-29T01:47:10.338" v="1990" actId="571"/>
          <ac:picMkLst>
            <pc:docMk/>
            <pc:sldMk cId="3138401435" sldId="262"/>
            <ac:picMk id="12" creationId="{39ACA3EA-458A-40B6-824C-582927D04C71}"/>
          </ac:picMkLst>
        </pc:picChg>
        <pc:picChg chg="add mod">
          <ac:chgData name="Kenji Bacha" userId="03a30ba2d2821c1c" providerId="LiveId" clId="{31CE49E5-B609-421D-9C81-CC177F2DE8E5}" dt="2022-04-29T02:26:43.969" v="2856" actId="29295"/>
          <ac:picMkLst>
            <pc:docMk/>
            <pc:sldMk cId="3138401435" sldId="262"/>
            <ac:picMk id="13" creationId="{660BF6B1-B22C-4EF2-B9A5-6BDF47C4E471}"/>
          </ac:picMkLst>
        </pc:picChg>
        <pc:picChg chg="add mod">
          <ac:chgData name="Kenji Bacha" userId="03a30ba2d2821c1c" providerId="LiveId" clId="{31CE49E5-B609-421D-9C81-CC177F2DE8E5}" dt="2022-04-29T01:47:10.338" v="1990" actId="571"/>
          <ac:picMkLst>
            <pc:docMk/>
            <pc:sldMk cId="3138401435" sldId="262"/>
            <ac:picMk id="14" creationId="{8C2CB05D-4E02-4627-874D-083773F426C4}"/>
          </ac:picMkLst>
        </pc:picChg>
        <pc:picChg chg="add del mod">
          <ac:chgData name="Kenji Bacha" userId="03a30ba2d2821c1c" providerId="LiveId" clId="{31CE49E5-B609-421D-9C81-CC177F2DE8E5}" dt="2022-04-29T00:34:36.279" v="1744" actId="478"/>
          <ac:picMkLst>
            <pc:docMk/>
            <pc:sldMk cId="3138401435" sldId="262"/>
            <ac:picMk id="14" creationId="{A0DFDAF3-F124-4178-919B-07A41C0B3502}"/>
          </ac:picMkLst>
        </pc:picChg>
        <pc:picChg chg="add del mod">
          <ac:chgData name="Kenji Bacha" userId="03a30ba2d2821c1c" providerId="LiveId" clId="{31CE49E5-B609-421D-9C81-CC177F2DE8E5}" dt="2022-04-29T00:34:40.660" v="1745" actId="478"/>
          <ac:picMkLst>
            <pc:docMk/>
            <pc:sldMk cId="3138401435" sldId="262"/>
            <ac:picMk id="15" creationId="{66B2F3BC-3D5F-4657-A342-6D5C07CC7209}"/>
          </ac:picMkLst>
        </pc:picChg>
        <pc:picChg chg="add mod">
          <ac:chgData name="Kenji Bacha" userId="03a30ba2d2821c1c" providerId="LiveId" clId="{31CE49E5-B609-421D-9C81-CC177F2DE8E5}" dt="2022-04-29T01:47:10.338" v="1990" actId="571"/>
          <ac:picMkLst>
            <pc:docMk/>
            <pc:sldMk cId="3138401435" sldId="262"/>
            <ac:picMk id="15" creationId="{8C3FBCB4-221F-47F4-87FC-DF132D2FBAEE}"/>
          </ac:picMkLst>
        </pc:picChg>
        <pc:picChg chg="add del mod">
          <ac:chgData name="Kenji Bacha" userId="03a30ba2d2821c1c" providerId="LiveId" clId="{31CE49E5-B609-421D-9C81-CC177F2DE8E5}" dt="2022-04-29T00:34:40.660" v="1745" actId="478"/>
          <ac:picMkLst>
            <pc:docMk/>
            <pc:sldMk cId="3138401435" sldId="262"/>
            <ac:picMk id="16" creationId="{0549AC36-4F3C-41B4-B6FC-C20618675551}"/>
          </ac:picMkLst>
        </pc:picChg>
        <pc:picChg chg="add del mod">
          <ac:chgData name="Kenji Bacha" userId="03a30ba2d2821c1c" providerId="LiveId" clId="{31CE49E5-B609-421D-9C81-CC177F2DE8E5}" dt="2022-04-29T01:51:17.212" v="2251" actId="21"/>
          <ac:picMkLst>
            <pc:docMk/>
            <pc:sldMk cId="3138401435" sldId="262"/>
            <ac:picMk id="16" creationId="{615036BE-7887-4988-A5B3-59297AD63339}"/>
          </ac:picMkLst>
        </pc:picChg>
        <pc:picChg chg="add del mod">
          <ac:chgData name="Kenji Bacha" userId="03a30ba2d2821c1c" providerId="LiveId" clId="{31CE49E5-B609-421D-9C81-CC177F2DE8E5}" dt="2022-04-29T00:34:40.660" v="1745" actId="478"/>
          <ac:picMkLst>
            <pc:docMk/>
            <pc:sldMk cId="3138401435" sldId="262"/>
            <ac:picMk id="17" creationId="{513E0599-6C9D-4D9A-932A-C382AD146FC8}"/>
          </ac:picMkLst>
        </pc:picChg>
        <pc:picChg chg="add del mod">
          <ac:chgData name="Kenji Bacha" userId="03a30ba2d2821c1c" providerId="LiveId" clId="{31CE49E5-B609-421D-9C81-CC177F2DE8E5}" dt="2022-04-29T01:51:17.212" v="2251" actId="21"/>
          <ac:picMkLst>
            <pc:docMk/>
            <pc:sldMk cId="3138401435" sldId="262"/>
            <ac:picMk id="17" creationId="{B115899B-029C-49F2-B840-1926DDB6CC83}"/>
          </ac:picMkLst>
        </pc:picChg>
        <pc:picChg chg="add del mod">
          <ac:chgData name="Kenji Bacha" userId="03a30ba2d2821c1c" providerId="LiveId" clId="{31CE49E5-B609-421D-9C81-CC177F2DE8E5}" dt="2022-04-29T00:34:40.660" v="1745" actId="478"/>
          <ac:picMkLst>
            <pc:docMk/>
            <pc:sldMk cId="3138401435" sldId="262"/>
            <ac:picMk id="18" creationId="{5F01BE2D-0A82-4E7D-8F0B-24701573E17D}"/>
          </ac:picMkLst>
        </pc:picChg>
        <pc:picChg chg="add del mod">
          <ac:chgData name="Kenji Bacha" userId="03a30ba2d2821c1c" providerId="LiveId" clId="{31CE49E5-B609-421D-9C81-CC177F2DE8E5}" dt="2022-04-29T01:51:17.212" v="2251" actId="21"/>
          <ac:picMkLst>
            <pc:docMk/>
            <pc:sldMk cId="3138401435" sldId="262"/>
            <ac:picMk id="18" creationId="{62F8859E-CA4E-405C-9BD5-808405A1CE41}"/>
          </ac:picMkLst>
        </pc:picChg>
        <pc:picChg chg="add del mod">
          <ac:chgData name="Kenji Bacha" userId="03a30ba2d2821c1c" providerId="LiveId" clId="{31CE49E5-B609-421D-9C81-CC177F2DE8E5}" dt="2022-04-29T01:51:17.212" v="2251" actId="21"/>
          <ac:picMkLst>
            <pc:docMk/>
            <pc:sldMk cId="3138401435" sldId="262"/>
            <ac:picMk id="19" creationId="{8FB98BD3-727A-4CE4-9A10-D28F1FE9E5FF}"/>
          </ac:picMkLst>
        </pc:picChg>
        <pc:picChg chg="add del mod">
          <ac:chgData name="Kenji Bacha" userId="03a30ba2d2821c1c" providerId="LiveId" clId="{31CE49E5-B609-421D-9C81-CC177F2DE8E5}" dt="2022-04-29T01:51:17.212" v="2251" actId="21"/>
          <ac:picMkLst>
            <pc:docMk/>
            <pc:sldMk cId="3138401435" sldId="262"/>
            <ac:picMk id="20" creationId="{14E4239F-0D3F-4D7C-AA5C-DCA08F7B8B7D}"/>
          </ac:picMkLst>
        </pc:picChg>
      </pc:sldChg>
      <pc:sldChg chg="addSp delSp modSp new mod modAnim">
        <pc:chgData name="Kenji Bacha" userId="03a30ba2d2821c1c" providerId="LiveId" clId="{31CE49E5-B609-421D-9C81-CC177F2DE8E5}" dt="2022-04-29T02:00:19.604" v="2388" actId="1035"/>
        <pc:sldMkLst>
          <pc:docMk/>
          <pc:sldMk cId="1038606090" sldId="263"/>
        </pc:sldMkLst>
        <pc:spChg chg="del">
          <ac:chgData name="Kenji Bacha" userId="03a30ba2d2821c1c" providerId="LiveId" clId="{31CE49E5-B609-421D-9C81-CC177F2DE8E5}" dt="2022-04-28T23:17:04.974" v="853" actId="478"/>
          <ac:spMkLst>
            <pc:docMk/>
            <pc:sldMk cId="1038606090" sldId="263"/>
            <ac:spMk id="2" creationId="{48A1C7A8-E44B-4E6C-A6FB-5339BC262DE2}"/>
          </ac:spMkLst>
        </pc:spChg>
        <pc:spChg chg="del">
          <ac:chgData name="Kenji Bacha" userId="03a30ba2d2821c1c" providerId="LiveId" clId="{31CE49E5-B609-421D-9C81-CC177F2DE8E5}" dt="2022-04-28T23:17:03.913" v="852" actId="478"/>
          <ac:spMkLst>
            <pc:docMk/>
            <pc:sldMk cId="1038606090" sldId="263"/>
            <ac:spMk id="3" creationId="{9C861C87-FF6C-4781-ACC2-A24253C692CB}"/>
          </ac:spMkLst>
        </pc:spChg>
        <pc:picChg chg="add mod">
          <ac:chgData name="Kenji Bacha" userId="03a30ba2d2821c1c" providerId="LiveId" clId="{31CE49E5-B609-421D-9C81-CC177F2DE8E5}" dt="2022-04-29T00:36:51.118" v="1762" actId="1076"/>
          <ac:picMkLst>
            <pc:docMk/>
            <pc:sldMk cId="1038606090" sldId="263"/>
            <ac:picMk id="5" creationId="{A83F69F9-9DFA-4EC2-8CA3-532A46E429DD}"/>
          </ac:picMkLst>
        </pc:picChg>
        <pc:picChg chg="add del mod modCrop">
          <ac:chgData name="Kenji Bacha" userId="03a30ba2d2821c1c" providerId="LiveId" clId="{31CE49E5-B609-421D-9C81-CC177F2DE8E5}" dt="2022-04-29T01:36:02.596" v="1910" actId="478"/>
          <ac:picMkLst>
            <pc:docMk/>
            <pc:sldMk cId="1038606090" sldId="263"/>
            <ac:picMk id="7" creationId="{927151FE-638E-4318-957B-F308DE57B561}"/>
          </ac:picMkLst>
        </pc:picChg>
        <pc:picChg chg="add mod modCrop">
          <ac:chgData name="Kenji Bacha" userId="03a30ba2d2821c1c" providerId="LiveId" clId="{31CE49E5-B609-421D-9C81-CC177F2DE8E5}" dt="2022-04-29T02:00:19.604" v="2388" actId="1035"/>
          <ac:picMkLst>
            <pc:docMk/>
            <pc:sldMk cId="1038606090" sldId="263"/>
            <ac:picMk id="8" creationId="{4A41E80F-331D-4240-B33D-C219EE9D3A11}"/>
          </ac:picMkLst>
        </pc:picChg>
        <pc:picChg chg="add mod">
          <ac:chgData name="Kenji Bacha" userId="03a30ba2d2821c1c" providerId="LiveId" clId="{31CE49E5-B609-421D-9C81-CC177F2DE8E5}" dt="2022-04-29T00:37:16.910" v="1774" actId="1038"/>
          <ac:picMkLst>
            <pc:docMk/>
            <pc:sldMk cId="1038606090" sldId="263"/>
            <ac:picMk id="9" creationId="{4B8B1386-B717-4826-BD60-A1E03F83B541}"/>
          </ac:picMkLst>
        </pc:picChg>
        <pc:picChg chg="add mod">
          <ac:chgData name="Kenji Bacha" userId="03a30ba2d2821c1c" providerId="LiveId" clId="{31CE49E5-B609-421D-9C81-CC177F2DE8E5}" dt="2022-04-29T00:37:47.752" v="1820" actId="1037"/>
          <ac:picMkLst>
            <pc:docMk/>
            <pc:sldMk cId="1038606090" sldId="263"/>
            <ac:picMk id="11" creationId="{D15199A0-6F2F-40C3-8496-2671AF2BC15F}"/>
          </ac:picMkLst>
        </pc:picChg>
        <pc:picChg chg="add mod">
          <ac:chgData name="Kenji Bacha" userId="03a30ba2d2821c1c" providerId="LiveId" clId="{31CE49E5-B609-421D-9C81-CC177F2DE8E5}" dt="2022-04-29T00:37:16.910" v="1774" actId="1038"/>
          <ac:picMkLst>
            <pc:docMk/>
            <pc:sldMk cId="1038606090" sldId="263"/>
            <ac:picMk id="13" creationId="{CE5A40F2-93EE-4E63-BD48-4D42CC05E30F}"/>
          </ac:picMkLst>
        </pc:picChg>
        <pc:picChg chg="add mod ord">
          <ac:chgData name="Kenji Bacha" userId="03a30ba2d2821c1c" providerId="LiveId" clId="{31CE49E5-B609-421D-9C81-CC177F2DE8E5}" dt="2022-04-29T00:37:33.669" v="1783" actId="14100"/>
          <ac:picMkLst>
            <pc:docMk/>
            <pc:sldMk cId="1038606090" sldId="263"/>
            <ac:picMk id="15" creationId="{67B2227C-DF00-4E6C-8796-2AB840B11238}"/>
          </ac:picMkLst>
        </pc:picChg>
      </pc:sldChg>
      <pc:sldChg chg="modSp add del mod modAnim">
        <pc:chgData name="Kenji Bacha" userId="03a30ba2d2821c1c" providerId="LiveId" clId="{31CE49E5-B609-421D-9C81-CC177F2DE8E5}" dt="2022-04-29T00:09:40.316" v="1483" actId="2890"/>
        <pc:sldMkLst>
          <pc:docMk/>
          <pc:sldMk cId="382099695" sldId="264"/>
        </pc:sldMkLst>
        <pc:picChg chg="mod">
          <ac:chgData name="Kenji Bacha" userId="03a30ba2d2821c1c" providerId="LiveId" clId="{31CE49E5-B609-421D-9C81-CC177F2DE8E5}" dt="2022-04-29T00:09:37.541" v="1473" actId="1076"/>
          <ac:picMkLst>
            <pc:docMk/>
            <pc:sldMk cId="382099695" sldId="264"/>
            <ac:picMk id="17" creationId="{B85947BE-4E70-4365-931F-2BA876C04392}"/>
          </ac:picMkLst>
        </pc:picChg>
      </pc:sldChg>
      <pc:sldChg chg="modSp add del mod modAnim">
        <pc:chgData name="Kenji Bacha" userId="03a30ba2d2821c1c" providerId="LiveId" clId="{31CE49E5-B609-421D-9C81-CC177F2DE8E5}" dt="2022-04-29T00:13:18.738" v="1515" actId="47"/>
        <pc:sldMkLst>
          <pc:docMk/>
          <pc:sldMk cId="2024640000" sldId="264"/>
        </pc:sldMkLst>
        <pc:picChg chg="mod">
          <ac:chgData name="Kenji Bacha" userId="03a30ba2d2821c1c" providerId="LiveId" clId="{31CE49E5-B609-421D-9C81-CC177F2DE8E5}" dt="2022-04-29T00:12:06.316" v="1506" actId="1076"/>
          <ac:picMkLst>
            <pc:docMk/>
            <pc:sldMk cId="2024640000" sldId="264"/>
            <ac:picMk id="17" creationId="{B85947BE-4E70-4365-931F-2BA876C04392}"/>
          </ac:picMkLst>
        </pc:picChg>
      </pc:sldChg>
      <pc:sldChg chg="addSp delSp modSp new mod modAnim">
        <pc:chgData name="Kenji Bacha" userId="03a30ba2d2821c1c" providerId="LiveId" clId="{31CE49E5-B609-421D-9C81-CC177F2DE8E5}" dt="2022-04-29T00:45:00.026" v="1899"/>
        <pc:sldMkLst>
          <pc:docMk/>
          <pc:sldMk cId="3311618961" sldId="264"/>
        </pc:sldMkLst>
        <pc:spChg chg="del">
          <ac:chgData name="Kenji Bacha" userId="03a30ba2d2821c1c" providerId="LiveId" clId="{31CE49E5-B609-421D-9C81-CC177F2DE8E5}" dt="2022-04-29T00:38:18.078" v="1822" actId="478"/>
          <ac:spMkLst>
            <pc:docMk/>
            <pc:sldMk cId="3311618961" sldId="264"/>
            <ac:spMk id="2" creationId="{FCC03E65-38DB-4DB1-9C1D-3E5183B50924}"/>
          </ac:spMkLst>
        </pc:spChg>
        <pc:spChg chg="del">
          <ac:chgData name="Kenji Bacha" userId="03a30ba2d2821c1c" providerId="LiveId" clId="{31CE49E5-B609-421D-9C81-CC177F2DE8E5}" dt="2022-04-29T00:38:20.016" v="1823" actId="478"/>
          <ac:spMkLst>
            <pc:docMk/>
            <pc:sldMk cId="3311618961" sldId="264"/>
            <ac:spMk id="3" creationId="{29812D86-4AB8-4886-B6A3-39E88AC988F8}"/>
          </ac:spMkLst>
        </pc:spChg>
        <pc:spChg chg="add del">
          <ac:chgData name="Kenji Bacha" userId="03a30ba2d2821c1c" providerId="LiveId" clId="{31CE49E5-B609-421D-9C81-CC177F2DE8E5}" dt="2022-04-29T00:40:50.425" v="1846" actId="22"/>
          <ac:spMkLst>
            <pc:docMk/>
            <pc:sldMk cId="3311618961" sldId="264"/>
            <ac:spMk id="9" creationId="{CB4941E9-348E-4D58-B7F9-978EC6E918EE}"/>
          </ac:spMkLst>
        </pc:spChg>
        <pc:picChg chg="add mod">
          <ac:chgData name="Kenji Bacha" userId="03a30ba2d2821c1c" providerId="LiveId" clId="{31CE49E5-B609-421D-9C81-CC177F2DE8E5}" dt="2022-04-29T00:38:41.188" v="1829" actId="1076"/>
          <ac:picMkLst>
            <pc:docMk/>
            <pc:sldMk cId="3311618961" sldId="264"/>
            <ac:picMk id="5" creationId="{0526A869-5078-437A-9A6D-4C47F69F64C8}"/>
          </ac:picMkLst>
        </pc:picChg>
        <pc:picChg chg="add mod ord modCrop">
          <ac:chgData name="Kenji Bacha" userId="03a30ba2d2821c1c" providerId="LiveId" clId="{31CE49E5-B609-421D-9C81-CC177F2DE8E5}" dt="2022-04-29T00:43:03.305" v="1878" actId="1076"/>
          <ac:picMkLst>
            <pc:docMk/>
            <pc:sldMk cId="3311618961" sldId="264"/>
            <ac:picMk id="7" creationId="{74833106-3F0C-44A1-AC76-2BF79F006D7E}"/>
          </ac:picMkLst>
        </pc:picChg>
        <pc:picChg chg="add mod modCrop">
          <ac:chgData name="Kenji Bacha" userId="03a30ba2d2821c1c" providerId="LiveId" clId="{31CE49E5-B609-421D-9C81-CC177F2DE8E5}" dt="2022-04-29T00:41:20.633" v="1855" actId="1076"/>
          <ac:picMkLst>
            <pc:docMk/>
            <pc:sldMk cId="3311618961" sldId="264"/>
            <ac:picMk id="10" creationId="{402176FA-D013-4FEB-B93B-8F97A145CC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0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0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533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52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06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62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0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6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2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7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2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4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5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B103-539D-4C48-B6F7-50BFE09C219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EDDC5-077D-4DB8-8DB6-6E252C60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B7EE-F79E-4E33-BACE-76A00A796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Accessing Saved Posts on Instagram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400C-3FD9-4202-A51A-D4E93C7C5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Kenji Bacha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8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og&#10;&#10;Description automatically generated with medium confidence">
            <a:extLst>
              <a:ext uri="{FF2B5EF4-FFF2-40B4-BE49-F238E27FC236}">
                <a16:creationId xmlns:a16="http://schemas.microsoft.com/office/drawing/2014/main" id="{6C028133-16C5-4D9B-9A56-C4CA8FAFF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95" y="133571"/>
            <a:ext cx="3364009" cy="65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6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A12B06-0B2B-4082-BC41-CADCF2B3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15" y="67778"/>
            <a:ext cx="3364992" cy="65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9EA761A-804D-465E-A692-49C77B8AD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00" y="160020"/>
            <a:ext cx="3366199" cy="65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0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1991AF-39DF-4705-B067-47D7D266B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00" y="160020"/>
            <a:ext cx="3366199" cy="653796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C7FA670-8DF4-4A92-AA0A-DD4CEC582F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22" y="1336078"/>
            <a:ext cx="1964686" cy="214143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8BEF6E-9578-4213-9BD6-58F19526B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37"/>
          <a:stretch/>
        </p:blipFill>
        <p:spPr>
          <a:xfrm>
            <a:off x="4412899" y="163376"/>
            <a:ext cx="3366199" cy="1167504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A6779A37-E1DB-4437-9347-D8BAC5E7EF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67" y="1333500"/>
            <a:ext cx="1957136" cy="492324"/>
          </a:xfrm>
          <a:prstGeom prst="rect">
            <a:avLst/>
          </a:prstGeom>
        </p:spPr>
      </p:pic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85947BE-4E70-4365-931F-2BA876C0439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055" y="1332801"/>
            <a:ext cx="1959545" cy="4919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2FE297-AB59-45F5-997C-3D86C5502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570" y="0"/>
            <a:ext cx="3364635" cy="5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25 L -2.5E-6 -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31389 L -2.5E-6 -2.96296E-6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56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947EC8-EDDB-4DCD-8EF3-8A69C1BAF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04" y="156846"/>
            <a:ext cx="3364992" cy="653561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878960B-7D3D-4ED7-BCF9-592580017FD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95" y="2048897"/>
            <a:ext cx="1952103" cy="1543887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9196B0A5-087E-4257-BA70-E636CA90CAC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11" y="2049527"/>
            <a:ext cx="1958409" cy="496064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737E2824-7DB6-4476-9231-CD5296851D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57"/>
          <a:stretch/>
        </p:blipFill>
        <p:spPr>
          <a:xfrm>
            <a:off x="4413504" y="154319"/>
            <a:ext cx="3364992" cy="1891615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47F80FE-8A83-4DF4-B600-0298144F77F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14" y="2049781"/>
            <a:ext cx="1955361" cy="49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25 L -1.25E-6 -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1.25E-6 -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B177A-7B6F-40A0-8202-872F88A5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504" y="160020"/>
            <a:ext cx="3364992" cy="653796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0AF6C67-85B2-428E-9FF8-4A7EFCB505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817" y="2786922"/>
            <a:ext cx="1955816" cy="1161737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38CF96C-A6DD-41C0-9D9F-9C1374E36A4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33" y="2785980"/>
            <a:ext cx="1953999" cy="494312"/>
          </a:xfrm>
          <a:prstGeom prst="rect">
            <a:avLst/>
          </a:prstGeom>
        </p:spPr>
      </p:pic>
      <p:pic>
        <p:nvPicPr>
          <p:cNvPr id="13" name="Picture 12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660BF6B1-B22C-4EF2-B9A5-6BDF47C4E47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60" y="2785811"/>
            <a:ext cx="1955072" cy="491805"/>
          </a:xfrm>
          <a:prstGeom prst="rect">
            <a:avLst/>
          </a:prstGeom>
        </p:spPr>
      </p:pic>
      <p:pic>
        <p:nvPicPr>
          <p:cNvPr id="4" name="Picture 3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3483AFE9-709E-42FE-A468-3C8CCE8F52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41"/>
          <a:stretch/>
        </p:blipFill>
        <p:spPr>
          <a:xfrm>
            <a:off x="4413504" y="162694"/>
            <a:ext cx="3364992" cy="261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0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9121 L -2.70833E-6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00013 -0.191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956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3F69F9-9DFA-4EC2-8CA3-532A46E42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04" y="161192"/>
            <a:ext cx="3364992" cy="6535616"/>
          </a:xfrm>
          <a:prstGeom prst="rect">
            <a:avLst/>
          </a:prstGeom>
        </p:spPr>
      </p:pic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4B8B1386-B717-4826-BD60-A1E03F83B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74" y="3503592"/>
            <a:ext cx="1975104" cy="499136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67B2227C-DF00-4E6C-8796-2AB840B11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18" y="4248151"/>
            <a:ext cx="1217331" cy="407468"/>
          </a:xfrm>
          <a:prstGeom prst="rect">
            <a:avLst/>
          </a:prstGeom>
        </p:spPr>
      </p:pic>
      <p:pic>
        <p:nvPicPr>
          <p:cNvPr id="11" name="Picture 10" descr="A picture containing text, electronics, calculator, keyboard&#10;&#10;Description automatically generated">
            <a:extLst>
              <a:ext uri="{FF2B5EF4-FFF2-40B4-BE49-F238E27FC236}">
                <a16:creationId xmlns:a16="http://schemas.microsoft.com/office/drawing/2014/main" id="{D15199A0-6F2F-40C3-8496-2671AF2BC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54" y="4258793"/>
            <a:ext cx="3333650" cy="2415687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5A40F2-93EE-4E63-BD48-4D42CC05E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73" y="3501034"/>
            <a:ext cx="1975104" cy="496844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4A41E80F-331D-4240-B33D-C219EE9D3A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05"/>
          <a:stretch/>
        </p:blipFill>
        <p:spPr>
          <a:xfrm>
            <a:off x="4413504" y="156660"/>
            <a:ext cx="3364992" cy="331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526A869-5078-437A-9A6D-4C47F69F6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04" y="161192"/>
            <a:ext cx="3364992" cy="6535616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02176FA-D013-4FEB-B93B-8F97A145C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" t="14451" r="78588" b="75930"/>
          <a:stretch/>
        </p:blipFill>
        <p:spPr>
          <a:xfrm>
            <a:off x="4552949" y="1104900"/>
            <a:ext cx="571501" cy="628651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74833106-3F0C-44A1-AC76-2BF79F006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5" b="6278"/>
          <a:stretch/>
        </p:blipFill>
        <p:spPr>
          <a:xfrm>
            <a:off x="4413504" y="981075"/>
            <a:ext cx="3364992" cy="530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227</TotalTime>
  <Words>8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Accessing Saved Posts on Instagram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Saved Posts on Instagram</dc:title>
  <dc:creator>Kenji Bacha</dc:creator>
  <cp:lastModifiedBy>Kenji Bacha</cp:lastModifiedBy>
  <cp:revision>1</cp:revision>
  <dcterms:created xsi:type="dcterms:W3CDTF">2022-04-25T21:29:30Z</dcterms:created>
  <dcterms:modified xsi:type="dcterms:W3CDTF">2022-04-29T02:30:46Z</dcterms:modified>
</cp:coreProperties>
</file>