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58DA-3FF5-43D6-B8EC-C1C8457CC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421CA-2E41-4EEA-B6D5-135F03330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879FC-FF27-40BD-8E0B-7EA5BC2F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9FB1A-DAF1-4B44-B3B3-0EF2C689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73BA0-9416-488E-81E0-1BFE5FA5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81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F5BA1-5DEC-4CEA-A719-BE074721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BA124E-3E35-47D1-BF00-2CC08BD8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4C39A-B3B9-4684-9528-5415FFCF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59819-1822-41EC-91A7-614A3AC7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7E9C8-5537-4E86-B3B2-189A0C58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74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D90D65-6E1D-46F2-91CF-04751420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6DACC3-EC4C-42D4-8D1F-9D47504E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543FE-DF7E-4D9F-AB0A-13749F9D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BF5E5-91BD-4B02-BCE3-4CB18AA5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FFCEB8-B955-4554-82FB-AA8B4C0A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0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FC06F-640A-4B55-ACAA-D48A0838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870A1-5FA5-493B-9551-06E6F01F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B30E-2029-4816-AA06-96C53B7D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8A826-893F-44BD-AAE6-33285157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D9F7F8-85AE-400D-A3DD-9223FD09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3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77FFE-1F41-42C3-805C-1AAC7A2B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0B684-9C06-47ED-8E4A-83B63B54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2E0A0-BACE-4240-92E1-487E174A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5B889-2E4A-4D48-A58F-543A205E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0CE54-423D-440C-A007-7FEF8E4C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08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5998-4A8D-4EC7-B983-7A01F8FF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6D1E9-96AC-49BB-A111-86BB90F4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8FC0CF-70CD-4085-8310-DB932415B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E94017-855C-4F08-AD1A-55684601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830A93-D0B4-4917-9475-3281760B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2871E7-F25B-4537-9BFD-D711615C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42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F2400-143A-430E-B800-38DAF870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C1FBB5-FB24-446A-AFC9-DD191F07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0A353-861E-4579-9C71-A0F0D787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7B9FBB-A15C-41A7-80E6-BC98E49A7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084CF8-B298-404C-9501-63CE8F7DF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B99805-6A7E-4F1B-B02D-C6C3C1A4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4AB11-FDF7-4F61-8855-371B141B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178C24-C3C1-44E2-AE71-B5D3D44B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2935-F258-449F-BB52-351E02A6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BB92FD-012B-4359-920E-A83F7B62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C9647D-D55B-4198-94E8-72CF89B8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873D-AB3D-46F2-8A6C-81550C1D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728B5B-CF73-45D6-A25E-E0A7239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A50FB9-2AE6-4A46-AEC9-FEF2A7B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BD91E1-C2B3-4554-95F2-91AF7490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9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CEF2F-6C13-4235-BBEC-336775C5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EDD5D-767A-4720-AAE7-6DC13633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884D2E-06B6-4396-9184-5E1300A5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744146-69EC-486C-8C52-837601E8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42FEE-B100-4BE3-8806-16394DA5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0722C-E43E-40A4-86A1-D07A7F8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6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AC36-E776-4BE7-B5F0-B67E3D29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B558FE-7A1F-445A-A0A4-B0E7E7DA8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103346-2FB8-4B12-826D-78614333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FA4C27-5778-430D-A9BA-0E06F185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13F3D-4E85-49B3-9FF3-2E212514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AF304C-D836-4DAB-8647-302C9CE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1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B8896F-FF3A-4D05-88CA-4F56DA3E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AEBEF-CAD2-4C34-858C-263976C7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0AF6F7-9843-4BE9-9B48-A492417B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F500-A0B8-410D-8E2A-5610875B7BC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CF005-A3A4-47DF-8E7C-0679B1B39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85922-D743-481C-8DBE-85F84DFB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C2AE-D9C7-43B8-A1CE-23E0FEA7F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7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2733C-6184-42AA-8D7A-3BFFD3698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Laravel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0B2D8-172E-49C2-9F9B-44FF19097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7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9594-DC44-4B5F-A348-1ABD95D5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“</a:t>
            </a:r>
            <a:r>
              <a:rPr lang="pt-BR" dirty="0" err="1"/>
              <a:t>raíz</a:t>
            </a:r>
            <a:r>
              <a:rPr lang="pt-BR" dirty="0"/>
              <a:t>” do projeto arquivo </a:t>
            </a:r>
            <a:r>
              <a:rPr lang="pt-BR" b="1" dirty="0"/>
              <a:t>.</a:t>
            </a:r>
            <a:r>
              <a:rPr lang="pt-BR" b="1" dirty="0" err="1"/>
              <a:t>env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8B8D-840A-4C12-911B-709D1478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para fazer a conexão com o banco de dados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23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56AEE-E52E-496B-9C4E-F12E0D93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01FD4-2BB1-4DEA-BB84-E882A5B4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</a:t>
            </a:r>
            <a:r>
              <a:rPr lang="pt-BR" dirty="0" err="1"/>
              <a:t>model</a:t>
            </a:r>
            <a:r>
              <a:rPr lang="pt-BR" dirty="0"/>
              <a:t> (no </a:t>
            </a:r>
            <a:r>
              <a:rPr lang="pt-BR" dirty="0" err="1"/>
              <a:t>prompt</a:t>
            </a:r>
            <a:r>
              <a:rPr lang="pt-BR" dirty="0"/>
              <a:t>, na “</a:t>
            </a:r>
            <a:r>
              <a:rPr lang="pt-BR" dirty="0" err="1"/>
              <a:t>raíz</a:t>
            </a:r>
            <a:r>
              <a:rPr lang="pt-BR" dirty="0"/>
              <a:t>” do projeto):</a:t>
            </a:r>
          </a:p>
          <a:p>
            <a:endParaRPr lang="pt-BR" dirty="0"/>
          </a:p>
          <a:p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</a:t>
            </a:r>
            <a:r>
              <a:rPr lang="pt-BR" dirty="0" err="1"/>
              <a:t>make:model</a:t>
            </a:r>
            <a:r>
              <a:rPr lang="pt-BR" dirty="0"/>
              <a:t> </a:t>
            </a:r>
            <a:r>
              <a:rPr lang="pt-BR" dirty="0" err="1"/>
              <a:t>NomeDoModel</a:t>
            </a:r>
            <a:endParaRPr lang="pt-BR" dirty="0"/>
          </a:p>
          <a:p>
            <a:endParaRPr lang="pt-BR" dirty="0"/>
          </a:p>
          <a:p>
            <a:r>
              <a:rPr lang="pt-BR" dirty="0"/>
              <a:t>Local no projeto:</a:t>
            </a:r>
          </a:p>
          <a:p>
            <a:r>
              <a:rPr lang="pt-BR" dirty="0"/>
              <a:t>App - </a:t>
            </a:r>
            <a:r>
              <a:rPr lang="pt-BR" dirty="0" err="1"/>
              <a:t>Models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3C8D-D6E2-4071-88AF-E41B4EF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797C4-5DCF-4AFB-968A-0EE96B7E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criar um </a:t>
            </a:r>
            <a:r>
              <a:rPr lang="pt-BR" dirty="0" err="1"/>
              <a:t>controller</a:t>
            </a:r>
            <a:r>
              <a:rPr lang="pt-BR" dirty="0"/>
              <a:t> (no </a:t>
            </a:r>
            <a:r>
              <a:rPr lang="pt-BR" dirty="0" err="1"/>
              <a:t>prompt</a:t>
            </a:r>
            <a:r>
              <a:rPr lang="pt-BR" dirty="0"/>
              <a:t>, na “</a:t>
            </a:r>
            <a:r>
              <a:rPr lang="pt-BR" dirty="0" err="1"/>
              <a:t>raíz</a:t>
            </a:r>
            <a:r>
              <a:rPr lang="pt-BR" dirty="0"/>
              <a:t>” do projeto):</a:t>
            </a:r>
          </a:p>
          <a:p>
            <a:endParaRPr lang="pt-BR" dirty="0"/>
          </a:p>
          <a:p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artisan</a:t>
            </a:r>
            <a:r>
              <a:rPr lang="pt-BR" dirty="0"/>
              <a:t> </a:t>
            </a:r>
            <a:r>
              <a:rPr lang="pt-BR" dirty="0" err="1"/>
              <a:t>make:controller</a:t>
            </a:r>
            <a:r>
              <a:rPr lang="pt-BR" dirty="0"/>
              <a:t> </a:t>
            </a:r>
            <a:r>
              <a:rPr lang="pt-BR" dirty="0" err="1"/>
              <a:t>NomeController</a:t>
            </a:r>
            <a:r>
              <a:rPr lang="pt-BR" dirty="0"/>
              <a:t> –</a:t>
            </a:r>
            <a:r>
              <a:rPr lang="pt-BR" dirty="0" err="1"/>
              <a:t>resource</a:t>
            </a:r>
            <a:endParaRPr lang="pt-BR" dirty="0"/>
          </a:p>
          <a:p>
            <a:r>
              <a:rPr lang="pt-BR" dirty="0"/>
              <a:t>(onde nome é o nome baseado no </a:t>
            </a:r>
            <a:r>
              <a:rPr lang="pt-BR" dirty="0" err="1"/>
              <a:t>model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Local no projeto:</a:t>
            </a:r>
          </a:p>
          <a:p>
            <a:r>
              <a:rPr lang="pt-BR" dirty="0"/>
              <a:t>App – Http – </a:t>
            </a:r>
            <a:r>
              <a:rPr lang="pt-BR" dirty="0" err="1"/>
              <a:t>Controllers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5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347A-BCDA-4EF7-8FD5-B09C624A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Routes</a:t>
            </a:r>
            <a:r>
              <a:rPr lang="pt-BR" dirty="0"/>
              <a:t> – </a:t>
            </a:r>
            <a:r>
              <a:rPr lang="pt-BR" dirty="0" err="1"/>
              <a:t>url</a:t>
            </a:r>
            <a:r>
              <a:rPr lang="pt-BR" dirty="0"/>
              <a:t>(caminho) de acesso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A789A-7897-4F42-84E7-A40DE771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 </a:t>
            </a:r>
          </a:p>
          <a:p>
            <a:r>
              <a:rPr lang="pt-BR" dirty="0" err="1"/>
              <a:t>Routes</a:t>
            </a:r>
            <a:r>
              <a:rPr lang="pt-BR" dirty="0"/>
              <a:t> arquivo </a:t>
            </a:r>
            <a:r>
              <a:rPr lang="pt-BR" b="1" dirty="0" err="1"/>
              <a:t>web.php</a:t>
            </a:r>
            <a:r>
              <a:rPr lang="pt-BR" b="1" dirty="0"/>
              <a:t> (para a </a:t>
            </a:r>
            <a:r>
              <a:rPr lang="pt-BR" b="1" u="sng" dirty="0"/>
              <a:t>aplicação</a:t>
            </a:r>
            <a:r>
              <a:rPr lang="pt-BR" b="1" dirty="0"/>
              <a:t> web)</a:t>
            </a:r>
          </a:p>
          <a:p>
            <a:endParaRPr lang="pt-BR" b="1" dirty="0"/>
          </a:p>
          <a:p>
            <a:r>
              <a:rPr lang="pt-BR" dirty="0"/>
              <a:t>Exemplo de rota para usar um método do </a:t>
            </a:r>
            <a:r>
              <a:rPr lang="pt-BR" dirty="0" err="1"/>
              <a:t>controller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915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6EEDC-0100-4FF2-88E7-B87758F4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A33CE-C256-405E-80CB-7775126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Local</a:t>
            </a:r>
          </a:p>
          <a:p>
            <a:endParaRPr lang="pt-BR" dirty="0"/>
          </a:p>
          <a:p>
            <a:r>
              <a:rPr lang="pt-BR" dirty="0" err="1"/>
              <a:t>Resources</a:t>
            </a:r>
            <a:r>
              <a:rPr lang="pt-BR" dirty="0"/>
              <a:t> - </a:t>
            </a:r>
            <a:r>
              <a:rPr lang="pt-BR" dirty="0" err="1"/>
              <a:t>Views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2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70DF0-EDA1-4723-9FF5-6A122C0C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245E2-D58A-41C8-8B1B-7526FA66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model</a:t>
            </a:r>
            <a:r>
              <a:rPr lang="pt-BR" dirty="0"/>
              <a:t> declarar</a:t>
            </a:r>
          </a:p>
          <a:p>
            <a:endParaRPr lang="pt-BR" dirty="0"/>
          </a:p>
          <a:p>
            <a:r>
              <a:rPr lang="pt-BR" dirty="0" err="1"/>
              <a:t>protected</a:t>
            </a:r>
            <a:r>
              <a:rPr lang="pt-BR" dirty="0"/>
              <a:t> $</a:t>
            </a:r>
            <a:r>
              <a:rPr lang="pt-BR" dirty="0" err="1"/>
              <a:t>table</a:t>
            </a:r>
            <a:r>
              <a:rPr lang="pt-BR" dirty="0"/>
              <a:t> = '</a:t>
            </a:r>
            <a:r>
              <a:rPr lang="pt-BR" dirty="0" err="1"/>
              <a:t>tbProduto</a:t>
            </a:r>
            <a:r>
              <a:rPr lang="pt-BR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50226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5D0CF-082C-4B8F-83DB-F9CB5A35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0D9033-B926-402A-BDB6-B1663C296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No </a:t>
            </a:r>
            <a:r>
              <a:rPr lang="pt-BR" dirty="0" err="1"/>
              <a:t>controller</a:t>
            </a:r>
            <a:endParaRPr lang="pt-BR" dirty="0"/>
          </a:p>
          <a:p>
            <a:endParaRPr lang="pt-BR" dirty="0"/>
          </a:p>
          <a:p>
            <a:r>
              <a:rPr lang="pt-BR" dirty="0"/>
              <a:t>use App\</a:t>
            </a:r>
            <a:r>
              <a:rPr lang="pt-BR" dirty="0" err="1"/>
              <a:t>Models</a:t>
            </a:r>
            <a:r>
              <a:rPr lang="pt-BR" dirty="0"/>
              <a:t>\Produto;</a:t>
            </a:r>
          </a:p>
          <a:p>
            <a:endParaRPr lang="pt-BR" dirty="0"/>
          </a:p>
          <a:p>
            <a:r>
              <a:rPr lang="pt-BR" dirty="0"/>
              <a:t>--</a:t>
            </a:r>
          </a:p>
          <a:p>
            <a:endParaRPr lang="pt-BR" dirty="0"/>
          </a:p>
          <a:p>
            <a:r>
              <a:rPr lang="pt-BR" dirty="0"/>
              <a:t> 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index()</a:t>
            </a:r>
          </a:p>
          <a:p>
            <a:r>
              <a:rPr lang="pt-BR" dirty="0"/>
              <a:t>    {</a:t>
            </a:r>
          </a:p>
          <a:p>
            <a:r>
              <a:rPr lang="pt-BR" dirty="0"/>
              <a:t>        $produtos = Produto::</a:t>
            </a:r>
            <a:r>
              <a:rPr lang="pt-BR" dirty="0" err="1"/>
              <a:t>all</a:t>
            </a:r>
            <a:r>
              <a:rPr lang="pt-BR" dirty="0"/>
              <a:t>(); //</a:t>
            </a:r>
            <a:r>
              <a:rPr lang="pt-BR" dirty="0" err="1"/>
              <a:t>all</a:t>
            </a:r>
            <a:r>
              <a:rPr lang="pt-BR" dirty="0"/>
              <a:t> é o método para executar "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nomeDaTabela</a:t>
            </a:r>
            <a:r>
              <a:rPr lang="pt-BR" dirty="0"/>
              <a:t>"</a:t>
            </a:r>
          </a:p>
          <a:p>
            <a:r>
              <a:rPr lang="pt-BR" dirty="0"/>
              <a:t>       </a:t>
            </a:r>
          </a:p>
          <a:p>
            <a:r>
              <a:rPr lang="pt-BR" dirty="0"/>
              <a:t>        //nome da </a:t>
            </a:r>
            <a:r>
              <a:rPr lang="pt-BR" dirty="0" err="1"/>
              <a:t>view</a:t>
            </a:r>
            <a:r>
              <a:rPr lang="pt-BR" dirty="0"/>
              <a:t>      //atributo $contatos sem $</a:t>
            </a:r>
          </a:p>
          <a:p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('produto',</a:t>
            </a:r>
            <a:r>
              <a:rPr lang="pt-BR" dirty="0" err="1"/>
              <a:t>compact</a:t>
            </a:r>
            <a:r>
              <a:rPr lang="pt-BR" dirty="0"/>
              <a:t>('produtos'));        </a:t>
            </a:r>
          </a:p>
          <a:p>
            <a:r>
              <a:rPr lang="pt-BR" dirty="0"/>
              <a:t>   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6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774D-EF54-4788-A771-032EB04F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consulta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30C7F-A372-4FEA-8357-2AF68B2A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Local</a:t>
            </a:r>
          </a:p>
          <a:p>
            <a:r>
              <a:rPr lang="pt-BR" dirty="0" err="1"/>
              <a:t>Resources</a:t>
            </a:r>
            <a:r>
              <a:rPr lang="pt-BR" dirty="0"/>
              <a:t> – </a:t>
            </a:r>
            <a:r>
              <a:rPr lang="pt-BR" dirty="0" err="1"/>
              <a:t>Views</a:t>
            </a:r>
            <a:endParaRPr lang="pt-BR" dirty="0"/>
          </a:p>
          <a:p>
            <a:endParaRPr lang="pt-BR" dirty="0"/>
          </a:p>
          <a:p>
            <a:r>
              <a:rPr lang="pt-BR" dirty="0"/>
              <a:t>    @</a:t>
            </a:r>
            <a:r>
              <a:rPr lang="pt-BR" dirty="0" err="1"/>
              <a:t>foreach</a:t>
            </a:r>
            <a:r>
              <a:rPr lang="pt-BR" dirty="0"/>
              <a:t>($produtos as $p)</a:t>
            </a:r>
          </a:p>
          <a:p>
            <a:r>
              <a:rPr lang="pt-BR" dirty="0"/>
              <a:t>        {{$p-&gt;</a:t>
            </a:r>
            <a:r>
              <a:rPr lang="pt-BR" dirty="0" err="1"/>
              <a:t>idProduto</a:t>
            </a:r>
            <a:r>
              <a:rPr lang="pt-BR" dirty="0"/>
              <a:t>}}</a:t>
            </a:r>
          </a:p>
          <a:p>
            <a:r>
              <a:rPr lang="pt-BR" dirty="0"/>
              <a:t>        {{$p-&gt;</a:t>
            </a:r>
            <a:r>
              <a:rPr lang="pt-BR" dirty="0" err="1"/>
              <a:t>idCategoria</a:t>
            </a:r>
            <a:r>
              <a:rPr lang="pt-BR" dirty="0"/>
              <a:t>}}</a:t>
            </a:r>
          </a:p>
          <a:p>
            <a:r>
              <a:rPr lang="pt-BR" dirty="0"/>
              <a:t>        {{$p-&gt;produto}}</a:t>
            </a:r>
          </a:p>
          <a:p>
            <a:r>
              <a:rPr lang="pt-BR" dirty="0"/>
              <a:t>        {{$p-&gt;quantidade}}</a:t>
            </a:r>
          </a:p>
          <a:p>
            <a:r>
              <a:rPr lang="pt-BR" dirty="0"/>
              <a:t>        {{$p-&gt;valor}}</a:t>
            </a:r>
          </a:p>
          <a:p>
            <a:r>
              <a:rPr lang="pt-BR" dirty="0"/>
              <a:t>        {{$p-&gt;</a:t>
            </a:r>
            <a:r>
              <a:rPr lang="pt-BR" dirty="0" err="1"/>
              <a:t>dataCadastro</a:t>
            </a:r>
            <a:r>
              <a:rPr lang="pt-BR" dirty="0"/>
              <a:t>}}</a:t>
            </a:r>
          </a:p>
          <a:p>
            <a:r>
              <a:rPr lang="pt-BR" dirty="0"/>
              <a:t>    @</a:t>
            </a:r>
            <a:r>
              <a:rPr lang="pt-BR" dirty="0" err="1"/>
              <a:t>endforeach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776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350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Laravel</vt:lpstr>
      <vt:lpstr>Na “raíz” do projeto arquivo .env</vt:lpstr>
      <vt:lpstr>Model</vt:lpstr>
      <vt:lpstr>Controller</vt:lpstr>
      <vt:lpstr>Routes – url(caminho) de acesso</vt:lpstr>
      <vt:lpstr>View</vt:lpstr>
      <vt:lpstr>Exemplo Consulta</vt:lpstr>
      <vt:lpstr>Exemplo Consulta</vt:lpstr>
      <vt:lpstr>Exemplo consulta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pc</dc:creator>
  <cp:lastModifiedBy>pc</cp:lastModifiedBy>
  <cp:revision>5</cp:revision>
  <dcterms:created xsi:type="dcterms:W3CDTF">2024-09-19T20:34:30Z</dcterms:created>
  <dcterms:modified xsi:type="dcterms:W3CDTF">2024-09-19T21:42:02Z</dcterms:modified>
</cp:coreProperties>
</file>