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3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1DA3-48DC-864A-8AF6-E16177C94404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00DA8-C5B7-A04A-BA7C-E25A2913A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7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00DA8-C5B7-A04A-BA7C-E25A2913A94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03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69264-FB1C-3D42-B63D-0755B649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C0F65C-F4D6-414D-8943-2FDA46775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049932-E650-264A-8116-EE8C091F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F2691-0BC5-954B-A767-9DB3783B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261AF-20E0-104A-8E6D-CF24104A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8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AAC4A-C8C0-534B-A692-4BFEC719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E90924-8294-9C4A-85DA-6F0C54DE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5AABC-8321-314C-AE1A-B28B155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55DEE-C3B6-C74C-924E-DC1AA4A1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2F7A3-79C5-3B43-96EA-95C8F2ED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69FB37-E656-E144-B159-56422A332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CD5A5D-796C-2E41-A031-E4A70D90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6C37B-84C0-AF40-A52C-91EA26D2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61669-611F-C443-8E04-0C6618B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DD2780-37BE-E24A-98C1-7FEBBEC9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0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E2DDE-3426-024C-9D39-5E4E2435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C1553-61A2-7843-9BE0-9ABFC29E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8E6B4-4A6D-E74B-9B4A-D6560A70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D0C0AE-7D53-BC4B-81D6-BB27F3B3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66F54D-1AC3-AD4B-B358-A011C328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0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6A0C6-6552-BE41-85CE-64CE1B08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EB4C80-C127-8C4A-A079-653EAFAC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CDC92-7849-1E4C-8989-E18038F2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8275E0-F2AB-E041-8BFF-9B703F73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1D5D52-6985-684F-9FB9-21BE8BA8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13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49E35-E4B3-334A-9713-D8C28A53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77B8AF-FDA7-6049-9CFA-A089E9103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2B24E6-E13E-614F-98C1-7619EBA1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D2FB7B-A1DD-0943-BCC0-004DEB2E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927B2A-F7D5-0347-BA7A-699BC003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078CA-FEB3-2649-8A63-CEBF51C1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22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1F72-9C5B-9B43-B940-B4B99AC7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1A2850-33AE-8547-BEC2-84421BD6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CDAD84-4808-DE4B-A386-896EC894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778F0D-CF7E-BD4B-BC17-B6AEE2AB0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0F31F6-0856-A14A-ACEF-D167A88C6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0C61BE-686A-7E42-BFEA-DA77F6D3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FA0110-5BFF-264E-B587-B1C8E87D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B85599-553B-7D42-9941-15D4B613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2AB85-BD64-2D4B-8210-BE47A8B0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D384CB-D628-C542-82D2-3EAD4511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56445-A429-764C-968F-6A90EC97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CBEBB-8918-744D-9E89-55D8FA85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7628A8-2B97-D54E-9573-D628EAC0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DF36F3-566E-B147-AB1F-7E503C0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125672-61AB-B549-8990-D87DB77B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74E39-74C3-A745-B281-3C3E2719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83952B-EE38-DF4D-B5F1-B17F2CDA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476C7A-4E64-154D-AAC3-6A08BFDD7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FA0689-FB1D-254B-A3DF-A0A16399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E46A7-5167-2B46-AF39-27A28DFE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E7E39C-9CB3-594A-A4E5-4EFA4C30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5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C4C2E-68B5-B343-BCDC-45B2E41E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0A2D0F-8358-9045-A12F-CD92A6EB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EBFCD1-23E1-BD49-90AB-3E6ACC609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A1C750-4113-D642-9816-513841F5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D2B0B6-7F35-A74F-8B7C-AB951A80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34765-4EB2-DB4D-A01C-454F439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3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DD3872-A4BF-1441-AD92-8A3DCC8E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90CAE1-1FB5-A947-A2F3-DAE6534E3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9A7FE-D64E-3243-97C3-9194C23B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CAA0C-2C15-A541-8635-A659F52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A99D1-D6AC-FD4D-9639-58B662CB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3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9DC586D-D10A-7E4A-B954-F342DA3F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951" y="5324839"/>
            <a:ext cx="4444277" cy="8763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AA0CFD9-CA14-5549-AE15-1FF9E87A8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3" y="3483964"/>
            <a:ext cx="4470400" cy="1854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4D7EF8A-35C9-4B48-927A-32C3E560C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4" y="494922"/>
            <a:ext cx="3009900" cy="914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2BD3050-42E4-6A4B-9F80-337F70E47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23" y="1589393"/>
            <a:ext cx="4406900" cy="1714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5EB196A-B207-1D48-810E-20302D30A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623" y="494921"/>
            <a:ext cx="5875005" cy="434574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7634D5D-C6F0-A144-8C2D-F86FB7610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6628" y="2166200"/>
            <a:ext cx="1410779" cy="2795441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3424C98-195F-DD4B-8E6F-77DA3D5BFD33}"/>
              </a:ext>
            </a:extLst>
          </p:cNvPr>
          <p:cNvCxnSpPr/>
          <p:nvPr/>
        </p:nvCxnSpPr>
        <p:spPr>
          <a:xfrm>
            <a:off x="10423581" y="2772722"/>
            <a:ext cx="4460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8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00975-B989-D34A-B4D8-1308201B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構造図の必要事項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3A638-7383-384D-B60A-059B13B4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中間層は</a:t>
            </a:r>
            <a:r>
              <a:rPr kumimoji="1" lang="en-US" altLang="ja-JP" dirty="0"/>
              <a:t>2</a:t>
            </a:r>
            <a:r>
              <a:rPr kumimoji="1" lang="ja-JP" altLang="en-US"/>
              <a:t>層で</a:t>
            </a:r>
            <a:r>
              <a:rPr kumimoji="1" lang="en-US" altLang="ja-JP" dirty="0"/>
              <a:t>1</a:t>
            </a:r>
            <a:r>
              <a:rPr kumimoji="1" lang="ja-JP" altLang="en-US"/>
              <a:t>層目は</a:t>
            </a:r>
            <a:r>
              <a:rPr kumimoji="1" lang="en-US" altLang="ja-JP" dirty="0"/>
              <a:t>50</a:t>
            </a:r>
            <a:r>
              <a:rPr lang="ja-JP" altLang="en-US"/>
              <a:t>、</a:t>
            </a:r>
            <a:r>
              <a:rPr lang="en-US" altLang="ja-JP" dirty="0"/>
              <a:t>2</a:t>
            </a:r>
            <a:r>
              <a:rPr lang="ja-JP" altLang="en-US"/>
              <a:t>層目は</a:t>
            </a:r>
            <a:r>
              <a:rPr lang="en-US" altLang="ja-JP" dirty="0"/>
              <a:t>20</a:t>
            </a:r>
            <a:r>
              <a:rPr lang="ja-JP" altLang="en-US"/>
              <a:t>で構成</a:t>
            </a:r>
            <a:endParaRPr lang="en-US" altLang="ja-JP" dirty="0"/>
          </a:p>
          <a:p>
            <a:r>
              <a:rPr kumimoji="1" lang="ja-JP" altLang="en-US"/>
              <a:t>中間層の活性化関数は</a:t>
            </a:r>
            <a:r>
              <a:rPr kumimoji="1" lang="en-US" altLang="ja-JP" dirty="0"/>
              <a:t>2</a:t>
            </a:r>
            <a:r>
              <a:rPr kumimoji="1" lang="ja-JP" altLang="en-US"/>
              <a:t>層共に</a:t>
            </a:r>
            <a:r>
              <a:rPr kumimoji="1" lang="en-US" altLang="ja-JP" dirty="0" err="1"/>
              <a:t>Relu</a:t>
            </a:r>
            <a:r>
              <a:rPr kumimoji="1" lang="ja-JP" altLang="en-US"/>
              <a:t>関数を使用</a:t>
            </a:r>
            <a:endParaRPr kumimoji="1" lang="en-US" altLang="ja-JP" dirty="0"/>
          </a:p>
          <a:p>
            <a:r>
              <a:rPr lang="ja-JP" altLang="en-US"/>
              <a:t>出力層の活性化関数は恒等写像を使用</a:t>
            </a:r>
            <a:endParaRPr lang="en-US" altLang="ja-JP" dirty="0"/>
          </a:p>
          <a:p>
            <a:r>
              <a:rPr kumimoji="1" lang="ja-JP" altLang="en-US"/>
              <a:t>誤差関数は二乗誤差を使用</a:t>
            </a:r>
            <a:endParaRPr kumimoji="1" lang="en-US" altLang="ja-JP" dirty="0"/>
          </a:p>
          <a:p>
            <a:r>
              <a:rPr lang="en-US" altLang="ja-JP" dirty="0"/>
              <a:t>Optimizer</a:t>
            </a:r>
            <a:r>
              <a:rPr lang="ja-JP" altLang="en-US"/>
              <a:t>はモメンタムを使用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898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56</Words>
  <Application>Microsoft Macintosh PowerPoint</Application>
  <PresentationFormat>ワイド画面</PresentationFormat>
  <Paragraphs>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構造図の必要事項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Matsumoto Kenji K (松本 賢治)</dc:creator>
  <cp:lastModifiedBy>Matsumoto Kenji K (松本 賢治)</cp:lastModifiedBy>
  <cp:revision>6</cp:revision>
  <cp:lastPrinted>2018-08-21T03:31:20Z</cp:lastPrinted>
  <dcterms:created xsi:type="dcterms:W3CDTF">2018-08-21T00:15:30Z</dcterms:created>
  <dcterms:modified xsi:type="dcterms:W3CDTF">2018-08-21T03:31:24Z</dcterms:modified>
</cp:coreProperties>
</file>