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69264-FB1C-3D42-B63D-0755B649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C0F65C-F4D6-414D-8943-2FDA4677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049932-E650-264A-8116-EE8C091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F2691-0BC5-954B-A767-9DB3783B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261AF-20E0-104A-8E6D-CF24104A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AC4A-C8C0-534B-A692-4BFEC71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E90924-8294-9C4A-85DA-6F0C54DE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5AABC-8321-314C-AE1A-B28B155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55DEE-C3B6-C74C-924E-DC1AA4A1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2F7A3-79C5-3B43-96EA-95C8F2E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69FB37-E656-E144-B159-56422A332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D5A5D-796C-2E41-A031-E4A70D90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6C37B-84C0-AF40-A52C-91EA26D2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61669-611F-C443-8E04-0C6618B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D2780-37BE-E24A-98C1-7FEBBEC9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0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E2DDE-3426-024C-9D39-5E4E243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C1553-61A2-7843-9BE0-9ABFC29E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8E6B4-4A6D-E74B-9B4A-D6560A70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0C0AE-7D53-BC4B-81D6-BB27F3B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6F54D-1AC3-AD4B-B358-A011C32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6A0C6-6552-BE41-85CE-64CE1B08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B4C80-C127-8C4A-A079-653EAFAC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CDC92-7849-1E4C-8989-E18038F2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275E0-F2AB-E041-8BFF-9B703F73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D5D52-6985-684F-9FB9-21BE8BA8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49E35-E4B3-334A-9713-D8C28A5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7B8AF-FDA7-6049-9CFA-A089E910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2B24E6-E13E-614F-98C1-7619EBA1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2FB7B-A1DD-0943-BCC0-004DEB2E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927B2A-F7D5-0347-BA7A-699BC003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078CA-FEB3-2649-8A63-CEBF51C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1F72-9C5B-9B43-B940-B4B99AC7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A2850-33AE-8547-BEC2-84421BD6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DAD84-4808-DE4B-A386-896EC894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778F0D-CF7E-BD4B-BC17-B6AEE2AB0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F31F6-0856-A14A-ACEF-D167A88C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0C61BE-686A-7E42-BFEA-DA77F6D3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A0110-5BFF-264E-B587-B1C8E87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B85599-553B-7D42-9941-15D4B61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2AB85-BD64-2D4B-8210-BE47A8B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D384CB-D628-C542-82D2-3EAD451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56445-A429-764C-968F-6A90EC9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CBEBB-8918-744D-9E89-55D8FA8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628A8-2B97-D54E-9573-D628EAC0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DF36F3-566E-B147-AB1F-7E503C0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125672-61AB-B549-8990-D87DB77B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74E39-74C3-A745-B281-3C3E2719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3952B-EE38-DF4D-B5F1-B17F2CDA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476C7A-4E64-154D-AAC3-6A08BFDD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FA0689-FB1D-254B-A3DF-A0A1639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E46A7-5167-2B46-AF39-27A28DFE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E7E39C-9CB3-594A-A4E5-4EFA4C30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4C2E-68B5-B343-BCDC-45B2E41E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0A2D0F-8358-9045-A12F-CD92A6EB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EBFCD1-23E1-BD49-90AB-3E6ACC609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A1C750-4113-D642-9816-513841F5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2B0B6-7F35-A74F-8B7C-AB951A80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34765-4EB2-DB4D-A01C-454F439C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3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DD3872-A4BF-1441-AD92-8A3DCC8E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0CAE1-1FB5-A947-A2F3-DAE6534E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39A7FE-D64E-3243-97C3-9194C23B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DE29-E409-B74D-A187-8678F963F18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CAA0C-2C15-A541-8635-A659F52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A99D1-D6AC-FD4D-9639-58B662CB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D3AC-2425-2C4B-9722-85509FAA7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3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DC586D-D10A-7E4A-B954-F342DA3F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70" y="5082620"/>
            <a:ext cx="3886200" cy="8763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AA0CFD9-CA14-5549-AE15-1FF9E87A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3" y="3483964"/>
            <a:ext cx="4470400" cy="1854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4D7EF8A-35C9-4B48-927A-32C3E560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" y="494922"/>
            <a:ext cx="3009900" cy="914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2BD3050-42E4-6A4B-9F80-337F70E47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23" y="1589393"/>
            <a:ext cx="4406900" cy="1714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5EB196A-B207-1D48-810E-20302D30A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469" y="494921"/>
            <a:ext cx="5875005" cy="43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Matsumoto Kenji K (松本 賢治)</dc:creator>
  <cp:lastModifiedBy>Matsumoto Kenji K (松本 賢治)</cp:lastModifiedBy>
  <cp:revision>1</cp:revision>
  <dcterms:created xsi:type="dcterms:W3CDTF">2018-08-21T00:15:30Z</dcterms:created>
  <dcterms:modified xsi:type="dcterms:W3CDTF">2018-08-21T00:17:40Z</dcterms:modified>
</cp:coreProperties>
</file>