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30505" y="3244850"/>
            <a:ext cx="322580" cy="3498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53085" y="3244850"/>
            <a:ext cx="1154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ATTENZIONE IL CONTENUTO è PROTETTO DA COPYRIGHT MA IL CREATORE CONSENTE L’UTILIZZO E LA PUBBLICAZIONE</a:t>
            </a:r>
            <a:endParaRPr lang="it-IT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7000" y="121285"/>
            <a:ext cx="322580" cy="3498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49580" y="121285"/>
            <a:ext cx="1154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ATTENZIONE IL CONTENUTO è PROTETTO DA COPYRIGHT MA IL CREATORE CONSENTE L’UTILIZZO E LA PUBBLICAZIONE</a:t>
            </a:r>
            <a:endParaRPr lang="it-IT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355215" y="2875915"/>
            <a:ext cx="74809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6600"/>
              <a:t>AtlanticMC Presenta:</a:t>
            </a:r>
            <a:endParaRPr lang="it-IT" altLang="en-US" sz="6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7000" y="6369050"/>
            <a:ext cx="322580" cy="3498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49580" y="6369050"/>
            <a:ext cx="1154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ATTENZIONE IL CONTENUTO è PROTETTO DA COPYRIGHT MA IL CREATORE CONSENTE L’UTILIZZO E LA PUBBLICAZIONE</a:t>
            </a:r>
            <a:endParaRPr lang="it-IT" altLang="en-US"/>
          </a:p>
        </p:txBody>
      </p:sp>
      <p:pic>
        <p:nvPicPr>
          <p:cNvPr id="2" name="Picture 1" descr="O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315" y="2480945"/>
            <a:ext cx="1896745" cy="18967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866515" y="2875915"/>
            <a:ext cx="40430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6600"/>
              <a:t>AtlanticMC</a:t>
            </a:r>
            <a:endParaRPr lang="it-IT" altLang="en-US" sz="6600"/>
          </a:p>
        </p:txBody>
      </p:sp>
      <p:pic>
        <p:nvPicPr>
          <p:cNvPr id="4" name="Picture 3" descr="O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4015" y="2480945"/>
            <a:ext cx="1896745" cy="1896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240000">
            <a:off x="347345" y="5749925"/>
            <a:ext cx="322580" cy="3498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 rot="180000">
            <a:off x="584200" y="6063615"/>
            <a:ext cx="1154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ATTENZIONE IL CONTENUTO è PROTETTO DA COPYRIGHT MA IL CREATORE CONSENTE L’UTILIZZO E LA PUBBLICAZIONE</a:t>
            </a:r>
            <a:endParaRPr lang="it-IT" altLang="en-US"/>
          </a:p>
        </p:txBody>
      </p:sp>
      <p:pic>
        <p:nvPicPr>
          <p:cNvPr id="2" name="Picture 1" descr="O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96745" cy="18967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83990" y="394970"/>
            <a:ext cx="4223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5400"/>
              <a:t>Il NostroTeam</a:t>
            </a:r>
            <a:endParaRPr lang="it-IT" altLang="en-US" sz="5400"/>
          </a:p>
        </p:txBody>
      </p:sp>
      <p:pic>
        <p:nvPicPr>
          <p:cNvPr id="4" name="Picture 3" descr="O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745" y="0"/>
            <a:ext cx="1896745" cy="1896745"/>
          </a:xfrm>
          <a:prstGeom prst="rect">
            <a:avLst/>
          </a:prstGeom>
        </p:spPr>
      </p:pic>
      <p:pic>
        <p:nvPicPr>
          <p:cNvPr id="7" name="Picture 6" descr="O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8510" y="0"/>
            <a:ext cx="1896745" cy="1896745"/>
          </a:xfrm>
          <a:prstGeom prst="rect">
            <a:avLst/>
          </a:prstGeom>
        </p:spPr>
      </p:pic>
      <p:pic>
        <p:nvPicPr>
          <p:cNvPr id="8" name="Picture 7" descr="O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5255" y="0"/>
            <a:ext cx="1896745" cy="189674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623060" y="2236470"/>
            <a:ext cx="894524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4400"/>
              <a:t>Owner. Fifty, Owner. Anth£, Dev. Kenji, </a:t>
            </a:r>
            <a:endParaRPr lang="it-IT" altLang="en-US" sz="4400"/>
          </a:p>
          <a:p>
            <a:r>
              <a:rPr lang="it-IT" altLang="en-US" sz="4400"/>
              <a:t>YT • MrShantPvP, </a:t>
            </a:r>
            <a:r>
              <a:rPr lang="it-IT" altLang="en-US" sz="4400">
                <a:sym typeface="+mn-ea"/>
              </a:rPr>
              <a:t>YT • Red★</a:t>
            </a:r>
            <a:endParaRPr lang="it-IT" altLang="en-US" sz="4400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071620" y="4021455"/>
            <a:ext cx="404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Chi sta costruendo il sito e il powerpoint?</a:t>
            </a:r>
            <a:endParaRPr lang="it-IT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91770" y="4630420"/>
            <a:ext cx="11583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In questo momento sta badando tutto Kenji si sta impegnando a costruire il Sito WEB ovviamente non è facile effettivamente meta è scriptata meta no perchè questo?</a:t>
            </a:r>
            <a:endParaRPr lang="it-IT" altLang="en-US"/>
          </a:p>
          <a:p>
            <a:r>
              <a:rPr lang="it-IT" altLang="en-US"/>
              <a:t>Kenji è molto occupato quindi si preferisce fare in questo modo  </a:t>
            </a:r>
            <a:endParaRPr lang="it-IT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86000">
              <a:srgbClr val="83830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4765" y="0"/>
            <a:ext cx="322580" cy="3498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OI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120" y="349885"/>
            <a:ext cx="614045" cy="6140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30505" y="3244850"/>
            <a:ext cx="322580" cy="3498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53085" y="3244850"/>
            <a:ext cx="1154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ATTENZIONE IL CONTENUTO è PROTETTO DA COPYRIGHT MA IL CREATORE CONSENTE L’UTILIZZO E LA PUBBLICAZIONE</a:t>
            </a:r>
            <a:endParaRPr lang="it-IT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1565890" y="3263265"/>
            <a:ext cx="322580" cy="3498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WPS Presentation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samue</dc:creator>
  <cp:lastModifiedBy>samue</cp:lastModifiedBy>
  <cp:revision>3</cp:revision>
  <dcterms:created xsi:type="dcterms:W3CDTF">2023-08-25T00:55:47Z</dcterms:created>
  <dcterms:modified xsi:type="dcterms:W3CDTF">2023-08-25T01:13:14Z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9C5698FE9D3B47078AB3DA69905DB456_13</vt:lpwstr>
  </property>
  <property fmtid="{D5CDD505-2E9C-101B-9397-08002B2CF9AE}" pid="3" name="KSOProductBuildVer">
    <vt:lpwstr>1033-12.2.0.13193</vt:lpwstr>
  </property>
</Properties>
</file>