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efb26df3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efb26df3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efb26df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efb26df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efb26df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efb26df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fb26df3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fb26df3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fb26df33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fb26df33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java.com/pt-BR/download/help/helpful_concepts.html" TargetMode="External"/><Relationship Id="rId5" Type="http://schemas.openxmlformats.org/officeDocument/2006/relationships/hyperlink" Target="https://www.java.com/pt-BR/download/help/techinfo_pt-br.html#:~:text=%C3%89%20uma%20implementa%C3%A7%C3%A3o%20do%20Java,na%20verdade%20executa%20programas%20Java.&amp;text=O%20Java%20Runtime%20Environment%20%C3%A9,de%20menos%20espa%C3%A7o%20em%20disco" TargetMode="External"/><Relationship Id="rId6" Type="http://schemas.openxmlformats.org/officeDocument/2006/relationships/hyperlink" Target="https://www.redhat.com/pt-br/topics/cloud-native-apps/what-is-a-Java-runtime-environ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142750" y="1817700"/>
            <a:ext cx="4858500" cy="15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Java Runtime Environment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4035300"/>
            <a:ext cx="751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Grupo: </a:t>
            </a:r>
            <a:r>
              <a:rPr lang="en-GB" sz="2000"/>
              <a:t>3</a:t>
            </a:r>
            <a:br>
              <a:rPr b="1" lang="en-GB" sz="2000"/>
            </a:br>
            <a:r>
              <a:rPr b="1" lang="en-GB" sz="2000"/>
              <a:t>Integrantes: </a:t>
            </a:r>
            <a:r>
              <a:rPr lang="en-GB" sz="2000"/>
              <a:t>Bruna C. dos Santos, David H., Guilherme Eduardo, Leonardo Felipe e Lucas Nunes</a:t>
            </a:r>
            <a:endParaRPr sz="2300"/>
          </a:p>
        </p:txBody>
      </p:sp>
      <p:sp>
        <p:nvSpPr>
          <p:cNvPr id="57" name="Google Shape;57;p13"/>
          <p:cNvSpPr txBox="1"/>
          <p:nvPr/>
        </p:nvSpPr>
        <p:spPr>
          <a:xfrm>
            <a:off x="8784600" y="4728000"/>
            <a:ext cx="35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1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076050"/>
            <a:ext cx="32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ts val="2720"/>
              <a:buChar char="➔"/>
            </a:pPr>
            <a:r>
              <a:rPr b="1" lang="en-GB" sz="2820">
                <a:latin typeface="Calibri"/>
                <a:ea typeface="Calibri"/>
                <a:cs typeface="Calibri"/>
                <a:sym typeface="Calibri"/>
              </a:rPr>
              <a:t>Por que existe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sz="28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5050" y="1708550"/>
            <a:ext cx="33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➔"/>
            </a:pPr>
            <a:r>
              <a:rPr b="1" lang="en-GB" sz="2800">
                <a:latin typeface="Calibri"/>
                <a:ea typeface="Calibri"/>
                <a:cs typeface="Calibri"/>
                <a:sym typeface="Calibri"/>
              </a:rPr>
              <a:t>Como funciona;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55050" y="2359775"/>
            <a:ext cx="31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➔"/>
            </a:pPr>
            <a:r>
              <a:rPr b="1" lang="en-GB" sz="2800">
                <a:latin typeface="Calibri"/>
                <a:ea typeface="Calibri"/>
                <a:cs typeface="Calibri"/>
                <a:sym typeface="Calibri"/>
              </a:rPr>
              <a:t>Componentes.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46350" y="3011000"/>
            <a:ext cx="376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Máquina virtual Java;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Bibliotecas de classe Java;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Carregador de classes Java.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475738"/>
            <a:ext cx="250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➔"/>
            </a:pPr>
            <a:r>
              <a:rPr b="1" lang="en-GB" sz="2800">
                <a:latin typeface="Calibri"/>
                <a:ea typeface="Calibri"/>
                <a:cs typeface="Calibri"/>
                <a:sym typeface="Calibri"/>
              </a:rPr>
              <a:t>O que é;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784600" y="4728000"/>
            <a:ext cx="35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2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663" y="495463"/>
            <a:ext cx="7100674" cy="41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8784600" y="4728000"/>
            <a:ext cx="35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3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8784600" y="4728000"/>
            <a:ext cx="35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4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13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8784600" y="0"/>
            <a:ext cx="35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5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1" sz="27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https://www.java.com/pt-BR/download/help/helpful_concepts.html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https://www.java.com/pt-BR/download/help/techinfo_pt-br.html#:~:text=%C3%89%20uma%20implementa%C3%A7%C3%A3o%20do%20Java,na%20verdade%20executa%20programas%20Java.&amp;text=O%20Java%20Runtime%20Environment%20%C3%A9,de%20menos%20espa%C3%A7o%20em%20disco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https://www.redhat.com/pt-br/topics/cloud-native-apps/what-is-a-Java-runtime-environment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8735100" y="47433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