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96" r:id="rId5"/>
    <p:sldId id="286" r:id="rId6"/>
    <p:sldId id="257" r:id="rId7"/>
    <p:sldId id="263" r:id="rId8"/>
    <p:sldId id="265" r:id="rId9"/>
    <p:sldId id="287" r:id="rId10"/>
    <p:sldId id="297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98" r:id="rId29"/>
    <p:sldId id="299" r:id="rId30"/>
    <p:sldId id="290" r:id="rId31"/>
    <p:sldId id="273" r:id="rId32"/>
    <p:sldId id="274" r:id="rId33"/>
    <p:sldId id="276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ita Chitraphan" userId="11197948995e0247" providerId="LiveId" clId="{FD4F824A-92A2-4002-B9C5-FB62D50F2216}"/>
    <pc:docChg chg="modSld">
      <pc:chgData name="Achita Chitraphan" userId="11197948995e0247" providerId="LiveId" clId="{FD4F824A-92A2-4002-B9C5-FB62D50F2216}" dt="2023-04-02T07:49:33.309" v="0" actId="1076"/>
      <pc:docMkLst>
        <pc:docMk/>
      </pc:docMkLst>
      <pc:sldChg chg="modSp mod">
        <pc:chgData name="Achita Chitraphan" userId="11197948995e0247" providerId="LiveId" clId="{FD4F824A-92A2-4002-B9C5-FB62D50F2216}" dt="2023-04-02T07:49:33.309" v="0" actId="1076"/>
        <pc:sldMkLst>
          <pc:docMk/>
          <pc:sldMk cId="1144456502" sldId="293"/>
        </pc:sldMkLst>
        <pc:spChg chg="mod">
          <ac:chgData name="Achita Chitraphan" userId="11197948995e0247" providerId="LiveId" clId="{FD4F824A-92A2-4002-B9C5-FB62D50F2216}" dt="2023-04-02T07:49:33.309" v="0" actId="1076"/>
          <ac:spMkLst>
            <pc:docMk/>
            <pc:sldMk cId="1144456502" sldId="29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200" dirty="0">
                <a:ea typeface="新細明體"/>
              </a:rPr>
              <a:t>Exam Date: 4/16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ENDFILE | END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      := ID ASSIGN assign_expr | ID ADDSUB_ASSIGN assign_expr | or_expr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ENDFILE: EOF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4013" y="1825625"/>
            <a:ext cx="4326808" cy="4351338"/>
          </a:xfrm>
        </p:spPr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</a:p>
          <a:p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ADDSUB_ASSIGN: += or -=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or an add/sub assignment (+=, -=)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+=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-=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regard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has </a:t>
            </a:r>
            <a:r>
              <a:rPr lang="en-US" altLang="zh-TW" b="1" dirty="0">
                <a:solidFill>
                  <a:srgbClr val="FF0000"/>
                </a:solidFill>
              </a:rPr>
              <a:t>initial value.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sides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pPr lvl="1"/>
            <a:r>
              <a:rPr lang="en-US" altLang="zh-TW" dirty="0"/>
              <a:t>Either side of an add/sub assignment operator (+= or -=)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cc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-= x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9639" y="1690689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with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parts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Assignment – </a:t>
            </a:r>
            <a:r>
              <a:rPr lang="en-US" altLang="zh-TW" b="1" dirty="0">
                <a:solidFill>
                  <a:srgbClr val="FF0000"/>
                </a:solidFill>
              </a:rPr>
              <a:t>Practice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Trace</a:t>
            </a:r>
            <a:r>
              <a:rPr lang="en-US" altLang="zh-TW" dirty="0"/>
              <a:t> the package code and </a:t>
            </a:r>
            <a:r>
              <a:rPr lang="en-US" altLang="zh-TW" b="1" dirty="0">
                <a:solidFill>
                  <a:srgbClr val="FF0000"/>
                </a:solidFill>
              </a:rPr>
              <a:t>complete</a:t>
            </a:r>
            <a:r>
              <a:rPr lang="en-US" altLang="zh-TW" dirty="0"/>
              <a:t> the previously mentioned </a:t>
            </a:r>
            <a:r>
              <a:rPr lang="en-US" altLang="zh-TW" dirty="0" err="1"/>
              <a:t>todo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items.</a:t>
            </a:r>
          </a:p>
          <a:p>
            <a:pPr lvl="1"/>
            <a:r>
              <a:rPr lang="en-US" altLang="zh-TW" dirty="0"/>
              <a:t>There will be a practice contest on OJ to verify your code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–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</a:p>
          <a:p>
            <a:pPr lvl="1"/>
            <a:r>
              <a:rPr lang="en-US" altLang="zh-TW" dirty="0"/>
              <a:t>An exam will be held on OJ to examine your comprehension of the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(during exam): </a:t>
            </a:r>
          </a:p>
          <a:p>
            <a:pPr lvl="1"/>
            <a:r>
              <a:rPr lang="en-US" altLang="zh-TW" dirty="0"/>
              <a:t>Optimize your code for the bonus points if you </a:t>
            </a:r>
            <a:r>
              <a:rPr lang="en-US" altLang="zh-TW" b="1" dirty="0">
                <a:solidFill>
                  <a:srgbClr val="FF0000"/>
                </a:solidFill>
              </a:rPr>
              <a:t>have time left and already get AC in the exam.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There will be an online judge exam to test your comprehension of the assignment on </a:t>
            </a:r>
            <a:r>
              <a:rPr lang="en-US" altLang="zh-TW" b="1" dirty="0">
                <a:solidFill>
                  <a:srgbClr val="FF0000"/>
                </a:solidFill>
                <a:ea typeface="新細明體"/>
              </a:rPr>
              <a:t>4/16 9:00 ~ 12:00.</a:t>
            </a:r>
          </a:p>
          <a:p>
            <a:endParaRPr lang="en-US" altLang="zh-TW" sz="1100" b="1" dirty="0">
              <a:solidFill>
                <a:srgbClr val="FF0000"/>
              </a:solidFill>
            </a:endParaRPr>
          </a:p>
          <a:p>
            <a:r>
              <a:rPr lang="en-US" altLang="zh-TW" dirty="0"/>
              <a:t>The exam accounts for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  <a:r>
              <a:rPr lang="en-US" altLang="zh-TW" dirty="0"/>
              <a:t> of the total score of the whole project.</a:t>
            </a:r>
          </a:p>
          <a:p>
            <a:endParaRPr lang="en-US" altLang="zh-TW" sz="1100" dirty="0"/>
          </a:p>
          <a:p>
            <a:r>
              <a:rPr lang="en-US" altLang="zh-TW" dirty="0"/>
              <a:t>The exam will be a </a:t>
            </a:r>
            <a:r>
              <a:rPr lang="en-US" altLang="zh-TW" dirty="0">
                <a:solidFill>
                  <a:srgbClr val="FF0000"/>
                </a:solidFill>
              </a:rPr>
              <a:t>partial judge </a:t>
            </a:r>
            <a:r>
              <a:rPr lang="en-US" altLang="zh-TW" dirty="0"/>
              <a:t>exam.</a:t>
            </a:r>
          </a:p>
          <a:p>
            <a:pPr marL="0" indent="0">
              <a:buNone/>
            </a:pPr>
            <a:endParaRPr lang="en-US" altLang="zh-TW" sz="10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Please make sure you complete the assignment before the exam day. The exam is </a:t>
            </a:r>
            <a:r>
              <a:rPr lang="en-US" altLang="zh-TW" b="1" dirty="0">
                <a:solidFill>
                  <a:srgbClr val="FF0000"/>
                </a:solidFill>
              </a:rPr>
              <a:t>highly related to the assignment.</a:t>
            </a:r>
          </a:p>
          <a:p>
            <a:endParaRPr lang="en-US" altLang="zh-TW" sz="1000" dirty="0"/>
          </a:p>
          <a:p>
            <a:r>
              <a:rPr lang="en-US" altLang="zh-TW" dirty="0"/>
              <a:t>Besides </a:t>
            </a:r>
            <a:r>
              <a:rPr lang="en-US" altLang="zh-TW" b="1" dirty="0">
                <a:solidFill>
                  <a:srgbClr val="FF0000"/>
                </a:solidFill>
              </a:rPr>
              <a:t>completing the </a:t>
            </a:r>
            <a:r>
              <a:rPr lang="en-US" altLang="zh-TW" b="1" dirty="0" err="1">
                <a:solidFill>
                  <a:srgbClr val="FF0000"/>
                </a:solidFill>
              </a:rPr>
              <a:t>todos</a:t>
            </a:r>
            <a:r>
              <a:rPr lang="en-US" altLang="zh-TW" dirty="0"/>
              <a:t>, you should </a:t>
            </a:r>
            <a:r>
              <a:rPr lang="en-US" altLang="zh-TW" b="1" dirty="0">
                <a:solidFill>
                  <a:srgbClr val="FF0000"/>
                </a:solidFill>
              </a:rPr>
              <a:t>trace the whole package.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428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Extra Bonus During Exam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If you have time left in the exam and </a:t>
            </a:r>
            <a:r>
              <a:rPr lang="en-US" altLang="zh-TW" b="1" dirty="0">
                <a:solidFill>
                  <a:srgbClr val="FF0000"/>
                </a:solidFill>
              </a:rPr>
              <a:t>already get AC</a:t>
            </a:r>
            <a:r>
              <a:rPr lang="en-US" altLang="zh-TW" dirty="0"/>
              <a:t>, you can </a:t>
            </a:r>
            <a:r>
              <a:rPr lang="en-US" altLang="zh-TW" b="1" dirty="0">
                <a:solidFill>
                  <a:srgbClr val="FF0000"/>
                </a:solidFill>
              </a:rPr>
              <a:t>optimize</a:t>
            </a:r>
            <a:r>
              <a:rPr lang="en-US" altLang="zh-TW" dirty="0"/>
              <a:t> your exam code for extra points.</a:t>
            </a:r>
          </a:p>
          <a:p>
            <a:endParaRPr lang="en-US" altLang="zh-TW" dirty="0"/>
          </a:p>
          <a:p>
            <a:r>
              <a:rPr lang="en-US" altLang="zh-TW" dirty="0"/>
              <a:t>Your code will be evaluated only if you get AC in the exam.</a:t>
            </a:r>
          </a:p>
          <a:p>
            <a:endParaRPr lang="en-US" altLang="zh-TW" dirty="0"/>
          </a:p>
          <a:p>
            <a:r>
              <a:rPr lang="en-US" altLang="zh-TW" dirty="0"/>
              <a:t>TAs will test the clock cycles of the assembly code generated by your </a:t>
            </a:r>
            <a:r>
              <a:rPr lang="en-US" altLang="zh-TW" b="1" dirty="0">
                <a:solidFill>
                  <a:srgbClr val="FF0000"/>
                </a:solidFill>
              </a:rPr>
              <a:t>latest AC exam code on OJ.</a:t>
            </a:r>
          </a:p>
          <a:p>
            <a:endParaRPr lang="en-US" altLang="zh-TW" dirty="0"/>
          </a:p>
          <a:p>
            <a:r>
              <a:rPr lang="en-US" altLang="zh-TW" dirty="0"/>
              <a:t>Students with </a:t>
            </a:r>
            <a:r>
              <a:rPr lang="en-US" altLang="zh-TW" dirty="0">
                <a:solidFill>
                  <a:srgbClr val="FF0000"/>
                </a:solidFill>
              </a:rPr>
              <a:t>fewer clock cycles </a:t>
            </a:r>
            <a:r>
              <a:rPr lang="en-US" altLang="zh-TW" dirty="0"/>
              <a:t>get more extra bonus points.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0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=(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--, +=, -=)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(has initial 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4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90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2317</Words>
  <Application>Microsoft Office PowerPoint</Application>
  <PresentationFormat>On-screen Show (4:3)</PresentationFormat>
  <Paragraphs>380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</vt:lpstr>
      <vt:lpstr>Variables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Project parts</vt:lpstr>
      <vt:lpstr>Exam reminder (1)</vt:lpstr>
      <vt:lpstr>Exam reminder (2)</vt:lpstr>
      <vt:lpstr>Extra Bonus During Exam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Achita Chitraphan</cp:lastModifiedBy>
  <cp:revision>1066</cp:revision>
  <dcterms:created xsi:type="dcterms:W3CDTF">2015-03-11T00:55:32Z</dcterms:created>
  <dcterms:modified xsi:type="dcterms:W3CDTF">2023-04-02T07:49:44Z</dcterms:modified>
</cp:coreProperties>
</file>