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Instrumento de Despliegue SGC (ISO 9001)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80467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5E7EB"/>
                </a:solidFill>
              </a:defRPr>
            </a:pPr>
            <a:r>
              <a:t>Proyecto de Seguimiento de Proyectos — Semestre V</a:t>
            </a:r>
          </a:p>
          <a:p>
            <a:pPr>
              <a:defRPr sz="2000">
                <a:solidFill>
                  <a:srgbClr val="E5E7EB"/>
                </a:solidFill>
              </a:defRPr>
            </a:pPr>
            <a:r>
              <a:t>Autor: Kenji Jharell López Fonseca</a:t>
            </a:r>
          </a:p>
          <a:p>
            <a:pPr>
              <a:defRPr sz="2000">
                <a:solidFill>
                  <a:srgbClr val="E5E7EB"/>
                </a:solidFill>
              </a:defRPr>
            </a:pPr>
            <a:r>
              <a:t>Fecha: 1 de septiembre de 2025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82880"/>
          </a:xfrm>
          <a:prstGeom prst="rect">
            <a:avLst/>
          </a:prstGeom>
          <a:solidFill>
            <a:srgbClr val="22C5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Referencias (APA 7)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80467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5E7EB"/>
                </a:solidFill>
              </a:defRPr>
            </a:pPr>
            <a:r>
              <a:t>ISO. (2015). ISO 9001:2015 Quality management systems — Requirements.</a:t>
            </a:r>
          </a:p>
          <a:p>
            <a:pPr>
              <a:defRPr sz="2000">
                <a:solidFill>
                  <a:srgbClr val="E5E7EB"/>
                </a:solidFill>
              </a:defRPr>
            </a:pPr>
            <a:r>
              <a:t>American Psychological Association. (2020). Publication manual of the American Psychological Association (7th ed.).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82880"/>
          </a:xfrm>
          <a:prstGeom prst="rect">
            <a:avLst/>
          </a:prstGeom>
          <a:solidFill>
            <a:srgbClr val="22C5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Introducción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80467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5E7EB"/>
                </a:solidFill>
              </a:defRPr>
            </a:pPr>
            <a:r>
              <a:t>Implementación de un Sistema de Gestión de Calidad (SGC) para una empresa de desarrollo de software, alineado con ISO 9001:2015. Se prioriza documentación, control de procesos, auditorías y mejora continua.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82880"/>
          </a:xfrm>
          <a:prstGeom prst="rect">
            <a:avLst/>
          </a:prstGeom>
          <a:solidFill>
            <a:srgbClr val="22C5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Objetivo General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80467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5E7EB"/>
                </a:solidFill>
              </a:defRPr>
            </a:pPr>
            <a:r>
              <a:t>Diseñar y desplegar una herramienta web para gestionar documentos, auditorías, no conformidades, acciones correctivas, indicadores, riesgos y satisfacción del cliente, facilitando el cumplimiento de ISO 9001:2015.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82880"/>
          </a:xfrm>
          <a:prstGeom prst="rect">
            <a:avLst/>
          </a:prstGeom>
          <a:solidFill>
            <a:srgbClr val="22C5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Objetivos Específicos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80467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5E7EB"/>
                </a:solidFill>
              </a:defRPr>
            </a:pPr>
            <a:r>
              <a:t>1) Estandarizar la gestión documental y control de versiones.</a:t>
            </a:r>
          </a:p>
          <a:p>
            <a:pPr>
              <a:defRPr sz="2000">
                <a:solidFill>
                  <a:srgbClr val="E5E7EB"/>
                </a:solidFill>
              </a:defRPr>
            </a:pPr>
            <a:r>
              <a:t>2) Registrar y hacer seguimiento a auditorías internas y externas.</a:t>
            </a:r>
          </a:p>
          <a:p>
            <a:pPr>
              <a:defRPr sz="2000">
                <a:solidFill>
                  <a:srgbClr val="E5E7EB"/>
                </a:solidFill>
              </a:defRPr>
            </a:pPr>
            <a:r>
              <a:t>3) Gestionar no conformidades y acciones correctivas con trazabilidad.</a:t>
            </a:r>
          </a:p>
          <a:p>
            <a:pPr>
              <a:defRPr sz="2000">
                <a:solidFill>
                  <a:srgbClr val="E5E7EB"/>
                </a:solidFill>
              </a:defRPr>
            </a:pPr>
            <a:r>
              <a:t>4) Monitorear KPIs de calidad y satisfacción del cliente.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82880"/>
          </a:xfrm>
          <a:prstGeom prst="rect">
            <a:avLst/>
          </a:prstGeom>
          <a:solidFill>
            <a:srgbClr val="22C5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Alcance del Proyecto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80467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5E7EB"/>
                </a:solidFill>
              </a:defRPr>
            </a:pPr>
            <a:r>
              <a:t>Aplica a: diseño, desarrollo, pruebas y soporte de software. Módulos: Documentos, Auditorías, No Conformidades, Acciones, Indicadores, Riesgos, Clientes. Usuarios: admin, calidad, auditor, usuario.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82880"/>
          </a:xfrm>
          <a:prstGeom prst="rect">
            <a:avLst/>
          </a:prstGeom>
          <a:solidFill>
            <a:srgbClr val="22C5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Metodología de Desarrollo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80467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5E7EB"/>
                </a:solidFill>
              </a:defRPr>
            </a:pPr>
            <a:r>
              <a:t>Ágil (iteraciones semanales) con definición de artefactos (historias, criterios de aceptación) y evidencias para auditoría. Entregables: mockup, prototipo funcional, esquema de BD, pruebas y documentación.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82880"/>
          </a:xfrm>
          <a:prstGeom prst="rect">
            <a:avLst/>
          </a:prstGeom>
          <a:solidFill>
            <a:srgbClr val="22C5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Tecnologías y Arquitectura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80467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5E7EB"/>
                </a:solidFill>
              </a:defRPr>
            </a:pPr>
            <a:r>
              <a:t>Frontend: HTML, CSS, JS (sin frameworks). Backend: Node.js (Express). BD: MySQL. Arquitectura: MVC ligera + API REST. Control de versiones: Git. Despliegue en servidor on-prem o nube.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82880"/>
          </a:xfrm>
          <a:prstGeom prst="rect">
            <a:avLst/>
          </a:prstGeom>
          <a:solidFill>
            <a:srgbClr val="22C5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Cronograma Tentativo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80467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5E7EB"/>
                </a:solidFill>
              </a:defRPr>
            </a:pPr>
            <a:r>
              <a:t>01/09: Presentación + video speech.</a:t>
            </a:r>
          </a:p>
          <a:p>
            <a:pPr>
              <a:defRPr sz="2000">
                <a:solidFill>
                  <a:srgbClr val="E5E7EB"/>
                </a:solidFill>
              </a:defRPr>
            </a:pPr>
            <a:r>
              <a:t>08/09: Documento (APA 7).</a:t>
            </a:r>
          </a:p>
          <a:p>
            <a:pPr>
              <a:defRPr sz="2000">
                <a:solidFill>
                  <a:srgbClr val="E5E7EB"/>
                </a:solidFill>
              </a:defRPr>
            </a:pPr>
            <a:r>
              <a:t>15/09: Primer entregable de herramienta (módulos base).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82880"/>
          </a:xfrm>
          <a:prstGeom prst="rect">
            <a:avLst/>
          </a:prstGeom>
          <a:solidFill>
            <a:srgbClr val="22C5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Mockup (vistas)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80467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5E7EB"/>
                </a:solidFill>
              </a:defRPr>
            </a:pPr>
            <a:r>
              <a:t>Vistas incluidas: Login, Dashboard, Gestión Documental, Auditorías, No Conformidades, Acciones, Indicadores, Riesgos, Clientes.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82880"/>
          </a:xfrm>
          <a:prstGeom prst="rect">
            <a:avLst/>
          </a:prstGeom>
          <a:solidFill>
            <a:srgbClr val="22C5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