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 showGuides="1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9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28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7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6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0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6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77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8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82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5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1998-3E94-494D-982A-B38312C10FAA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05B9-257F-E540-BB52-5F3384DA3E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6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計算物理学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24F17017	</a:t>
            </a:r>
            <a:r>
              <a:rPr kumimoji="1" lang="ja-JP" altLang="en-US" dirty="0" smtClean="0"/>
              <a:t>合田翔平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34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250" y="1408136"/>
            <a:ext cx="6903499" cy="51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Optimal theta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159" y="1497183"/>
            <a:ext cx="6827801" cy="51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9599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Macintosh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Light</vt:lpstr>
      <vt:lpstr>Arial</vt:lpstr>
      <vt:lpstr>ホワイト</vt:lpstr>
      <vt:lpstr>計算物理学</vt:lpstr>
      <vt:lpstr>Result</vt:lpstr>
      <vt:lpstr>Optimal theta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計算物理学</dc:title>
  <dc:creator>Shohei Goda</dc:creator>
  <cp:lastModifiedBy>Shohei Goda</cp:lastModifiedBy>
  <cp:revision>4</cp:revision>
  <dcterms:created xsi:type="dcterms:W3CDTF">2017-10-15T01:22:46Z</dcterms:created>
  <dcterms:modified xsi:type="dcterms:W3CDTF">2017-10-15T01:47:17Z</dcterms:modified>
</cp:coreProperties>
</file>