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/>
    <p:restoredTop sz="94580"/>
  </p:normalViewPr>
  <p:slideViewPr>
    <p:cSldViewPr snapToGrid="0" snapToObjects="1" showGuides="1">
      <p:cViewPr varScale="1">
        <p:scale>
          <a:sx n="117" d="100"/>
          <a:sy n="117" d="100"/>
        </p:scale>
        <p:origin x="184" y="2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94E42-C96E-2247-B988-86B45EA6191C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00F6E-F00C-3648-99A7-1AA74B744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4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9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28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27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06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0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6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77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8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82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5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5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1998-3E94-494D-982A-B38312C10FAA}" type="datetimeFigureOut">
              <a:rPr kumimoji="1" lang="ja-JP" altLang="en-US" smtClean="0"/>
              <a:t>2017/12/17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64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Computational Physics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2017/12/15</a:t>
            </a:r>
            <a:endParaRPr lang="en-US" altLang="ja-JP" dirty="0"/>
          </a:p>
          <a:p>
            <a:r>
              <a:rPr kumimoji="1" lang="en-US" altLang="ja-JP" dirty="0" smtClean="0"/>
              <a:t>24F17017	</a:t>
            </a:r>
            <a:r>
              <a:rPr lang="en-US" altLang="ja-JP" dirty="0" smtClean="0"/>
              <a:t>Shohei Goda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34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478971" y="332467"/>
                <a:ext cx="10983686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3600" dirty="0" smtClean="0"/>
                  <a:t>Calculation 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kumimoji="1" lang="en-US" altLang="ja-JP" sz="3600" dirty="0" smtClean="0"/>
                  <a:t> with the hit-or-miss Monte-Carlo method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8971" y="332467"/>
                <a:ext cx="10983686" cy="1325563"/>
              </a:xfrm>
              <a:blipFill rotWithShape="0">
                <a:blip r:embed="rId2"/>
                <a:stretch>
                  <a:fillRect l="-1721" r="-15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073" y="1349828"/>
            <a:ext cx="6941481" cy="539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0" y="256267"/>
            <a:ext cx="6487886" cy="1325563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Probability machine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1593"/>
            <a:ext cx="5986236" cy="453964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948543" y="1619928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10,000 particles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02740" y="1619927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100,000 particles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45" y="2081594"/>
            <a:ext cx="6030697" cy="45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1433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17</Words>
  <Application>Microsoft Macintosh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Cambria Math</vt:lpstr>
      <vt:lpstr>Yu Gothic</vt:lpstr>
      <vt:lpstr>Yu Gothic Light</vt:lpstr>
      <vt:lpstr>Arial</vt:lpstr>
      <vt:lpstr>ホワイト</vt:lpstr>
      <vt:lpstr>Computational Physics</vt:lpstr>
      <vt:lpstr>Calculation π with the hit-or-miss Monte-Carlo method</vt:lpstr>
      <vt:lpstr>Probability machine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計算物理学</dc:title>
  <dc:creator>Shohei Goda</dc:creator>
  <cp:lastModifiedBy>Shohei Goda</cp:lastModifiedBy>
  <cp:revision>39</cp:revision>
  <cp:lastPrinted>2017-12-17T07:47:08Z</cp:lastPrinted>
  <dcterms:created xsi:type="dcterms:W3CDTF">2017-10-15T01:22:46Z</dcterms:created>
  <dcterms:modified xsi:type="dcterms:W3CDTF">2017-12-17T07:59:14Z</dcterms:modified>
</cp:coreProperties>
</file>