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 snapToGrid="0" snapToObjects="1" showGuides="1">
      <p:cViewPr varScale="1">
        <p:scale>
          <a:sx n="106" d="100"/>
          <a:sy n="106" d="100"/>
        </p:scale>
        <p:origin x="256" y="184"/>
      </p:cViewPr>
      <p:guideLst>
        <p:guide orient="horz" pos="213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AEFD25-8352-4848-9D4F-DEE593EFD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1C4D729-DFF8-924C-9420-FADE338BA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0A53FD-9497-364E-947A-971914451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366F-EB77-0345-9413-743C978783E6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DE9CC1-EA8F-0145-ABD4-7DC253050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E522DA-7710-464A-829A-B1AA9A5AD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5B9A-1645-5D40-AB58-C7C9E7F5FC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796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6D4B1C-E624-CA47-88F9-C7E995FDB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3CC337-E3AE-9D4C-9EA0-B71E5CF3D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6CA75A-A3A2-9544-B4F3-FDC5B2CE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366F-EB77-0345-9413-743C978783E6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98F0C1-D72D-2A40-B18B-B6F927E4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7D4611-65F8-B649-8CAF-044E3BD34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5B9A-1645-5D40-AB58-C7C9E7F5FC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5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AC75FC3-91FF-AF4A-99E6-23628BEAE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38D05F9-43B7-9649-96E7-7A805B3D3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59B5EC-6D10-5548-9541-25C20EAB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366F-EB77-0345-9413-743C978783E6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388100-A337-6244-835D-D5390BF13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FE610C-761C-C447-A5E8-9FE6E15F6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5B9A-1645-5D40-AB58-C7C9E7F5FC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400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4B0381-A096-C64F-A67D-33767E7D4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825CD6-B62A-F640-B21F-0A1840EB1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F24C34-FD27-7742-911F-2B798E4F0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366F-EB77-0345-9413-743C978783E6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466732-BBAF-EF4F-9F91-3EE405543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DBD7E9-F557-144C-9F8B-5F15E5D0C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5B9A-1645-5D40-AB58-C7C9E7F5FC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149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8228AF-3DB1-934D-90A6-97DECDEE9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BCE554-7B86-D149-BFEA-7DECD5E0D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71361B-5374-3A4F-8ED4-85090DF0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366F-EB77-0345-9413-743C978783E6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0B4472-084F-D540-B124-4F9A78ABC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2AAAD0-E23D-694A-AE8E-92069808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5B9A-1645-5D40-AB58-C7C9E7F5FC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13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49AD63-373C-294E-A3B5-B9DCED1F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65DEFC-863C-6A4E-B6CC-B8FB56EE2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FF319C-77F0-2541-BFD6-19F244381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A7286C-80ED-924F-8A0E-02073DDA3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366F-EB77-0345-9413-743C978783E6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4F8BF8-9018-294D-8584-571A86AFC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C8870A-7C22-154F-9A29-2235702A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5B9A-1645-5D40-AB58-C7C9E7F5FC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65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FAB8DC-B82C-0A48-8988-DF9A842D0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C2EA9B-1CF6-DF42-AF87-650244027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2A95598-582D-FF43-9888-04DD30998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98AF667-FC71-784B-A94B-014BC90E8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5FCFF90-A64D-984D-AFEE-3A0311A2F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1A06C82-A6AA-814D-BBA3-6CD09B73C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366F-EB77-0345-9413-743C978783E6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5513116-D5CE-F544-88DB-AE80362F1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CDC9657-18BF-F049-BD5C-F1D09248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5B9A-1645-5D40-AB58-C7C9E7F5FC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417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17CB8C-1918-924D-9BBB-4D2D98A63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AE63320-E880-7A4B-9342-AEE09E3C5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366F-EB77-0345-9413-743C978783E6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100403F-1D6C-504D-80E5-66926C83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FEEE27-1732-074D-9A1B-3407CFF6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5B9A-1645-5D40-AB58-C7C9E7F5FC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97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05762A6-BE1F-C24C-9007-E21D1A71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366F-EB77-0345-9413-743C978783E6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5D381DE-71A8-914C-829C-D8262E98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48B86A-A213-6140-9678-D9429C8A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5B9A-1645-5D40-AB58-C7C9E7F5FC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48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B1B175-667B-E747-9660-389442185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EA0C3E-B0BE-3741-AE16-BBF409528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463995C-4594-994C-9BEB-D30CE0042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3F651B-7914-0941-BE0E-507ECA09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366F-EB77-0345-9413-743C978783E6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A5D86B-3B4B-E744-8867-F7EE1D9A8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7F0CE1-E7DC-5D43-A861-129C5E1D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5B9A-1645-5D40-AB58-C7C9E7F5FC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72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2DBD05-5A64-5943-BEA6-F733E6F7A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6CC7ADE-B395-FD4F-B0F8-F795A8F8C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247C5A6-9813-4744-9C1D-BA037D68E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7CAD084-D7A7-9341-9170-473056051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366F-EB77-0345-9413-743C978783E6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0FF6F7-3260-604F-B79C-1BCF99EC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25B4E4-3F46-544B-91AD-8283ACA6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5B9A-1645-5D40-AB58-C7C9E7F5FC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5772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6811070-87B8-FF4A-82BE-124FCFC8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2C6C18-5F10-1746-A632-99BC38971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E610D9-9B40-9D4F-BFDC-FD42D62BB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E366F-EB77-0345-9413-743C978783E6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55935C-82D6-7A4A-BC6C-8227EB5AA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8A91F3-B546-2741-B5CB-98F084661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75B9A-1645-5D40-AB58-C7C9E7F5FC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615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57C36F1-C0E5-7A46-8372-573E96BC5315}"/>
              </a:ext>
            </a:extLst>
          </p:cNvPr>
          <p:cNvGrpSpPr/>
          <p:nvPr/>
        </p:nvGrpSpPr>
        <p:grpSpPr>
          <a:xfrm>
            <a:off x="2905475" y="787079"/>
            <a:ext cx="6751148" cy="5088689"/>
            <a:chOff x="2905475" y="787079"/>
            <a:chExt cx="6751148" cy="5088689"/>
          </a:xfrm>
        </p:grpSpPr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03684E7C-C792-7E47-B75E-5753722C8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3934" y="1046747"/>
              <a:ext cx="6562689" cy="3281345"/>
            </a:xfrm>
            <a:prstGeom prst="rect">
              <a:avLst/>
            </a:prstGeom>
          </p:spPr>
        </p:pic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4A1F5C6D-A7F6-1D4C-A242-806420846285}"/>
                </a:ext>
              </a:extLst>
            </p:cNvPr>
            <p:cNvSpPr txBox="1"/>
            <p:nvPr/>
          </p:nvSpPr>
          <p:spPr>
            <a:xfrm>
              <a:off x="2911887" y="787079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(a)</a:t>
              </a:r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BBAA7850-6D4E-A541-9096-686E5B26F7A5}"/>
                </a:ext>
              </a:extLst>
            </p:cNvPr>
            <p:cNvSpPr txBox="1"/>
            <p:nvPr/>
          </p:nvSpPr>
          <p:spPr>
            <a:xfrm>
              <a:off x="2905475" y="4269003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(b)</a:t>
              </a:r>
              <a:endParaRPr kumimoji="1" lang="ja-JP" altLang="en-US"/>
            </a:p>
          </p:txBody>
        </p: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3E8DF896-87CB-CD4D-B6DA-CB901E16B5E0}"/>
                </a:ext>
              </a:extLst>
            </p:cNvPr>
            <p:cNvGrpSpPr/>
            <p:nvPr/>
          </p:nvGrpSpPr>
          <p:grpSpPr>
            <a:xfrm>
              <a:off x="3492462" y="4446919"/>
              <a:ext cx="5725749" cy="1428849"/>
              <a:chOff x="2524234" y="4477767"/>
              <a:chExt cx="5725749" cy="1428849"/>
            </a:xfrm>
          </p:grpSpPr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61CACDD-9F80-CB4A-AFA5-363F90CC2B30}"/>
                  </a:ext>
                </a:extLst>
              </p:cNvPr>
              <p:cNvSpPr txBox="1"/>
              <p:nvPr/>
            </p:nvSpPr>
            <p:spPr>
              <a:xfrm>
                <a:off x="2539529" y="4483533"/>
                <a:ext cx="1550799" cy="58477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b="1" dirty="0"/>
                  <a:t>Input data</a:t>
                </a:r>
              </a:p>
              <a:p>
                <a:pPr algn="ctr"/>
                <a:r>
                  <a:rPr kumimoji="1" lang="en-US" altLang="ja-JP" sz="1600" b="1" dirty="0"/>
                  <a:t>(</a:t>
                </a:r>
                <a:r>
                  <a:rPr lang="en-US" altLang="ja-JP" sz="1600" b="1" dirty="0"/>
                  <a:t>Metal rich</a:t>
                </a:r>
                <a:r>
                  <a:rPr kumimoji="1" lang="en-US" altLang="ja-JP" sz="1600" b="1" dirty="0"/>
                  <a:t>)</a:t>
                </a:r>
                <a:endParaRPr kumimoji="1" lang="ja-JP" altLang="en-US" sz="1600" b="1"/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5FFC212-4400-EE4A-93D6-C5A9AEEF8C73}"/>
                  </a:ext>
                </a:extLst>
              </p:cNvPr>
              <p:cNvSpPr txBox="1"/>
              <p:nvPr/>
            </p:nvSpPr>
            <p:spPr>
              <a:xfrm>
                <a:off x="2524234" y="5317489"/>
                <a:ext cx="1566506" cy="58477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b="1" dirty="0"/>
                  <a:t>Input data</a:t>
                </a:r>
              </a:p>
              <a:p>
                <a:pPr algn="ctr"/>
                <a:r>
                  <a:rPr kumimoji="1" lang="en-US" altLang="ja-JP" sz="1600" b="1" dirty="0"/>
                  <a:t>(</a:t>
                </a:r>
                <a:r>
                  <a:rPr lang="en-US" altLang="ja-JP" sz="1600" b="1" dirty="0"/>
                  <a:t>Metal poor</a:t>
                </a:r>
                <a:r>
                  <a:rPr kumimoji="1" lang="en-US" altLang="ja-JP" sz="1600" b="1" dirty="0"/>
                  <a:t>)</a:t>
                </a:r>
                <a:endParaRPr kumimoji="1" lang="ja-JP" altLang="en-US" sz="1600" b="1"/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4F93052-B10F-0245-A75A-549016E247DD}"/>
                  </a:ext>
                </a:extLst>
              </p:cNvPr>
              <p:cNvSpPr txBox="1"/>
              <p:nvPr/>
            </p:nvSpPr>
            <p:spPr>
              <a:xfrm>
                <a:off x="6683477" y="4485033"/>
                <a:ext cx="1550799" cy="58477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600" b="1" dirty="0"/>
                  <a:t>Out</a:t>
                </a:r>
                <a:r>
                  <a:rPr kumimoji="1" lang="en-US" altLang="ja-JP" sz="1600" b="1" dirty="0"/>
                  <a:t>put data</a:t>
                </a:r>
              </a:p>
              <a:p>
                <a:pPr algn="ctr"/>
                <a:r>
                  <a:rPr kumimoji="1" lang="en-US" altLang="ja-JP" sz="1600" b="1" dirty="0"/>
                  <a:t>(</a:t>
                </a:r>
                <a:r>
                  <a:rPr lang="en-US" altLang="ja-JP" sz="1600" b="1" dirty="0"/>
                  <a:t>Metal rich</a:t>
                </a:r>
                <a:r>
                  <a:rPr kumimoji="1" lang="en-US" altLang="ja-JP" sz="1600" b="1" dirty="0"/>
                  <a:t>)</a:t>
                </a:r>
                <a:endParaRPr kumimoji="1" lang="ja-JP" altLang="en-US" sz="1600" b="1"/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8502FE30-9B43-6A4A-A23D-7C838A48BBE8}"/>
                  </a:ext>
                </a:extLst>
              </p:cNvPr>
              <p:cNvSpPr txBox="1"/>
              <p:nvPr/>
            </p:nvSpPr>
            <p:spPr>
              <a:xfrm>
                <a:off x="6683477" y="5321841"/>
                <a:ext cx="1566506" cy="58477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600" b="1" dirty="0"/>
                  <a:t>Out</a:t>
                </a:r>
                <a:r>
                  <a:rPr kumimoji="1" lang="en-US" altLang="ja-JP" sz="1600" b="1" dirty="0"/>
                  <a:t>put data</a:t>
                </a:r>
              </a:p>
              <a:p>
                <a:pPr algn="ctr"/>
                <a:r>
                  <a:rPr kumimoji="1" lang="en-US" altLang="ja-JP" sz="1600" b="1" dirty="0"/>
                  <a:t>(</a:t>
                </a:r>
                <a:r>
                  <a:rPr lang="en-US" altLang="ja-JP" sz="1600" b="1" dirty="0"/>
                  <a:t>Metal poor</a:t>
                </a:r>
                <a:r>
                  <a:rPr kumimoji="1" lang="en-US" altLang="ja-JP" sz="1600" b="1" dirty="0"/>
                  <a:t>)</a:t>
                </a:r>
                <a:endParaRPr kumimoji="1" lang="ja-JP" altLang="en-US" sz="1600" b="1"/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181DBF2-7822-7241-86C8-F8D7977B5B33}"/>
                  </a:ext>
                </a:extLst>
              </p:cNvPr>
              <p:cNvSpPr txBox="1"/>
              <p:nvPr/>
            </p:nvSpPr>
            <p:spPr>
              <a:xfrm>
                <a:off x="4559968" y="5317492"/>
                <a:ext cx="1654653" cy="58477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600" b="1" dirty="0"/>
                  <a:t>Selection bias</a:t>
                </a:r>
                <a:endParaRPr kumimoji="1" lang="en-US" altLang="ja-JP" sz="1600" b="1" dirty="0"/>
              </a:p>
              <a:p>
                <a:pPr algn="ctr"/>
                <a:r>
                  <a:rPr kumimoji="1" lang="en-US" altLang="ja-JP" sz="1600" b="1" dirty="0"/>
                  <a:t>(</a:t>
                </a:r>
                <a:r>
                  <a:rPr lang="en-US" altLang="ja-JP" sz="1600" b="1" dirty="0"/>
                  <a:t>Metal rich</a:t>
                </a:r>
                <a:r>
                  <a:rPr kumimoji="1" lang="en-US" altLang="ja-JP" sz="1600" b="1" dirty="0"/>
                  <a:t>)</a:t>
                </a:r>
                <a:endParaRPr kumimoji="1" lang="ja-JP" altLang="en-US" sz="1600" b="1"/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0F8EE8E-2CE3-864B-97DF-7A76BE5607A7}"/>
                  </a:ext>
                </a:extLst>
              </p:cNvPr>
              <p:cNvSpPr txBox="1"/>
              <p:nvPr/>
            </p:nvSpPr>
            <p:spPr>
              <a:xfrm>
                <a:off x="4559184" y="4481613"/>
                <a:ext cx="1655437" cy="58477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600" b="1" dirty="0"/>
                  <a:t>Selection bias</a:t>
                </a:r>
                <a:endParaRPr kumimoji="1" lang="en-US" altLang="ja-JP" sz="1600" b="1" dirty="0"/>
              </a:p>
              <a:p>
                <a:pPr algn="ctr"/>
                <a:r>
                  <a:rPr kumimoji="1" lang="en-US" altLang="ja-JP" sz="1600" b="1" dirty="0"/>
                  <a:t>(</a:t>
                </a:r>
                <a:r>
                  <a:rPr lang="en-US" altLang="ja-JP" sz="1600" b="1" dirty="0"/>
                  <a:t>Metal poor</a:t>
                </a:r>
                <a:r>
                  <a:rPr kumimoji="1" lang="en-US" altLang="ja-JP" sz="1600" b="1" dirty="0"/>
                  <a:t>)</a:t>
                </a:r>
                <a:endParaRPr kumimoji="1" lang="ja-JP" altLang="en-US" sz="1600" b="1"/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C5489B5-AD9C-C149-A885-D01CDCD6E052}"/>
                  </a:ext>
                </a:extLst>
              </p:cNvPr>
              <p:cNvSpPr txBox="1"/>
              <p:nvPr/>
            </p:nvSpPr>
            <p:spPr>
              <a:xfrm>
                <a:off x="4151673" y="5409824"/>
                <a:ext cx="3593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2000" b="1" dirty="0"/>
                  <a:t>X</a:t>
                </a:r>
                <a:endParaRPr kumimoji="1" lang="ja-JP" altLang="en-US" sz="2000" b="1"/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E39B7B1A-F970-4A4E-9400-483213649D4C}"/>
                  </a:ext>
                </a:extLst>
              </p:cNvPr>
              <p:cNvSpPr txBox="1"/>
              <p:nvPr/>
            </p:nvSpPr>
            <p:spPr>
              <a:xfrm>
                <a:off x="4139651" y="4575865"/>
                <a:ext cx="3593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b="1" dirty="0"/>
                  <a:t>X</a:t>
                </a:r>
                <a:endParaRPr kumimoji="1" lang="ja-JP" altLang="en-US" sz="2000" b="1"/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C0A058F-AF55-1B40-B312-8C0E4C80C362}"/>
                  </a:ext>
                </a:extLst>
              </p:cNvPr>
              <p:cNvSpPr txBox="1"/>
              <p:nvPr/>
            </p:nvSpPr>
            <p:spPr>
              <a:xfrm>
                <a:off x="6221732" y="5313643"/>
                <a:ext cx="4892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3200" b="1" dirty="0"/>
                  <a:t>=</a:t>
                </a:r>
                <a:endParaRPr kumimoji="1" lang="ja-JP" altLang="en-US" sz="3200" b="1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36870373-B2D7-E54B-B771-D7984C26AAE2}"/>
                  </a:ext>
                </a:extLst>
              </p:cNvPr>
              <p:cNvSpPr txBox="1"/>
              <p:nvPr/>
            </p:nvSpPr>
            <p:spPr>
              <a:xfrm>
                <a:off x="6221732" y="4477767"/>
                <a:ext cx="4892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3200" b="1" dirty="0"/>
                  <a:t>=</a:t>
                </a:r>
                <a:endParaRPr kumimoji="1" lang="ja-JP" altLang="en-US" sz="3200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746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47E2E22-E5DA-334B-80E7-B7597F286058}"/>
              </a:ext>
            </a:extLst>
          </p:cNvPr>
          <p:cNvGrpSpPr/>
          <p:nvPr/>
        </p:nvGrpSpPr>
        <p:grpSpPr>
          <a:xfrm>
            <a:off x="3318794" y="477072"/>
            <a:ext cx="5481388" cy="6056639"/>
            <a:chOff x="3318794" y="477072"/>
            <a:chExt cx="5481388" cy="6056639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848F32EA-82DF-B24C-AACC-E215AF41B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18794" y="554015"/>
              <a:ext cx="5481388" cy="5979696"/>
            </a:xfrm>
            <a:prstGeom prst="rect">
              <a:avLst/>
            </a:prstGeom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A9E793EF-3C08-C444-A87C-E04125CA71C4}"/>
                </a:ext>
              </a:extLst>
            </p:cNvPr>
            <p:cNvSpPr txBox="1"/>
            <p:nvPr/>
          </p:nvSpPr>
          <p:spPr>
            <a:xfrm>
              <a:off x="3330826" y="477072"/>
              <a:ext cx="4555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(a)</a:t>
              </a:r>
              <a:endParaRPr kumimoji="1" lang="ja-JP" altLang="en-US" sz="160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C8D67B0-1CEA-F640-B1BE-798D2EB10D1E}"/>
                </a:ext>
              </a:extLst>
            </p:cNvPr>
            <p:cNvSpPr txBox="1"/>
            <p:nvPr/>
          </p:nvSpPr>
          <p:spPr>
            <a:xfrm>
              <a:off x="3330826" y="3374586"/>
              <a:ext cx="4603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(b)</a:t>
              </a:r>
              <a:endParaRPr kumimoji="1" lang="ja-JP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026358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91C04AFE-8169-BE4E-9933-45DE6D433DA7}"/>
              </a:ext>
            </a:extLst>
          </p:cNvPr>
          <p:cNvGrpSpPr/>
          <p:nvPr/>
        </p:nvGrpSpPr>
        <p:grpSpPr>
          <a:xfrm>
            <a:off x="1504826" y="2021304"/>
            <a:ext cx="9109323" cy="3164306"/>
            <a:chOff x="1885535" y="2093493"/>
            <a:chExt cx="9109323" cy="3164306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E3F3CEC6-8198-5F4D-AAF4-68C0B7638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5535" y="2093493"/>
              <a:ext cx="3427997" cy="3164305"/>
            </a:xfrm>
            <a:prstGeom prst="rect">
              <a:avLst/>
            </a:prstGeom>
          </p:spPr>
        </p:pic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887E734F-85A2-C547-88C9-9CD20BDBA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3632" y="2093494"/>
              <a:ext cx="5801226" cy="31643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2035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52</Words>
  <Application>Microsoft Macintosh PowerPoint</Application>
  <PresentationFormat>ワイド画面</PresentationFormat>
  <Paragraphs>20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Shohei Goda</dc:creator>
  <cp:lastModifiedBy>Shohei Goda</cp:lastModifiedBy>
  <cp:revision>11</cp:revision>
  <dcterms:created xsi:type="dcterms:W3CDTF">2018-12-18T08:54:28Z</dcterms:created>
  <dcterms:modified xsi:type="dcterms:W3CDTF">2018-12-29T04:42:25Z</dcterms:modified>
</cp:coreProperties>
</file>