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268" r:id="rId6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706" autoAdjust="0"/>
  </p:normalViewPr>
  <p:slideViewPr>
    <p:cSldViewPr showGuides="1">
      <p:cViewPr>
        <p:scale>
          <a:sx n="75" d="100"/>
          <a:sy n="75" d="100"/>
        </p:scale>
        <p:origin x="-516" y="-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46" d="100"/>
          <a:sy n="46" d="100"/>
        </p:scale>
        <p:origin x="660" y="4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C91A5D5-FFF8-46DF-9C0E-0D4F23F47441}" type="datetime1">
              <a:rPr lang="es-ES" smtClean="0"/>
              <a:pPr rtl="0"/>
              <a:t>24/09/2020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s-ES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4263289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2F57AFA-577C-4932-92E9-D908A67F120F}" type="datetime1">
              <a:rPr lang="es-ES" noProof="0" smtClean="0"/>
              <a:pPr rtl="0"/>
              <a:t>24/09/2020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xmlns="" val="2512805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pPr rtl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751008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0BD41-664D-4ABB-BED5-60658B66DD7C}" type="datetime1">
              <a:rPr lang="es-ES" noProof="0" smtClean="0"/>
              <a:pPr rtl="0"/>
              <a:t>24/09/2020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xmlns="" val="664752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79A989-1972-408F-82FF-A58E53892B77}" type="datetime1">
              <a:rPr lang="es-ES" noProof="0" smtClean="0"/>
              <a:pPr rtl="0"/>
              <a:t>24/09/2020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xmlns="" val="2668093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CD3A61-A9C3-4CD9-B800-BFDBF3EEB1B4}" type="datetime1">
              <a:rPr lang="es-ES" noProof="0" smtClean="0"/>
              <a:pPr rtl="0"/>
              <a:t>24/09/2020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xmlns="" val="188244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AFB294-75A7-4B00-B220-CD65C2131025}" type="datetime1">
              <a:rPr lang="es-ES" noProof="0" smtClean="0"/>
              <a:pPr rtl="0"/>
              <a:t>24/09/2020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xmlns="" val="2429153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EC0E9D-6882-4573-BA34-049B7160C60E}" type="datetime1">
              <a:rPr lang="es-ES" noProof="0" smtClean="0"/>
              <a:pPr rtl="0"/>
              <a:t>24/09/2020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xmlns="" val="3701331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F87BAA-EB97-4293-BA03-25DA42ED3F33}" type="datetime1">
              <a:rPr lang="es-ES" noProof="0" smtClean="0"/>
              <a:pPr rtl="0"/>
              <a:t>24/09/2020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xmlns="" val="3413709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873C6C-A638-4A2B-8C7B-738C92DEBADC}" type="datetime1">
              <a:rPr lang="es-ES" noProof="0" smtClean="0"/>
              <a:pPr rtl="0"/>
              <a:t>24/09/2020</a:t>
            </a:fld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xmlns="" val="2000784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AB7FA5-3598-48B9-9C77-8C3FE03A7F24}" type="datetime1">
              <a:rPr lang="es-ES" noProof="0" smtClean="0"/>
              <a:pPr rtl="0"/>
              <a:t>24/09/2020</a:t>
            </a:fld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xmlns="" val="907158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55685E-F8EB-43D9-9EDD-55E7759E9BB9}" type="datetime1">
              <a:rPr lang="es-ES" noProof="0" smtClean="0"/>
              <a:pPr rtl="0"/>
              <a:t>24/09/2020</a:t>
            </a:fld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xmlns="" val="2441531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392E02-8288-486A-A35E-2FB446293FE3}" type="datetime1">
              <a:rPr lang="es-ES" noProof="0" smtClean="0"/>
              <a:pPr rtl="0"/>
              <a:t>24/09/2020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xmlns="" val="2101711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xmlns="" val="1419608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F0077C4-AA9A-431A-A8F9-E2A2FBCC5765}" type="datetime1">
              <a:rPr lang="es-ES" noProof="0" smtClean="0"/>
              <a:pPr rtl="0"/>
              <a:t>24/09/2020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xmlns="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Sistemas PLD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Septiembre 2020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493259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17 Grupo"/>
          <p:cNvGrpSpPr/>
          <p:nvPr/>
        </p:nvGrpSpPr>
        <p:grpSpPr>
          <a:xfrm>
            <a:off x="379372" y="500042"/>
            <a:ext cx="2357454" cy="1357322"/>
            <a:chOff x="593686" y="506765"/>
            <a:chExt cx="1928826" cy="993409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36628" y="506765"/>
              <a:ext cx="1285884" cy="993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93686" y="642918"/>
              <a:ext cx="448302" cy="779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77143" y="1015526"/>
            <a:ext cx="979223" cy="401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11 CuadroTexto"/>
          <p:cNvSpPr txBox="1"/>
          <p:nvPr/>
        </p:nvSpPr>
        <p:spPr>
          <a:xfrm>
            <a:off x="3951272" y="357166"/>
            <a:ext cx="2286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Sujeto Obligado </a:t>
            </a:r>
          </a:p>
          <a:p>
            <a:r>
              <a:rPr lang="es-MX" sz="1400" dirty="0" smtClean="0"/>
              <a:t>Instituciones Financieras</a:t>
            </a:r>
            <a:endParaRPr lang="es-MX" sz="14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65801" y="1048967"/>
            <a:ext cx="1285801" cy="346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29099" y="1504491"/>
            <a:ext cx="870926" cy="41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67039" y="1939126"/>
            <a:ext cx="1005187" cy="418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022710" y="1667479"/>
            <a:ext cx="1062320" cy="13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31 Flecha derecha"/>
          <p:cNvSpPr/>
          <p:nvPr/>
        </p:nvSpPr>
        <p:spPr>
          <a:xfrm>
            <a:off x="3022578" y="1071546"/>
            <a:ext cx="64294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Rectángulo"/>
          <p:cNvSpPr/>
          <p:nvPr/>
        </p:nvSpPr>
        <p:spPr>
          <a:xfrm>
            <a:off x="665124" y="3500438"/>
            <a:ext cx="8410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smtClean="0"/>
              <a:t>ALNOVA </a:t>
            </a:r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65124" y="4572008"/>
            <a:ext cx="1133367" cy="657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33 Rectángulo"/>
          <p:cNvSpPr/>
          <p:nvPr/>
        </p:nvSpPr>
        <p:spPr>
          <a:xfrm>
            <a:off x="3236892" y="3429000"/>
            <a:ext cx="13102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smtClean="0"/>
              <a:t>BASE </a:t>
            </a:r>
            <a:r>
              <a:rPr lang="es-MX" sz="1400" dirty="0" smtClean="0"/>
              <a:t>POLICIA</a:t>
            </a:r>
          </a:p>
        </p:txBody>
      </p:sp>
      <p:sp>
        <p:nvSpPr>
          <p:cNvPr id="36" name="35 Rectángulo"/>
          <p:cNvSpPr/>
          <p:nvPr/>
        </p:nvSpPr>
        <p:spPr>
          <a:xfrm>
            <a:off x="307934" y="2786058"/>
            <a:ext cx="4429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smtClean="0"/>
              <a:t>Transacciones, operativa e Información de Clientes y Usuarios</a:t>
            </a:r>
            <a:endParaRPr lang="es-MX" sz="1400" dirty="0" smtClean="0"/>
          </a:p>
        </p:txBody>
      </p:sp>
      <p:sp>
        <p:nvSpPr>
          <p:cNvPr id="43" name="42 Rectángulo"/>
          <p:cNvSpPr/>
          <p:nvPr/>
        </p:nvSpPr>
        <p:spPr>
          <a:xfrm>
            <a:off x="1593818" y="3429000"/>
            <a:ext cx="649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400" dirty="0" smtClean="0"/>
              <a:t>CECO </a:t>
            </a:r>
          </a:p>
        </p:txBody>
      </p:sp>
      <p:sp>
        <p:nvSpPr>
          <p:cNvPr id="44" name="43 Rectángulo"/>
          <p:cNvSpPr/>
          <p:nvPr/>
        </p:nvSpPr>
        <p:spPr>
          <a:xfrm>
            <a:off x="2236760" y="3429000"/>
            <a:ext cx="909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400" dirty="0" smtClean="0"/>
              <a:t>CRÉDITO </a:t>
            </a:r>
            <a:endParaRPr lang="es-MX" sz="1400" dirty="0"/>
          </a:p>
        </p:txBody>
      </p:sp>
      <p:grpSp>
        <p:nvGrpSpPr>
          <p:cNvPr id="48" name="47 Grupo"/>
          <p:cNvGrpSpPr/>
          <p:nvPr/>
        </p:nvGrpSpPr>
        <p:grpSpPr>
          <a:xfrm>
            <a:off x="5308594" y="2786058"/>
            <a:ext cx="4929222" cy="849633"/>
            <a:chOff x="5094280" y="2786058"/>
            <a:chExt cx="4929222" cy="849633"/>
          </a:xfrm>
        </p:grpSpPr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7523172" y="3214686"/>
              <a:ext cx="1000132" cy="153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5165718" y="3214686"/>
              <a:ext cx="855955" cy="255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6451602" y="3214686"/>
              <a:ext cx="888310" cy="1658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" name="40 Rectángulo"/>
            <p:cNvSpPr/>
            <p:nvPr/>
          </p:nvSpPr>
          <p:spPr>
            <a:xfrm>
              <a:off x="5094280" y="2786058"/>
              <a:ext cx="35719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400" dirty="0" smtClean="0"/>
                <a:t>Proveedores Listas Negras Y PEPS</a:t>
              </a:r>
              <a:endParaRPr lang="es-MX" sz="1400" dirty="0" smtClean="0"/>
            </a:p>
          </p:txBody>
        </p:sp>
        <p:sp>
          <p:nvSpPr>
            <p:cNvPr id="46" name="45 Rectángulo"/>
            <p:cNvSpPr/>
            <p:nvPr/>
          </p:nvSpPr>
          <p:spPr>
            <a:xfrm>
              <a:off x="8809056" y="3143248"/>
              <a:ext cx="1214446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300" dirty="0" smtClean="0"/>
                <a:t>Listas negras </a:t>
              </a:r>
            </a:p>
            <a:p>
              <a:r>
                <a:rPr lang="es-MX" sz="1300" dirty="0" smtClean="0"/>
                <a:t>Internas</a:t>
              </a:r>
              <a:endParaRPr lang="es-MX" sz="1300" dirty="0" smtClean="0"/>
            </a:p>
          </p:txBody>
        </p:sp>
      </p:grpSp>
      <p:sp>
        <p:nvSpPr>
          <p:cNvPr id="49" name="48 CuadroTexto"/>
          <p:cNvSpPr txBox="1"/>
          <p:nvPr/>
        </p:nvSpPr>
        <p:spPr>
          <a:xfrm>
            <a:off x="3879834" y="4357694"/>
            <a:ext cx="57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KYC</a:t>
            </a:r>
          </a:p>
        </p:txBody>
      </p:sp>
      <p:sp>
        <p:nvSpPr>
          <p:cNvPr id="50" name="49 CuadroTexto"/>
          <p:cNvSpPr txBox="1"/>
          <p:nvPr/>
        </p:nvSpPr>
        <p:spPr>
          <a:xfrm>
            <a:off x="-3091167" y="357167"/>
            <a:ext cx="261328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Propósito de sistemas</a:t>
            </a:r>
          </a:p>
          <a:p>
            <a:endParaRPr lang="es-MX" dirty="0" smtClean="0"/>
          </a:p>
          <a:p>
            <a:r>
              <a:rPr lang="es-MX" dirty="0" smtClean="0"/>
              <a:t>Facilitar</a:t>
            </a:r>
          </a:p>
          <a:p>
            <a:endParaRPr lang="es-MX" dirty="0" smtClean="0"/>
          </a:p>
          <a:p>
            <a:r>
              <a:rPr lang="es-MX" dirty="0" err="1" smtClean="0"/>
              <a:t>Analisis</a:t>
            </a:r>
            <a:r>
              <a:rPr lang="es-MX" dirty="0" smtClean="0"/>
              <a:t> de cliente</a:t>
            </a:r>
          </a:p>
          <a:p>
            <a:r>
              <a:rPr lang="es-MX" dirty="0" smtClean="0"/>
              <a:t>Reportes Regulatorios -&gt; CNBV -&gt; SITI</a:t>
            </a:r>
          </a:p>
          <a:p>
            <a:endParaRPr lang="es-MX" dirty="0" smtClean="0"/>
          </a:p>
          <a:p>
            <a:r>
              <a:rPr lang="es-MX" dirty="0" smtClean="0"/>
              <a:t>Relevantes </a:t>
            </a:r>
          </a:p>
          <a:p>
            <a:r>
              <a:rPr lang="es-MX" dirty="0" smtClean="0"/>
              <a:t>Cheques</a:t>
            </a:r>
          </a:p>
          <a:p>
            <a:r>
              <a:rPr lang="es-MX" dirty="0" smtClean="0"/>
              <a:t>TI</a:t>
            </a:r>
          </a:p>
          <a:p>
            <a:r>
              <a:rPr lang="es-MX" dirty="0" err="1" smtClean="0"/>
              <a:t>Dolares</a:t>
            </a:r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Carga de Listas Negras Internas</a:t>
            </a:r>
          </a:p>
          <a:p>
            <a:endParaRPr lang="es-MX" dirty="0"/>
          </a:p>
        </p:txBody>
      </p:sp>
      <p:sp>
        <p:nvSpPr>
          <p:cNvPr id="51" name="50 Rectángulo"/>
          <p:cNvSpPr/>
          <p:nvPr/>
        </p:nvSpPr>
        <p:spPr>
          <a:xfrm>
            <a:off x="6451602" y="1857364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 smtClean="0"/>
              <a:t>Intentos Listas Negras</a:t>
            </a:r>
          </a:p>
          <a:p>
            <a:r>
              <a:rPr lang="es-MX" dirty="0" smtClean="0"/>
              <a:t>BOS</a:t>
            </a:r>
            <a:endParaRPr lang="es-MX" dirty="0"/>
          </a:p>
        </p:txBody>
      </p:sp>
      <p:sp>
        <p:nvSpPr>
          <p:cNvPr id="52" name="51 CuadroTexto"/>
          <p:cNvSpPr txBox="1"/>
          <p:nvPr/>
        </p:nvSpPr>
        <p:spPr>
          <a:xfrm>
            <a:off x="5665784" y="4000504"/>
            <a:ext cx="216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Modelo de Riesgo</a:t>
            </a:r>
          </a:p>
          <a:p>
            <a:r>
              <a:rPr lang="es-MX" dirty="0" smtClean="0"/>
              <a:t>Centro de Monitoreo</a:t>
            </a:r>
          </a:p>
          <a:p>
            <a:r>
              <a:rPr lang="es-MX" dirty="0" smtClean="0"/>
              <a:t>Reglas</a:t>
            </a:r>
          </a:p>
          <a:p>
            <a:r>
              <a:rPr lang="es-MX" dirty="0" smtClean="0"/>
              <a:t>Exportaciones</a:t>
            </a:r>
            <a:endParaRPr lang="es-MX" dirty="0"/>
          </a:p>
        </p:txBody>
      </p:sp>
      <p:sp>
        <p:nvSpPr>
          <p:cNvPr id="54" name="53 CuadroTexto"/>
          <p:cNvSpPr txBox="1"/>
          <p:nvPr/>
        </p:nvSpPr>
        <p:spPr>
          <a:xfrm>
            <a:off x="8451866" y="4500570"/>
            <a:ext cx="2841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Mecanismos Aseguramiento</a:t>
            </a:r>
          </a:p>
          <a:p>
            <a:endParaRPr lang="es-MX" dirty="0"/>
          </a:p>
          <a:p>
            <a:r>
              <a:rPr lang="es-MX" dirty="0" err="1" smtClean="0"/>
              <a:t>Quality</a:t>
            </a:r>
            <a:r>
              <a:rPr lang="es-MX" dirty="0" smtClean="0"/>
              <a:t> </a:t>
            </a:r>
            <a:r>
              <a:rPr lang="es-MX" dirty="0" err="1" smtClean="0"/>
              <a:t>Review</a:t>
            </a:r>
            <a:endParaRPr lang="es-MX" dirty="0" smtClean="0"/>
          </a:p>
          <a:p>
            <a:r>
              <a:rPr lang="es-MX" dirty="0" smtClean="0"/>
              <a:t>Cifras Control</a:t>
            </a:r>
          </a:p>
        </p:txBody>
      </p:sp>
      <p:sp>
        <p:nvSpPr>
          <p:cNvPr id="55" name="54 CuadroTexto"/>
          <p:cNvSpPr txBox="1"/>
          <p:nvPr/>
        </p:nvSpPr>
        <p:spPr>
          <a:xfrm>
            <a:off x="7594610" y="214290"/>
            <a:ext cx="2420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Sucursal</a:t>
            </a:r>
          </a:p>
          <a:p>
            <a:endParaRPr lang="es-MX" dirty="0"/>
          </a:p>
          <a:p>
            <a:r>
              <a:rPr lang="es-MX" dirty="0" smtClean="0"/>
              <a:t>Calculo de Riesgo Inicial</a:t>
            </a:r>
            <a:endParaRPr lang="es-MX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2895266_win32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15870690_TF02895266.potx" id="{662AE8D8-24CF-4300-88CA-77AD0B4045E0}" vid="{53658028-3D1B-4AA4-8E7B-3BB150406BCD}"/>
    </a:ext>
  </a:extLst>
</a:theme>
</file>

<file path=ppt/theme/theme2.xml><?xml version="1.0" encoding="utf-8"?>
<a:theme xmlns:a="http://schemas.openxmlformats.org/drawingml/2006/main" name="Tema de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tf02895266_win32</Template>
  <TotalTime>65</TotalTime>
  <Words>77</Words>
  <Application>Microsoft Office PowerPoint</Application>
  <PresentationFormat>Personalizado</PresentationFormat>
  <Paragraphs>41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tf02895266_win32</vt:lpstr>
      <vt:lpstr>Sistemas PLD</vt:lpstr>
      <vt:lpstr>Diapositiva 2</vt:lpstr>
    </vt:vector>
  </TitlesOfParts>
  <Company>EKT_BAZ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PLD</dc:title>
  <dc:creator>B297041</dc:creator>
  <cp:lastModifiedBy>B297041</cp:lastModifiedBy>
  <cp:revision>7</cp:revision>
  <dcterms:created xsi:type="dcterms:W3CDTF">2020-09-25T04:33:54Z</dcterms:created>
  <dcterms:modified xsi:type="dcterms:W3CDTF">2020-09-25T05:39:35Z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