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6" r:id="rId7"/>
    <p:sldId id="260" r:id="rId8"/>
    <p:sldId id="267" r:id="rId9"/>
    <p:sldId id="261" r:id="rId10"/>
    <p:sldId id="262" r:id="rId11"/>
    <p:sldId id="263" r:id="rId12"/>
    <p:sldId id="268" r:id="rId13"/>
    <p:sldId id="264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5E547-A796-46D4-8CBD-0029EFB979C5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5B75C-9482-457B-9488-626D399D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2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8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24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20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659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580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69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119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22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14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88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55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8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18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99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30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4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0D37-FD7F-417B-991B-E9C0C88511D4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AEF1D8-77EE-49B1-8F22-61E154CF8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62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fire-safety-deficiencies-61a6d" TargetMode="External"/><Relationship Id="rId2" Type="http://schemas.openxmlformats.org/officeDocument/2006/relationships/hyperlink" Target="https://www.medicare.gov/nursinghomecompare/Data/Abo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talog.data.gov/dataset/deficiencies-02c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EDE8-3793-43F0-A18E-6EA958D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616978"/>
            <a:ext cx="8915399" cy="2262781"/>
          </a:xfrm>
        </p:spPr>
        <p:txBody>
          <a:bodyPr/>
          <a:lstStyle/>
          <a:p>
            <a:r>
              <a:rPr lang="en-CA" b="1" dirty="0" err="1">
                <a:latin typeface="Corbel Light" panose="020B0303020204020204" pitchFamily="34" charset="0"/>
              </a:rPr>
              <a:t>LiveLong</a:t>
            </a:r>
            <a:endParaRPr lang="en-CA" b="1" dirty="0">
              <a:latin typeface="Corbel Light" panose="020B03030202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A511D-74B8-4215-821C-242ED6743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79759"/>
            <a:ext cx="8915399" cy="2023903"/>
          </a:xfrm>
        </p:spPr>
        <p:txBody>
          <a:bodyPr>
            <a:normAutofit/>
          </a:bodyPr>
          <a:lstStyle/>
          <a:p>
            <a:r>
              <a:rPr lang="en-CA" i="1" dirty="0"/>
              <a:t>Providing the best choices for you </a:t>
            </a:r>
            <a:r>
              <a:rPr lang="en-CA" i="1"/>
              <a:t>to prosper</a:t>
            </a:r>
            <a:endParaRPr lang="en-CA" i="1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sz="1400" dirty="0"/>
              <a:t>Kenneth Mak</a:t>
            </a:r>
          </a:p>
        </p:txBody>
      </p:sp>
    </p:spTree>
    <p:extLst>
      <p:ext uri="{BB962C8B-B14F-4D97-AF65-F5344CB8AC3E}">
        <p14:creationId xmlns:p14="http://schemas.microsoft.com/office/powerpoint/2010/main" val="416632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3CBC-9E5D-4A5B-B5DB-AD8043EA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2CE8-E12D-459C-B8B3-684A4C77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4980"/>
          </a:xfrm>
        </p:spPr>
        <p:txBody>
          <a:bodyPr>
            <a:normAutofit/>
          </a:bodyPr>
          <a:lstStyle/>
          <a:p>
            <a:r>
              <a:rPr lang="en-CA" dirty="0"/>
              <a:t>Inputs:</a:t>
            </a:r>
          </a:p>
          <a:p>
            <a:pPr lvl="1"/>
            <a:r>
              <a:rPr lang="en-CA" dirty="0"/>
              <a:t>Datasets</a:t>
            </a:r>
          </a:p>
          <a:p>
            <a:pPr lvl="1"/>
            <a:r>
              <a:rPr lang="en-CA" dirty="0"/>
              <a:t>User location</a:t>
            </a:r>
          </a:p>
          <a:p>
            <a:pPr lvl="1"/>
            <a:r>
              <a:rPr lang="en-CA" dirty="0"/>
              <a:t>Search filter </a:t>
            </a:r>
          </a:p>
          <a:p>
            <a:pPr lvl="2"/>
            <a:r>
              <a:rPr lang="en-CA" dirty="0"/>
              <a:t>Rankings (Top n), distance</a:t>
            </a:r>
          </a:p>
          <a:p>
            <a:pPr lvl="1"/>
            <a:endParaRPr lang="en-CA" dirty="0"/>
          </a:p>
          <a:p>
            <a:r>
              <a:rPr lang="en-CA" dirty="0"/>
              <a:t>Outputs:</a:t>
            </a:r>
          </a:p>
          <a:p>
            <a:pPr lvl="1"/>
            <a:r>
              <a:rPr lang="en-CA" dirty="0"/>
              <a:t>Top n nursing homes around your location</a:t>
            </a:r>
          </a:p>
          <a:p>
            <a:pPr lvl="2"/>
            <a:r>
              <a:rPr lang="en-CA" dirty="0"/>
              <a:t>Ratings</a:t>
            </a:r>
          </a:p>
          <a:p>
            <a:pPr lvl="2"/>
            <a:r>
              <a:rPr lang="en-CA" dirty="0"/>
              <a:t>Warnings and Deficiencies</a:t>
            </a:r>
          </a:p>
          <a:p>
            <a:pPr lvl="2"/>
            <a:r>
              <a:rPr lang="en-CA" dirty="0"/>
              <a:t>Previous Cases of Abuse</a:t>
            </a:r>
          </a:p>
        </p:txBody>
      </p:sp>
    </p:spTree>
    <p:extLst>
      <p:ext uri="{BB962C8B-B14F-4D97-AF65-F5344CB8AC3E}">
        <p14:creationId xmlns:p14="http://schemas.microsoft.com/office/powerpoint/2010/main" val="293518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5183-9B15-42AF-A415-CF75487C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5785-344F-4499-9788-9B160E5C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Developing an algorithm to quickly parse information from the datasets </a:t>
            </a:r>
          </a:p>
          <a:p>
            <a:pPr lvl="1"/>
            <a:r>
              <a:rPr lang="en-CA" dirty="0"/>
              <a:t>How should it be stored? (Data type, Array vs </a:t>
            </a:r>
            <a:r>
              <a:rPr lang="en-CA" dirty="0" err="1"/>
              <a:t>BinTree</a:t>
            </a:r>
            <a:r>
              <a:rPr lang="en-CA" dirty="0"/>
              <a:t>, etc.)</a:t>
            </a:r>
          </a:p>
          <a:p>
            <a:pPr lvl="1"/>
            <a:r>
              <a:rPr lang="en-CA" dirty="0"/>
              <a:t>How should it be ordered? (for sorting &amp; searching)</a:t>
            </a:r>
          </a:p>
          <a:p>
            <a:pPr lvl="1"/>
            <a:endParaRPr lang="en-CA" dirty="0"/>
          </a:p>
          <a:p>
            <a:r>
              <a:rPr lang="en-CA" dirty="0"/>
              <a:t>Returning nursing homes based on a given position</a:t>
            </a:r>
          </a:p>
          <a:p>
            <a:pPr lvl="1"/>
            <a:r>
              <a:rPr lang="en-CA" dirty="0"/>
              <a:t>Getting longitude and latitude based on address with an API</a:t>
            </a:r>
          </a:p>
          <a:p>
            <a:pPr lvl="1"/>
            <a:r>
              <a:rPr lang="en-CA" dirty="0"/>
              <a:t>Creating a filter when searching results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23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5183-9B15-42AF-A415-CF75487C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5785-344F-4499-9788-9B160E5C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Efficiency is key – currently have over 300k rows to parse through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Goal is to display results to end-user quickly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9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3FA9-4FD9-421B-805D-5A01129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84572"/>
          </a:xfrm>
        </p:spPr>
        <p:txBody>
          <a:bodyPr/>
          <a:lstStyle/>
          <a:p>
            <a:r>
              <a:rPr lang="en-CA" dirty="0"/>
              <a:t>Project Plan – Milestone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BE48-08B1-492B-98EB-F02E4481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Timeline: February 17</a:t>
            </a:r>
            <a:r>
              <a:rPr lang="en-CA" baseline="30000" dirty="0"/>
              <a:t>th</a:t>
            </a:r>
            <a:r>
              <a:rPr lang="en-CA" dirty="0"/>
              <a:t> – March 1</a:t>
            </a:r>
            <a:r>
              <a:rPr lang="en-CA" baseline="30000" dirty="0"/>
              <a:t>st</a:t>
            </a:r>
            <a:r>
              <a:rPr lang="en-CA" dirty="0"/>
              <a:t> (2 weeks)</a:t>
            </a:r>
          </a:p>
          <a:p>
            <a:endParaRPr lang="en-CA" dirty="0"/>
          </a:p>
          <a:p>
            <a:r>
              <a:rPr lang="en-CA" dirty="0"/>
              <a:t>Objectives:</a:t>
            </a:r>
          </a:p>
          <a:p>
            <a:pPr lvl="1"/>
            <a:r>
              <a:rPr lang="en-CA" dirty="0"/>
              <a:t>Algorithm to parse through </a:t>
            </a:r>
            <a:r>
              <a:rPr lang="en-CA" b="1" dirty="0"/>
              <a:t>Provider Information </a:t>
            </a:r>
            <a:r>
              <a:rPr lang="en-CA" dirty="0"/>
              <a:t>dataset and store data in some ADT</a:t>
            </a:r>
          </a:p>
          <a:p>
            <a:pPr lvl="1"/>
            <a:r>
              <a:rPr lang="en-CA" dirty="0"/>
              <a:t>Sort and Search methods</a:t>
            </a: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9F252-3AF2-467B-BB54-4B8E4DF4D8D7}"/>
              </a:ext>
            </a:extLst>
          </p:cNvPr>
          <p:cNvSpPr/>
          <p:nvPr/>
        </p:nvSpPr>
        <p:spPr>
          <a:xfrm>
            <a:off x="2589212" y="1484852"/>
            <a:ext cx="1292414" cy="3020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185547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3FA9-4FD9-421B-805D-5A01129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84572"/>
          </a:xfrm>
        </p:spPr>
        <p:txBody>
          <a:bodyPr/>
          <a:lstStyle/>
          <a:p>
            <a:r>
              <a:rPr lang="en-CA" dirty="0"/>
              <a:t>Project Plan – Milestone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BE48-08B1-492B-98EB-F02E4481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Timeline: March 2</a:t>
            </a:r>
            <a:r>
              <a:rPr lang="en-CA" baseline="30000" dirty="0"/>
              <a:t>nd</a:t>
            </a:r>
            <a:r>
              <a:rPr lang="en-CA" dirty="0"/>
              <a:t> – March 8</a:t>
            </a:r>
            <a:r>
              <a:rPr lang="en-CA" baseline="30000" dirty="0"/>
              <a:t>th</a:t>
            </a:r>
            <a:r>
              <a:rPr lang="en-CA" dirty="0"/>
              <a:t> (1 week)</a:t>
            </a:r>
          </a:p>
          <a:p>
            <a:endParaRPr lang="en-CA" dirty="0"/>
          </a:p>
          <a:p>
            <a:r>
              <a:rPr lang="en-CA" dirty="0"/>
              <a:t>Objectives:</a:t>
            </a:r>
          </a:p>
          <a:p>
            <a:pPr lvl="1"/>
            <a:r>
              <a:rPr lang="en-CA" dirty="0"/>
              <a:t>Algorithm to generate longitude and latitude via location address</a:t>
            </a:r>
          </a:p>
          <a:p>
            <a:pPr lvl="1"/>
            <a:r>
              <a:rPr lang="en-CA" dirty="0"/>
              <a:t>Algorithm to combine warnings and deficiencies datasets with Provider Info</a:t>
            </a: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9F252-3AF2-467B-BB54-4B8E4DF4D8D7}"/>
              </a:ext>
            </a:extLst>
          </p:cNvPr>
          <p:cNvSpPr/>
          <p:nvPr/>
        </p:nvSpPr>
        <p:spPr>
          <a:xfrm>
            <a:off x="2589212" y="1484852"/>
            <a:ext cx="1292414" cy="3020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Milestone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60380-BFA7-4F91-92EC-F5E19D9415E4}"/>
              </a:ext>
            </a:extLst>
          </p:cNvPr>
          <p:cNvSpPr/>
          <p:nvPr/>
        </p:nvSpPr>
        <p:spPr>
          <a:xfrm>
            <a:off x="4243241" y="1484851"/>
            <a:ext cx="1292414" cy="3020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Milestone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AB17A8-52FE-4386-8F58-88461D87F46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881626" y="1635853"/>
            <a:ext cx="361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3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3FA9-4FD9-421B-805D-5A01129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84572"/>
          </a:xfrm>
        </p:spPr>
        <p:txBody>
          <a:bodyPr/>
          <a:lstStyle/>
          <a:p>
            <a:r>
              <a:rPr lang="en-CA" dirty="0"/>
              <a:t>Project Plan – Milestone 3 (Checkpoint)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BE48-08B1-492B-98EB-F02E4481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Timeline: March 9</a:t>
            </a:r>
            <a:r>
              <a:rPr lang="en-CA" baseline="30000" dirty="0"/>
              <a:t>th</a:t>
            </a:r>
            <a:r>
              <a:rPr lang="en-CA" dirty="0"/>
              <a:t> – March 29</a:t>
            </a:r>
            <a:r>
              <a:rPr lang="en-CA" baseline="30000" dirty="0"/>
              <a:t>th</a:t>
            </a:r>
            <a:r>
              <a:rPr lang="en-CA" dirty="0"/>
              <a:t> (3 weeks)</a:t>
            </a:r>
          </a:p>
          <a:p>
            <a:endParaRPr lang="en-CA" dirty="0"/>
          </a:p>
          <a:p>
            <a:r>
              <a:rPr lang="en-CA" dirty="0"/>
              <a:t>Objectives:</a:t>
            </a:r>
          </a:p>
          <a:p>
            <a:pPr lvl="1"/>
            <a:r>
              <a:rPr lang="en-CA" dirty="0"/>
              <a:t>Search Algorithm and Filter</a:t>
            </a:r>
          </a:p>
          <a:p>
            <a:pPr lvl="1"/>
            <a:r>
              <a:rPr lang="en-CA" dirty="0"/>
              <a:t>Find top n nursing homes from given location</a:t>
            </a:r>
          </a:p>
          <a:p>
            <a:pPr lvl="1"/>
            <a:r>
              <a:rPr lang="en-CA" dirty="0"/>
              <a:t>Ranking results</a:t>
            </a:r>
          </a:p>
          <a:p>
            <a:pPr lvl="1"/>
            <a:endParaRPr lang="en-CA" dirty="0"/>
          </a:p>
          <a:p>
            <a:r>
              <a:rPr lang="en-CA" sz="1400" dirty="0"/>
              <a:t>If time permits:</a:t>
            </a:r>
          </a:p>
          <a:p>
            <a:pPr lvl="1"/>
            <a:r>
              <a:rPr lang="en-CA" sz="1200" dirty="0"/>
              <a:t>UI for showing details on each result</a:t>
            </a:r>
          </a:p>
          <a:p>
            <a:pPr lvl="1"/>
            <a:r>
              <a:rPr lang="en-CA" sz="1200" dirty="0"/>
              <a:t>Visual representation of map and results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9F252-3AF2-467B-BB54-4B8E4DF4D8D7}"/>
              </a:ext>
            </a:extLst>
          </p:cNvPr>
          <p:cNvSpPr/>
          <p:nvPr/>
        </p:nvSpPr>
        <p:spPr>
          <a:xfrm>
            <a:off x="2589212" y="1484852"/>
            <a:ext cx="1292414" cy="3020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Milestone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60380-BFA7-4F91-92EC-F5E19D9415E4}"/>
              </a:ext>
            </a:extLst>
          </p:cNvPr>
          <p:cNvSpPr/>
          <p:nvPr/>
        </p:nvSpPr>
        <p:spPr>
          <a:xfrm>
            <a:off x="4243241" y="1484851"/>
            <a:ext cx="1292414" cy="3020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Milestone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5C3A0-A39A-4C77-B575-268E89BB4ADE}"/>
              </a:ext>
            </a:extLst>
          </p:cNvPr>
          <p:cNvSpPr/>
          <p:nvPr/>
        </p:nvSpPr>
        <p:spPr>
          <a:xfrm>
            <a:off x="5897270" y="1484850"/>
            <a:ext cx="1292414" cy="3020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Milestone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7E51B6-6693-4188-87FB-77A9651CAB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881626" y="1635853"/>
            <a:ext cx="361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8551E-8710-46C8-9CE5-05F5570EFAE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535655" y="1635852"/>
            <a:ext cx="361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7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3FA9-4FD9-421B-805D-5A01129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84572"/>
          </a:xfrm>
        </p:spPr>
        <p:txBody>
          <a:bodyPr/>
          <a:lstStyle/>
          <a:p>
            <a:r>
              <a:rPr lang="en-CA" dirty="0"/>
              <a:t>Project Plan – Milestone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BE48-08B1-492B-98EB-F02E4481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Timeline: March 30</a:t>
            </a:r>
            <a:r>
              <a:rPr lang="en-CA" baseline="30000" dirty="0"/>
              <a:t>th</a:t>
            </a:r>
            <a:r>
              <a:rPr lang="en-CA" dirty="0"/>
              <a:t> – April 5</a:t>
            </a:r>
            <a:r>
              <a:rPr lang="en-CA" baseline="30000" dirty="0"/>
              <a:t>th</a:t>
            </a:r>
            <a:r>
              <a:rPr lang="en-CA" dirty="0"/>
              <a:t> (1 week)</a:t>
            </a:r>
          </a:p>
          <a:p>
            <a:endParaRPr lang="en-CA" dirty="0"/>
          </a:p>
          <a:p>
            <a:r>
              <a:rPr lang="en-CA" dirty="0"/>
              <a:t>Objectives:</a:t>
            </a:r>
          </a:p>
          <a:p>
            <a:pPr lvl="1"/>
            <a:r>
              <a:rPr lang="en-CA" dirty="0"/>
              <a:t>Testing and debugging for efficiency</a:t>
            </a:r>
          </a:p>
          <a:p>
            <a:pPr lvl="1"/>
            <a:r>
              <a:rPr lang="en-CA" dirty="0"/>
              <a:t>QoL improvements</a:t>
            </a:r>
          </a:p>
          <a:p>
            <a:pPr lvl="1"/>
            <a:r>
              <a:rPr lang="en-CA" dirty="0"/>
              <a:t>Any other areas that require attention (concerns from previous milestones)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sz="1400" dirty="0"/>
              <a:t>If time permits:</a:t>
            </a:r>
          </a:p>
          <a:p>
            <a:pPr lvl="1"/>
            <a:r>
              <a:rPr lang="en-CA" sz="1200" dirty="0"/>
              <a:t>Connect to a visual map interface to show top n nursing homes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9F252-3AF2-467B-BB54-4B8E4DF4D8D7}"/>
              </a:ext>
            </a:extLst>
          </p:cNvPr>
          <p:cNvSpPr/>
          <p:nvPr/>
        </p:nvSpPr>
        <p:spPr>
          <a:xfrm>
            <a:off x="2589212" y="1484852"/>
            <a:ext cx="1292414" cy="3020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Milestone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60380-BFA7-4F91-92EC-F5E19D9415E4}"/>
              </a:ext>
            </a:extLst>
          </p:cNvPr>
          <p:cNvSpPr/>
          <p:nvPr/>
        </p:nvSpPr>
        <p:spPr>
          <a:xfrm>
            <a:off x="4243241" y="1484851"/>
            <a:ext cx="1292414" cy="3020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Milestone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5C3A0-A39A-4C77-B575-268E89BB4ADE}"/>
              </a:ext>
            </a:extLst>
          </p:cNvPr>
          <p:cNvSpPr/>
          <p:nvPr/>
        </p:nvSpPr>
        <p:spPr>
          <a:xfrm>
            <a:off x="5897270" y="1484850"/>
            <a:ext cx="1292414" cy="30200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Milestone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7E51B6-6693-4188-87FB-77A9651CAB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881626" y="1635853"/>
            <a:ext cx="361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8551E-8710-46C8-9CE5-05F5570EFAE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535655" y="1635852"/>
            <a:ext cx="361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B697A3-C9A6-4E75-A2B5-8FDFDFF3E9A6}"/>
              </a:ext>
            </a:extLst>
          </p:cNvPr>
          <p:cNvSpPr/>
          <p:nvPr/>
        </p:nvSpPr>
        <p:spPr>
          <a:xfrm>
            <a:off x="7551299" y="1484850"/>
            <a:ext cx="1292414" cy="3020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Milestone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810EC0-7B68-4A5F-8BC0-BAE1C227FC1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189684" y="1635852"/>
            <a:ext cx="361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6076-B233-4262-A96B-D58FE604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750F-C3B9-45AD-BDE7-3FEAF499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200" dirty="0"/>
              <a:t>A Place For Mom. (n.d.). How Can I Find Nursing Homes By Me? Retrieved from https://www.aplaceformom.com/nursing-homes </a:t>
            </a:r>
          </a:p>
          <a:p>
            <a:pPr>
              <a:buAutoNum type="arabicPeriod"/>
            </a:pPr>
            <a:r>
              <a:rPr lang="en-US" sz="1200" dirty="0"/>
              <a:t>2. National Caregivers Library. (n.d.). Types of Care Facilities. Retrieved from http://www.caregiverslibrary.org/caregivers-resources/grp-care-facilities/types-of-carefacilities-article.aspx </a:t>
            </a:r>
          </a:p>
          <a:p>
            <a:pPr>
              <a:buAutoNum type="arabicPeriod"/>
            </a:pPr>
            <a:r>
              <a:rPr lang="en-US" sz="1200" dirty="0"/>
              <a:t>3. Nursing Home Abuse. (n.d.). Environmental Risks. Retrieved from https://nursinghomeabuseguide.com/environmental-risks/ </a:t>
            </a:r>
          </a:p>
          <a:p>
            <a:pPr>
              <a:buAutoNum type="arabicPeriod"/>
            </a:pPr>
            <a:r>
              <a:rPr lang="en-US" sz="1200" dirty="0"/>
              <a:t>4. Nursing Home Compare. (n.d.). About Nursing Home Compare data. Retrieved from https://www.medicare.gov/nursinghomecompare/Data/About.html </a:t>
            </a:r>
          </a:p>
          <a:p>
            <a:pPr>
              <a:buAutoNum type="arabicPeriod"/>
            </a:pPr>
            <a:r>
              <a:rPr lang="en-US" sz="1200" dirty="0"/>
              <a:t>5. National Institute on Aging. (2017, May). How to Choose a Nursing Home. Retrieved from https://www.nia.nih.gov/health/how-choose-nursing-home </a:t>
            </a:r>
          </a:p>
          <a:p>
            <a:pPr>
              <a:buAutoNum type="arabicPeriod"/>
            </a:pPr>
            <a:r>
              <a:rPr lang="en-US" sz="1200" dirty="0"/>
              <a:t>6. WebMD. (2018, December 18). What Caregivers Should Know About Nursing Homes. Retrieved from https://www.webmd.com/health-insurance/nursing-home-care#1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2273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7D44-4567-43FA-9B23-018AE8A2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FDD5-BBD2-4FE3-907E-8FA3D0AE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Nursing homes are a necessity for those requiring long-term care or constant medical attention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Choosing a nursing home for yourself or a loved one is a difficult and stressful choice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Cases of elderly abuse, lack of medical staff, neglect, and more</a:t>
            </a:r>
          </a:p>
        </p:txBody>
      </p:sp>
    </p:spTree>
    <p:extLst>
      <p:ext uri="{BB962C8B-B14F-4D97-AF65-F5344CB8AC3E}">
        <p14:creationId xmlns:p14="http://schemas.microsoft.com/office/powerpoint/2010/main" val="370788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7D44-4567-43FA-9B23-018AE8A2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FDD5-BBD2-4FE3-907E-8FA3D0AE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92367"/>
          </a:xfrm>
        </p:spPr>
        <p:txBody>
          <a:bodyPr>
            <a:normAutofit/>
          </a:bodyPr>
          <a:lstStyle/>
          <a:p>
            <a:r>
              <a:rPr lang="en-CA" b="1" i="1" dirty="0" err="1">
                <a:solidFill>
                  <a:srgbClr val="A53010"/>
                </a:solidFill>
              </a:rPr>
              <a:t>LiveLong</a:t>
            </a:r>
            <a:r>
              <a:rPr lang="en-CA" dirty="0"/>
              <a:t> uses official government datasets provide by Medicare to provide information on nursing homes</a:t>
            </a:r>
          </a:p>
          <a:p>
            <a:pPr marL="0" indent="0">
              <a:buNone/>
            </a:pPr>
            <a:endParaRPr lang="en-CA" i="1" dirty="0"/>
          </a:p>
          <a:p>
            <a:r>
              <a:rPr lang="en-CA" dirty="0"/>
              <a:t>Shows if there are any government-issued warnings on a nursing home</a:t>
            </a:r>
          </a:p>
          <a:p>
            <a:endParaRPr lang="en-CA" dirty="0"/>
          </a:p>
          <a:p>
            <a:r>
              <a:rPr lang="en-CA" dirty="0"/>
              <a:t>Provide a condensed list of nearby nursing homes based on your search filters</a:t>
            </a:r>
          </a:p>
          <a:p>
            <a:pPr lvl="1"/>
            <a:r>
              <a:rPr lang="en-CA" dirty="0"/>
              <a:t>Ratings, ranking</a:t>
            </a:r>
          </a:p>
          <a:p>
            <a:pPr lvl="1"/>
            <a:r>
              <a:rPr lang="en-CA" dirty="0"/>
              <a:t>Warnings, Risks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452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44A-241C-486D-B8CF-58DEA148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A00E-6293-45D7-BFC5-4169326A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Develop a program that will search through a database of U.S. nursing homes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Provide information on each nursing home about any deficiencies and warnings they have currently issued (I.e. Fire Safety faults, Health warnings)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Provide a ranking system of the closest nursing homes to your location</a:t>
            </a:r>
          </a:p>
        </p:txBody>
      </p:sp>
    </p:spTree>
    <p:extLst>
      <p:ext uri="{BB962C8B-B14F-4D97-AF65-F5344CB8AC3E}">
        <p14:creationId xmlns:p14="http://schemas.microsoft.com/office/powerpoint/2010/main" val="175226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9FCA-D6AC-47F3-A756-D9EF0EA7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E3A5-C17E-4932-8694-1F7228D9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Nursing homes are an important and inevitable choice for people requiring long-term care and attention</a:t>
            </a:r>
          </a:p>
          <a:p>
            <a:pPr lvl="1"/>
            <a:r>
              <a:rPr lang="en-CA" dirty="0"/>
              <a:t>Dementia</a:t>
            </a:r>
          </a:p>
          <a:p>
            <a:pPr lvl="1"/>
            <a:r>
              <a:rPr lang="en-CA" dirty="0"/>
              <a:t>Physical Therapy</a:t>
            </a:r>
          </a:p>
          <a:p>
            <a:pPr lvl="1"/>
            <a:r>
              <a:rPr lang="en-CA" dirty="0"/>
              <a:t>Physical and Mental Disabilities</a:t>
            </a:r>
          </a:p>
          <a:p>
            <a:pPr lvl="1"/>
            <a:r>
              <a:rPr lang="en-CA" dirty="0"/>
              <a:t>Inability to do daily routines</a:t>
            </a:r>
          </a:p>
          <a:p>
            <a:endParaRPr lang="en-CA" dirty="0"/>
          </a:p>
          <a:p>
            <a:r>
              <a:rPr lang="en-CA" dirty="0"/>
              <a:t>Residents are likely to spend months to years in a nursing home</a:t>
            </a:r>
          </a:p>
        </p:txBody>
      </p:sp>
    </p:spTree>
    <p:extLst>
      <p:ext uri="{BB962C8B-B14F-4D97-AF65-F5344CB8AC3E}">
        <p14:creationId xmlns:p14="http://schemas.microsoft.com/office/powerpoint/2010/main" val="49272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BF8-2900-4E9F-996F-4E72A75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C74F-8451-4026-8ACD-A39E75B2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4069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Wanting to choose the best option for a loved one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Know whether or not a nearby nursing home has any faults they do not publicly show</a:t>
            </a:r>
          </a:p>
          <a:p>
            <a:pPr lvl="1"/>
            <a:r>
              <a:rPr lang="en-CA" dirty="0"/>
              <a:t>Fire Safety deficiencies</a:t>
            </a:r>
          </a:p>
          <a:p>
            <a:pPr lvl="1"/>
            <a:r>
              <a:rPr lang="en-CA" dirty="0"/>
              <a:t>Health warnings</a:t>
            </a:r>
          </a:p>
          <a:p>
            <a:pPr lvl="1"/>
            <a:r>
              <a:rPr lang="en-CA" dirty="0"/>
              <a:t>Previous reports of abuse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Convey important information to the user quickly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842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3C42-5A2D-4C80-B79D-1BA65C9F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0E23-136D-4F54-B393-3A18AFEC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information sources about nursing homes are general guides and warnings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r>
              <a:rPr lang="en-CA" dirty="0"/>
              <a:t>Difficult to quickly compile and sort through a multitude of information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Few provide results upfront with official government data </a:t>
            </a:r>
          </a:p>
        </p:txBody>
      </p:sp>
    </p:spTree>
    <p:extLst>
      <p:ext uri="{BB962C8B-B14F-4D97-AF65-F5344CB8AC3E}">
        <p14:creationId xmlns:p14="http://schemas.microsoft.com/office/powerpoint/2010/main" val="158931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3C42-5A2D-4C80-B79D-1BA65C9F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0E23-136D-4F54-B393-3A18AFEC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relevant organization “A Place for Mom”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Connects you to a ‘Senior Living’ advisor that will help in finding nursing homes with the required services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Only connects with nursing homes under ‘Senior Living’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9098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A801-B395-42D5-9564-E5472B67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9C7E-7AE4-44A4-932B-23BDBE3D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</a:t>
            </a:r>
            <a:r>
              <a:rPr lang="en-CA" b="1" dirty="0"/>
              <a:t>US Government Open Data – Medicare – Nursing Home Compare</a:t>
            </a:r>
            <a:endParaRPr lang="en-CA" dirty="0"/>
          </a:p>
          <a:p>
            <a:pPr lvl="1"/>
            <a:endParaRPr lang="en-CA" dirty="0"/>
          </a:p>
          <a:p>
            <a:pPr lvl="1">
              <a:buFont typeface="+mj-lt"/>
              <a:buAutoNum type="arabicPeriod"/>
            </a:pPr>
            <a:r>
              <a:rPr lang="en-CA" sz="1800" b="1" dirty="0"/>
              <a:t>Provider Information</a:t>
            </a:r>
          </a:p>
          <a:p>
            <a:pPr lvl="1">
              <a:buFont typeface="+mj-lt"/>
              <a:buAutoNum type="arabicPeriod"/>
            </a:pPr>
            <a:r>
              <a:rPr lang="en-CA" sz="1800" b="1" dirty="0"/>
              <a:t>Fire Safety Deficiencies</a:t>
            </a:r>
          </a:p>
          <a:p>
            <a:pPr lvl="1">
              <a:buFont typeface="+mj-lt"/>
              <a:buAutoNum type="arabicPeriod"/>
            </a:pPr>
            <a:r>
              <a:rPr lang="en-CA" sz="1800" b="1" dirty="0"/>
              <a:t>Health Deficiencies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507203-F1BC-4C1E-9A8C-EBB7D79E8C78}"/>
              </a:ext>
            </a:extLst>
          </p:cNvPr>
          <p:cNvSpPr txBox="1">
            <a:spLocks/>
          </p:cNvSpPr>
          <p:nvPr/>
        </p:nvSpPr>
        <p:spPr>
          <a:xfrm>
            <a:off x="2589212" y="5561044"/>
            <a:ext cx="8915400" cy="113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dirty="0">
                <a:hlinkClick r:id="rId2"/>
              </a:rPr>
              <a:t>https://www.medicare.gov/nursinghomecompare/Data/About.html</a:t>
            </a:r>
            <a:endParaRPr lang="en-CA" sz="1200" dirty="0"/>
          </a:p>
          <a:p>
            <a:pPr>
              <a:buFont typeface="+mj-lt"/>
              <a:buAutoNum type="arabicPeriod"/>
            </a:pPr>
            <a:r>
              <a:rPr lang="en-CA" sz="1200" dirty="0">
                <a:hlinkClick r:id="rId3"/>
              </a:rPr>
              <a:t>https://catalog.data.gov/dataset/fire-safety-deficiencies-61a6d</a:t>
            </a:r>
            <a:endParaRPr lang="en-CA" sz="1200" dirty="0"/>
          </a:p>
          <a:p>
            <a:pPr>
              <a:buFont typeface="+mj-lt"/>
              <a:buAutoNum type="arabicPeriod"/>
            </a:pPr>
            <a:r>
              <a:rPr lang="en-CA" sz="1200" dirty="0">
                <a:hlinkClick r:id="rId4"/>
              </a:rPr>
              <a:t>https://catalog.data.gov/dataset/deficiencies-02c11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8889099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875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Corbel Light</vt:lpstr>
      <vt:lpstr>Wingdings 3</vt:lpstr>
      <vt:lpstr>Wisp</vt:lpstr>
      <vt:lpstr>LiveLong</vt:lpstr>
      <vt:lpstr>Introduction</vt:lpstr>
      <vt:lpstr>Introduction</vt:lpstr>
      <vt:lpstr>Objective</vt:lpstr>
      <vt:lpstr>Motivation</vt:lpstr>
      <vt:lpstr>Motivation</vt:lpstr>
      <vt:lpstr>Prior Work</vt:lpstr>
      <vt:lpstr>Prior Work</vt:lpstr>
      <vt:lpstr>Dataset</vt:lpstr>
      <vt:lpstr>Input &amp; Output</vt:lpstr>
      <vt:lpstr>Algorithmic Challenges</vt:lpstr>
      <vt:lpstr>Algorithmic Challenges</vt:lpstr>
      <vt:lpstr>Project Plan – Milestone 1</vt:lpstr>
      <vt:lpstr>Project Plan – Milestone 2</vt:lpstr>
      <vt:lpstr>Project Plan – Milestone 3 (Checkpoint)</vt:lpstr>
      <vt:lpstr>Project Plan – Milestone 4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LiveLong</dc:title>
  <dc:creator>Kenneth Mak</dc:creator>
  <cp:lastModifiedBy>Kenneth Mak</cp:lastModifiedBy>
  <cp:revision>19</cp:revision>
  <dcterms:created xsi:type="dcterms:W3CDTF">2020-02-13T03:36:45Z</dcterms:created>
  <dcterms:modified xsi:type="dcterms:W3CDTF">2020-02-13T07:29:57Z</dcterms:modified>
</cp:coreProperties>
</file>