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FF8-E588-4567-9ADA-F00A9907B1A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8041-7CE8-463C-8051-AB85422DB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8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FF8-E588-4567-9ADA-F00A9907B1A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8041-7CE8-463C-8051-AB85422DB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2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FF8-E588-4567-9ADA-F00A9907B1A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8041-7CE8-463C-8051-AB85422DB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6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FF8-E588-4567-9ADA-F00A9907B1A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8041-7CE8-463C-8051-AB85422DB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6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FF8-E588-4567-9ADA-F00A9907B1A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8041-7CE8-463C-8051-AB85422DB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4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FF8-E588-4567-9ADA-F00A9907B1A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8041-7CE8-463C-8051-AB85422DB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9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FF8-E588-4567-9ADA-F00A9907B1A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8041-7CE8-463C-8051-AB85422DB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7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FF8-E588-4567-9ADA-F00A9907B1A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8041-7CE8-463C-8051-AB85422DB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2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FF8-E588-4567-9ADA-F00A9907B1A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8041-7CE8-463C-8051-AB85422DB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FF8-E588-4567-9ADA-F00A9907B1A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8041-7CE8-463C-8051-AB85422DB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FF8-E588-4567-9ADA-F00A9907B1A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8041-7CE8-463C-8051-AB85422DB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32FF8-E588-4567-9ADA-F00A9907B1A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8041-7CE8-463C-8051-AB85422DB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9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0041" y="235324"/>
            <a:ext cx="9144000" cy="17013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Static Website Deployment on AWS using Terraform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Course: DLBSEPCP01_E – Cloud Programming</a:t>
            </a:r>
          </a:p>
          <a:p>
            <a:pPr algn="l"/>
            <a:r>
              <a:rPr lang="en-US" dirty="0" smtClean="0"/>
              <a:t>Student: Kennedy </a:t>
            </a:r>
            <a:r>
              <a:rPr lang="en-US" dirty="0" err="1" smtClean="0"/>
              <a:t>Kinyua</a:t>
            </a:r>
            <a:r>
              <a:rPr lang="en-US" dirty="0" smtClean="0"/>
              <a:t> </a:t>
            </a:r>
            <a:r>
              <a:rPr lang="en-US" dirty="0" err="1" smtClean="0"/>
              <a:t>Wanjohi</a:t>
            </a:r>
            <a:endParaRPr lang="en-US" dirty="0" smtClean="0"/>
          </a:p>
          <a:p>
            <a:pPr algn="l"/>
            <a:r>
              <a:rPr lang="en-US" dirty="0" smtClean="0"/>
              <a:t>Date: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09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Practical Terraform deployment</a:t>
            </a:r>
          </a:p>
          <a:p>
            <a:r>
              <a:rPr lang="en-US" dirty="0" smtClean="0"/>
              <a:t>Cloud resource configuration and IAM</a:t>
            </a:r>
          </a:p>
          <a:p>
            <a:r>
              <a:rPr lang="en-US" dirty="0" smtClean="0"/>
              <a:t>Simplicity often </a:t>
            </a:r>
            <a:r>
              <a:rPr lang="en-US" smtClean="0"/>
              <a:t>beats complexity</a:t>
            </a:r>
          </a:p>
          <a:p>
            <a:r>
              <a:rPr lang="en-US" smtClean="0"/>
              <a:t>Confidence </a:t>
            </a:r>
            <a:r>
              <a:rPr lang="en-US" dirty="0" smtClean="0"/>
              <a:t>using AWS for real-world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0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	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89378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 a simple static website with high availability and HTTPS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all infrastructure using Terraform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and demonstrate core AWS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82825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0" y="1825625"/>
            <a:ext cx="7451120" cy="4351338"/>
          </a:xfrm>
        </p:spPr>
      </p:pic>
    </p:spTree>
    <p:extLst>
      <p:ext uri="{BB962C8B-B14F-4D97-AF65-F5344CB8AC3E}">
        <p14:creationId xmlns:p14="http://schemas.microsoft.com/office/powerpoint/2010/main" val="53298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Services Used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Terraform</a:t>
            </a:r>
            <a:r>
              <a:rPr lang="en-US" dirty="0" smtClean="0"/>
              <a:t> – infrastructure as code</a:t>
            </a:r>
          </a:p>
          <a:p>
            <a:r>
              <a:rPr lang="en-US" b="1" dirty="0" smtClean="0"/>
              <a:t>AWS S3</a:t>
            </a:r>
            <a:r>
              <a:rPr lang="en-US" dirty="0" smtClean="0"/>
              <a:t> – stores static content</a:t>
            </a:r>
          </a:p>
          <a:p>
            <a:r>
              <a:rPr lang="en-US" b="1" dirty="0" err="1" smtClean="0"/>
              <a:t>CloudFront</a:t>
            </a:r>
            <a:r>
              <a:rPr lang="en-US" dirty="0" smtClean="0"/>
              <a:t> – global CDN + HTTPS</a:t>
            </a:r>
          </a:p>
          <a:p>
            <a:r>
              <a:rPr lang="en-US" b="1" dirty="0" smtClean="0"/>
              <a:t>IAM</a:t>
            </a:r>
            <a:r>
              <a:rPr lang="en-US" dirty="0" smtClean="0"/>
              <a:t> – access control and bucket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5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Terraform File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main.tf</a:t>
            </a:r>
            <a:r>
              <a:rPr lang="en-US" dirty="0" smtClean="0"/>
              <a:t>: Defines S3, </a:t>
            </a:r>
            <a:r>
              <a:rPr lang="en-US" dirty="0" err="1" smtClean="0"/>
              <a:t>CloudFront</a:t>
            </a:r>
            <a:r>
              <a:rPr lang="en-US" dirty="0" smtClean="0"/>
              <a:t>, IAM</a:t>
            </a:r>
          </a:p>
          <a:p>
            <a:r>
              <a:rPr lang="en-US" i="1" dirty="0" smtClean="0"/>
              <a:t>variables.tf</a:t>
            </a:r>
            <a:r>
              <a:rPr lang="en-US" dirty="0" smtClean="0"/>
              <a:t>: Holds region/project settings</a:t>
            </a:r>
          </a:p>
          <a:p>
            <a:r>
              <a:rPr lang="en-US" i="1" dirty="0" smtClean="0"/>
              <a:t>outputs.tf</a:t>
            </a:r>
            <a:r>
              <a:rPr lang="en-US" dirty="0" smtClean="0"/>
              <a:t>: Displays live URLs</a:t>
            </a:r>
          </a:p>
          <a:p>
            <a:r>
              <a:rPr lang="en-US" i="1" dirty="0" smtClean="0"/>
              <a:t>index.html</a:t>
            </a:r>
            <a:r>
              <a:rPr lang="en-US" dirty="0" smtClean="0"/>
              <a:t>: My live webpage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Page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435" y="1636900"/>
            <a:ext cx="3384176" cy="4064187"/>
          </a:xfrm>
        </p:spPr>
        <p:txBody>
          <a:bodyPr/>
          <a:lstStyle/>
          <a:p>
            <a:r>
              <a:rPr lang="en-US" dirty="0" smtClean="0"/>
              <a:t>Content explains the project</a:t>
            </a:r>
          </a:p>
          <a:p>
            <a:r>
              <a:rPr lang="en-US" dirty="0" smtClean="0"/>
              <a:t>Hosted live on </a:t>
            </a:r>
            <a:r>
              <a:rPr lang="en-US" dirty="0" err="1" smtClean="0"/>
              <a:t>CloudFront</a:t>
            </a:r>
            <a:endParaRPr lang="en-US" dirty="0" smtClean="0"/>
          </a:p>
          <a:p>
            <a:r>
              <a:rPr lang="en-US" dirty="0" smtClean="0"/>
              <a:t>Uses clean, professional HTML layout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695" y="1546800"/>
            <a:ext cx="6698340" cy="450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211" y="0"/>
            <a:ext cx="10515600" cy="919069"/>
          </a:xfrm>
        </p:spPr>
        <p:txBody>
          <a:bodyPr/>
          <a:lstStyle/>
          <a:p>
            <a:r>
              <a:rPr lang="en-US" dirty="0" smtClean="0"/>
              <a:t>Deployment 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1" y="1000058"/>
            <a:ext cx="4690459" cy="32708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60"/>
          <a:stretch/>
        </p:blipFill>
        <p:spPr>
          <a:xfrm>
            <a:off x="5342856" y="531322"/>
            <a:ext cx="5984050" cy="2816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8228"/>
          <a:stretch/>
        </p:blipFill>
        <p:spPr>
          <a:xfrm>
            <a:off x="4140513" y="3173503"/>
            <a:ext cx="6475939" cy="346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121024"/>
            <a:ext cx="10486465" cy="836800"/>
          </a:xfrm>
        </p:spPr>
        <p:txBody>
          <a:bodyPr/>
          <a:lstStyle/>
          <a:p>
            <a:r>
              <a:rPr lang="en-US" dirty="0" smtClean="0"/>
              <a:t>Final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31" y="934332"/>
            <a:ext cx="6928915" cy="17785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0"/>
          <a:stretch/>
        </p:blipFill>
        <p:spPr>
          <a:xfrm>
            <a:off x="413831" y="2790265"/>
            <a:ext cx="6498949" cy="3792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452" y="3428999"/>
            <a:ext cx="5765093" cy="294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6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attempt at Lambda + Docker failed (bootstrap errors)</a:t>
            </a:r>
          </a:p>
          <a:p>
            <a:r>
              <a:rPr lang="en-US" dirty="0" smtClean="0"/>
              <a:t>Pivoted to S3+CloudFront for simplicity and reliability</a:t>
            </a:r>
          </a:p>
          <a:p>
            <a:r>
              <a:rPr lang="en-US" dirty="0" smtClean="0"/>
              <a:t>Learned value of adapting when roadblocks arise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0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169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Static Website Deployment on AWS using Terraform</vt:lpstr>
      <vt:lpstr>Project Objective </vt:lpstr>
      <vt:lpstr>Architecture Diagram</vt:lpstr>
      <vt:lpstr>Tools &amp; Services Used </vt:lpstr>
      <vt:lpstr>Terraform File Breakdown</vt:lpstr>
      <vt:lpstr>HTML Page Purpose</vt:lpstr>
      <vt:lpstr>Deployment Screenshots</vt:lpstr>
      <vt:lpstr>Final Result</vt:lpstr>
      <vt:lpstr>Challenges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Website Deployment on AWS using Terraform</dc:title>
  <dc:creator>Blancos</dc:creator>
  <cp:lastModifiedBy>Blancos</cp:lastModifiedBy>
  <cp:revision>7</cp:revision>
  <dcterms:created xsi:type="dcterms:W3CDTF">2025-06-01T12:41:29Z</dcterms:created>
  <dcterms:modified xsi:type="dcterms:W3CDTF">2025-06-01T13:03:26Z</dcterms:modified>
</cp:coreProperties>
</file>