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8EC3-DF99-44B0-9725-9AC074B7D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977C0-830A-48F7-BBD7-5FA6ED2EE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10EE-7A8A-4B19-B07B-7E93FA3D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9F6-8EC1-4CB2-A938-7399323F64E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1914-32EA-479C-9FEB-38839FB2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1502-B823-4696-8CE8-95E5C58B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D473-453D-4D6E-BDFF-D4387A1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70C0-C0C6-41B4-9DCF-8B4B60F1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75C8C-AC57-40CC-8A78-FE67D587F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28A3-44CF-4216-86F6-D3C538BF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9F6-8EC1-4CB2-A938-7399323F64E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DA87D-9111-4FB6-A94C-9648FBD4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1351-238C-4197-9329-8B4D856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D473-453D-4D6E-BDFF-D4387A1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59A98-CD88-48A5-AE9F-0CA999648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B7977-6FAB-4605-B440-784C8157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CDD0-4406-41A5-8F4E-5B6C3D7D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9F6-8EC1-4CB2-A938-7399323F64E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672F-DECF-48F4-BCA4-2EBE7C4A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BB00A-201E-4508-8B95-AC05BABB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D473-453D-4D6E-BDFF-D4387A1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C84E-FF5C-4098-838D-095E2F6E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F653-BEA3-4E22-B574-CB47A32E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DA68-A498-42BF-98ED-E8013A65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9F6-8EC1-4CB2-A938-7399323F64E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C458-6866-49DC-BF7F-F342BC58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11312-8372-419D-9B12-5CDC8619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D473-453D-4D6E-BDFF-D4387A1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4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68A0-A07E-420C-BAFC-C95C0FB4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E2DB4-2EDD-46C6-A1E5-69E94E31C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7139-12F6-444A-AE24-6185347B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9F6-8EC1-4CB2-A938-7399323F64E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6D50-4CBE-49CC-B18D-A8518053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E6C4-76F4-4E18-830E-6640BD50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D473-453D-4D6E-BDFF-D4387A1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803E-4C57-48A4-A56D-F866CA56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0BDB-BB73-4FD4-BCC9-288749244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03960-FFAD-41A1-AEA3-6CA37296E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E64D9-D1FA-4A03-BB3A-89D19850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9F6-8EC1-4CB2-A938-7399323F64E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C5C34-EA2B-41A2-839A-DA3E2D38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3FF87-0CED-4D13-90C2-478610B3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D473-453D-4D6E-BDFF-D4387A1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9FDE-8BBC-4FD6-BEB6-F0AA6CF5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6442-B5AB-41C7-830A-AB9254F8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DF4B1-293B-4CAC-9296-1E7DE8ED9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0FF1F-51A3-4544-B89E-FB8513A22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FB280-C9CE-4D55-9748-4615397DA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B3564-B697-4597-85ED-3974E084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9F6-8EC1-4CB2-A938-7399323F64E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FD5D7-F9D0-43EF-9C02-C400049A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62956-EEF4-43AE-8128-D7998B27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D473-453D-4D6E-BDFF-D4387A1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098D-8488-4EEB-A590-9F3D946D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561F1-ADAD-42C7-9095-C5829F6A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9F6-8EC1-4CB2-A938-7399323F64E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86AE2-BB7F-4B18-8435-29E9151A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F0FC0-2120-474D-93FC-9568FBCE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D473-453D-4D6E-BDFF-D4387A1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76B06-C747-445E-AECF-B14D4BBC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9F6-8EC1-4CB2-A938-7399323F64E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DF466-F988-4A34-8466-AA38824B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7FDEC-2D5F-48CE-902B-ECDCC726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D473-453D-4D6E-BDFF-D4387A1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6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1BCD-5FE3-4F00-82F7-E9B76612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7A47-B547-4553-8E3D-6C79EA8FA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E0597-61F4-4571-B996-EEDC3E9AB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3ACBB-530D-4C3D-B5F7-2489EC25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9F6-8EC1-4CB2-A938-7399323F64E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2A2A8-AD08-4CE6-B3E4-D73056E1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E38DC-B45B-46B4-AB21-7AEC73DA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D473-453D-4D6E-BDFF-D4387A1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2E15-C820-4545-B679-6A8E072F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CEB58-FA1F-4F54-8412-9A013DF4C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94D36-B32E-4CD1-B83B-CABBF8442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C4D29-A5AE-48C2-B801-904D87AB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D9F6-8EC1-4CB2-A938-7399323F64E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FE179-6B41-4F4B-9B16-84867618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C109A-AE43-4714-BF50-048AF12F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D473-453D-4D6E-BDFF-D4387A1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5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34914-9195-4062-8462-139E2B48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0E3CA-660D-40F7-BB5D-1E7130CEB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9E7A2-1A20-4FF1-9D57-27079CAC1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D9F6-8EC1-4CB2-A938-7399323F64EC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524C-5AD4-4F98-9776-BDC422A74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86284-24CA-4B59-8497-02E4FF6C2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D473-453D-4D6E-BDFF-D4387A1F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0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iing, photo, snow, different&#10;&#10;Description automatically generated">
            <a:extLst>
              <a:ext uri="{FF2B5EF4-FFF2-40B4-BE49-F238E27FC236}">
                <a16:creationId xmlns:a16="http://schemas.microsoft.com/office/drawing/2014/main" id="{BDCCD794-3FA2-43F3-840E-E781DFA19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t="1497" r="1423" b="1633"/>
          <a:stretch/>
        </p:blipFill>
        <p:spPr>
          <a:xfrm>
            <a:off x="1433618" y="107301"/>
            <a:ext cx="9078686" cy="6643397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C98879E-97EC-480F-8CA3-A257B8984A61}"/>
              </a:ext>
            </a:extLst>
          </p:cNvPr>
          <p:cNvSpPr/>
          <p:nvPr/>
        </p:nvSpPr>
        <p:spPr>
          <a:xfrm>
            <a:off x="6291743" y="4832059"/>
            <a:ext cx="1646667" cy="989900"/>
          </a:xfrm>
          <a:prstGeom prst="wedgeEllipseCallout">
            <a:avLst>
              <a:gd name="adj1" fmla="val 113723"/>
              <a:gd name="adj2" fmla="val -8112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137 – Seattle Premium Outlets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580ED01-7985-4163-A977-4CF0EB1DC512}"/>
              </a:ext>
            </a:extLst>
          </p:cNvPr>
          <p:cNvSpPr/>
          <p:nvPr/>
        </p:nvSpPr>
        <p:spPr>
          <a:xfrm>
            <a:off x="4043867" y="3447988"/>
            <a:ext cx="1929094" cy="595506"/>
          </a:xfrm>
          <a:prstGeom prst="wedgeEllipseCallout">
            <a:avLst>
              <a:gd name="adj1" fmla="val -53401"/>
              <a:gd name="adj2" fmla="val -1138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357 – Seattle Center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2D884A27-72CF-410E-97CB-8430F6DCB0C2}"/>
              </a:ext>
            </a:extLst>
          </p:cNvPr>
          <p:cNvSpPr/>
          <p:nvPr/>
        </p:nvSpPr>
        <p:spPr>
          <a:xfrm>
            <a:off x="5555283" y="1871842"/>
            <a:ext cx="1929094" cy="595506"/>
          </a:xfrm>
          <a:prstGeom prst="wedgeEllipseCallout">
            <a:avLst>
              <a:gd name="adj1" fmla="val -112108"/>
              <a:gd name="adj2" fmla="val 2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225 – </a:t>
            </a:r>
            <a:r>
              <a:rPr lang="en-US" sz="1400" dirty="0" err="1"/>
              <a:t>Seatac</a:t>
            </a:r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013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84F36-B1DC-4B0B-B05D-CC84DD10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03" y="67161"/>
            <a:ext cx="9300594" cy="672367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A57DDE-76B1-4F74-BCE4-EE7B648EDB22}"/>
              </a:ext>
            </a:extLst>
          </p:cNvPr>
          <p:cNvSpPr/>
          <p:nvPr/>
        </p:nvSpPr>
        <p:spPr>
          <a:xfrm>
            <a:off x="5134062" y="3229761"/>
            <a:ext cx="604008" cy="42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72C306-8812-4111-A9C1-93BE9DE99437}"/>
              </a:ext>
            </a:extLst>
          </p:cNvPr>
          <p:cNvSpPr/>
          <p:nvPr/>
        </p:nvSpPr>
        <p:spPr>
          <a:xfrm>
            <a:off x="1662418" y="3015841"/>
            <a:ext cx="604008" cy="42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8A5F9065-65FC-4936-928E-97CEE48DDDC7}"/>
              </a:ext>
            </a:extLst>
          </p:cNvPr>
          <p:cNvSpPr/>
          <p:nvPr/>
        </p:nvSpPr>
        <p:spPr>
          <a:xfrm>
            <a:off x="5612235" y="3749879"/>
            <a:ext cx="1090569" cy="427840"/>
          </a:xfrm>
          <a:prstGeom prst="wedgeEllipseCallout">
            <a:avLst>
              <a:gd name="adj1" fmla="val -61006"/>
              <a:gd name="adj2" fmla="val -108579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Sea-tac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66E6DF6-E89B-4E0B-969D-B1130E139401}"/>
              </a:ext>
            </a:extLst>
          </p:cNvPr>
          <p:cNvSpPr/>
          <p:nvPr/>
        </p:nvSpPr>
        <p:spPr>
          <a:xfrm>
            <a:off x="2132202" y="3549941"/>
            <a:ext cx="1391174" cy="535497"/>
          </a:xfrm>
          <a:prstGeom prst="wedgeEllipseCallout">
            <a:avLst>
              <a:gd name="adj1" fmla="val -58594"/>
              <a:gd name="adj2" fmla="val -9918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Larkspur Landing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F06D9F0-2220-47A4-9C09-DB770D6EFFBE}"/>
              </a:ext>
            </a:extLst>
          </p:cNvPr>
          <p:cNvSpPr/>
          <p:nvPr/>
        </p:nvSpPr>
        <p:spPr>
          <a:xfrm>
            <a:off x="10156272" y="3028376"/>
            <a:ext cx="1426128" cy="767592"/>
          </a:xfrm>
          <a:prstGeom prst="wedgeEllipseCallout">
            <a:avLst>
              <a:gd name="adj1" fmla="val -61006"/>
              <a:gd name="adj2" fmla="val -85899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Sea-tac Marriot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35AE536D-F17B-411B-B7DF-C833446C303C}"/>
              </a:ext>
            </a:extLst>
          </p:cNvPr>
          <p:cNvSpPr/>
          <p:nvPr/>
        </p:nvSpPr>
        <p:spPr>
          <a:xfrm>
            <a:off x="10536572" y="1577130"/>
            <a:ext cx="1426128" cy="708869"/>
          </a:xfrm>
          <a:prstGeom prst="wedgeEllipseCallout">
            <a:avLst>
              <a:gd name="adj1" fmla="val -69830"/>
              <a:gd name="adj2" fmla="val 7492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Sea-tac Doubletree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D2DBF4DA-88E6-43BC-B7C3-5DCD013C1294}"/>
              </a:ext>
            </a:extLst>
          </p:cNvPr>
          <p:cNvSpPr/>
          <p:nvPr/>
        </p:nvSpPr>
        <p:spPr>
          <a:xfrm>
            <a:off x="7365535" y="4808290"/>
            <a:ext cx="1402360" cy="493552"/>
          </a:xfrm>
          <a:prstGeom prst="wedgeEllipseCallout">
            <a:avLst>
              <a:gd name="adj1" fmla="val 84379"/>
              <a:gd name="adj2" fmla="val -2426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Seattle Center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32C29-C274-4AAB-99E8-5A59199FCBBB}"/>
              </a:ext>
            </a:extLst>
          </p:cNvPr>
          <p:cNvSpPr/>
          <p:nvPr/>
        </p:nvSpPr>
        <p:spPr>
          <a:xfrm>
            <a:off x="9135611" y="4646102"/>
            <a:ext cx="327171" cy="324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FCD49D-0B21-492C-B630-27BF00C0EA4D}"/>
              </a:ext>
            </a:extLst>
          </p:cNvPr>
          <p:cNvSpPr/>
          <p:nvPr/>
        </p:nvSpPr>
        <p:spPr>
          <a:xfrm>
            <a:off x="9780864" y="2571225"/>
            <a:ext cx="327171" cy="324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604A0D-1331-448D-A867-250C4AADC004}"/>
              </a:ext>
            </a:extLst>
          </p:cNvPr>
          <p:cNvSpPr/>
          <p:nvPr/>
        </p:nvSpPr>
        <p:spPr>
          <a:xfrm>
            <a:off x="10082868" y="2344722"/>
            <a:ext cx="327171" cy="324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4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D072A-43F9-422A-BBC3-ADACEF622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14287"/>
            <a:ext cx="42291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7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D9F7EF-96EE-4A6D-AA93-3CDACBFC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32" y="113251"/>
            <a:ext cx="6145136" cy="66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3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FEE40F-A573-42CC-91FE-A0D9CC06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71462"/>
            <a:ext cx="96393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5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E7123C-916A-41C5-8F30-E3CE7192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71450"/>
            <a:ext cx="96393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3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B5034-036F-46AA-BD7F-F41EDEFA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8" y="161697"/>
            <a:ext cx="4595444" cy="65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</Words>
  <Application>Microsoft Office PowerPoint</Application>
  <PresentationFormat>Widescreen</PresentationFormat>
  <Paragraphs>8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Kendall Smith</dc:creator>
  <cp:lastModifiedBy>Kendall Smith</cp:lastModifiedBy>
  <cp:revision>6</cp:revision>
  <dcterms:created xsi:type="dcterms:W3CDTF">2020-05-01T07:34:55Z</dcterms:created>
  <dcterms:modified xsi:type="dcterms:W3CDTF">2020-05-11T16:53:48Z</dcterms:modified>
</cp:coreProperties>
</file>