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61" r:id="rId6"/>
    <p:sldId id="266" r:id="rId7"/>
    <p:sldId id="257" r:id="rId8"/>
    <p:sldId id="262" r:id="rId9"/>
    <p:sldId id="267" r:id="rId10"/>
    <p:sldId id="263" r:id="rId11"/>
    <p:sldId id="268" r:id="rId12"/>
    <p:sldId id="264" r:id="rId13"/>
    <p:sldId id="265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8E44-3588-4336-9876-1132FAA49A0B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7434-0409-492E-A1F4-3E5920983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8E44-3588-4336-9876-1132FAA49A0B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7434-0409-492E-A1F4-3E5920983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6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8E44-3588-4336-9876-1132FAA49A0B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7434-0409-492E-A1F4-3E5920983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3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8E44-3588-4336-9876-1132FAA49A0B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7434-0409-492E-A1F4-3E5920983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34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8E44-3588-4336-9876-1132FAA49A0B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7434-0409-492E-A1F4-3E5920983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82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8E44-3588-4336-9876-1132FAA49A0B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7434-0409-492E-A1F4-3E5920983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17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8E44-3588-4336-9876-1132FAA49A0B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7434-0409-492E-A1F4-3E5920983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45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8E44-3588-4336-9876-1132FAA49A0B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7434-0409-492E-A1F4-3E5920983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01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8E44-3588-4336-9876-1132FAA49A0B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7434-0409-492E-A1F4-3E5920983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6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8E44-3588-4336-9876-1132FAA49A0B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9717434-0409-492E-A1F4-3E5920983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5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8E44-3588-4336-9876-1132FAA49A0B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7434-0409-492E-A1F4-3E5920983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2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8E44-3588-4336-9876-1132FAA49A0B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7434-0409-492E-A1F4-3E5920983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4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8E44-3588-4336-9876-1132FAA49A0B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7434-0409-492E-A1F4-3E5920983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6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8E44-3588-4336-9876-1132FAA49A0B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7434-0409-492E-A1F4-3E5920983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7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8E44-3588-4336-9876-1132FAA49A0B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7434-0409-492E-A1F4-3E5920983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8E44-3588-4336-9876-1132FAA49A0B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7434-0409-492E-A1F4-3E5920983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6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8E44-3588-4336-9876-1132FAA49A0B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7434-0409-492E-A1F4-3E5920983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8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C68E44-3588-4336-9876-1132FAA49A0B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717434-0409-492E-A1F4-3E5920983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7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7488-6462-49CB-81BD-4DFA63740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Sentiment Analysis on Donald Trump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31471-D6D7-4C17-AF62-8ABF80E0429D}"/>
              </a:ext>
            </a:extLst>
          </p:cNvPr>
          <p:cNvSpPr txBox="1"/>
          <p:nvPr/>
        </p:nvSpPr>
        <p:spPr>
          <a:xfrm>
            <a:off x="8441042" y="4664279"/>
            <a:ext cx="3061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WQD180102 Ng Wei Xin</a:t>
            </a:r>
          </a:p>
          <a:p>
            <a:r>
              <a:rPr lang="en-MY" dirty="0"/>
              <a:t>WQD180104 Tan </a:t>
            </a:r>
            <a:r>
              <a:rPr lang="en-MY" dirty="0" err="1"/>
              <a:t>Bng</a:t>
            </a:r>
            <a:r>
              <a:rPr lang="en-MY" dirty="0"/>
              <a:t> Shien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117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3029F-D3BD-40BF-84F1-215DEDD19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4: Data </a:t>
            </a:r>
            <a:r>
              <a:rPr lang="en-US" dirty="0" err="1"/>
              <a:t>Intepretation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AEE071-A0CD-4226-8859-B7AC9C164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3057" y="2438399"/>
            <a:ext cx="7156357" cy="278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36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3029F-D3BD-40BF-84F1-215DEDD19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5: Deployment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782762D-A123-4B2D-BA88-370165B9C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2848"/>
          <a:stretch/>
        </p:blipFill>
        <p:spPr>
          <a:xfrm>
            <a:off x="3683659" y="2294020"/>
            <a:ext cx="6567245" cy="36717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6707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3029F-D3BD-40BF-84F1-215DEDD19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5: Deployment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B2DF5D-20DC-488B-AB09-B2574A0AD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4562" y="2101516"/>
            <a:ext cx="5784796" cy="368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10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3029F-D3BD-40BF-84F1-215DEDD19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1: Data Scrapping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76A68E3-A124-4C6F-9256-4AE299860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85000"/>
          </a:blip>
          <a:srcRect t="1" r="547" b="9974"/>
          <a:stretch/>
        </p:blipFill>
        <p:spPr>
          <a:xfrm>
            <a:off x="3722256" y="2096654"/>
            <a:ext cx="5979996" cy="424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39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3029F-D3BD-40BF-84F1-215DEDD19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1: Data Scrapping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8FC6C51A-F08F-442F-9B1B-AA4157900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938" y="2438399"/>
            <a:ext cx="8599687" cy="335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5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73CD10A-6D40-437D-9CC1-449754354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133" y="763398"/>
            <a:ext cx="8411408" cy="50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5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3029F-D3BD-40BF-84F1-215DEDD19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2: Data Warehouse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0E89613-8B77-4AEB-9E6F-B2703AC67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7036" y="1946982"/>
            <a:ext cx="6412908" cy="451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78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3029F-D3BD-40BF-84F1-215DEDD19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2: Data Warehouse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0E9964-370B-4500-80C1-F2701115F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0457" y="2015154"/>
            <a:ext cx="6503564" cy="450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16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3029F-D3BD-40BF-84F1-215DEDD19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3: Data Preprocessing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E80057-F832-440D-8242-559E513C9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  <a:p>
            <a:r>
              <a:rPr lang="en-US" dirty="0"/>
              <a:t>Duplicated values</a:t>
            </a:r>
          </a:p>
          <a:p>
            <a:r>
              <a:rPr lang="en-US" dirty="0"/>
              <a:t>Data Types</a:t>
            </a:r>
          </a:p>
          <a:p>
            <a:r>
              <a:rPr lang="en-US" dirty="0"/>
              <a:t>Text-Preprocessing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5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3029F-D3BD-40BF-84F1-215DEDD19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3: Data Preprocessing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E80057-F832-440D-8242-559E513C9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Text-Preprocessing</a:t>
            </a:r>
          </a:p>
          <a:p>
            <a:pPr lvl="1"/>
            <a:r>
              <a:rPr lang="en-US" dirty="0"/>
              <a:t>Filter language</a:t>
            </a:r>
          </a:p>
          <a:p>
            <a:pPr lvl="1"/>
            <a:r>
              <a:rPr lang="en-US" dirty="0"/>
              <a:t>Normalization </a:t>
            </a:r>
          </a:p>
          <a:p>
            <a:pPr lvl="1"/>
            <a:r>
              <a:rPr lang="en-US" dirty="0"/>
              <a:t>Remove emoji</a:t>
            </a:r>
          </a:p>
          <a:p>
            <a:pPr lvl="1"/>
            <a:r>
              <a:rPr lang="en-US" dirty="0"/>
              <a:t>Remove </a:t>
            </a:r>
            <a:r>
              <a:rPr lang="en-MY" dirty="0"/>
              <a:t>Punctuations</a:t>
            </a:r>
          </a:p>
          <a:p>
            <a:pPr lvl="1"/>
            <a:r>
              <a:rPr lang="en-MY" dirty="0"/>
              <a:t>Removing Hashtags and Mentions</a:t>
            </a:r>
          </a:p>
          <a:p>
            <a:pPr lvl="1"/>
            <a:r>
              <a:rPr lang="en-MY" dirty="0"/>
              <a:t>Removing </a:t>
            </a:r>
            <a:r>
              <a:rPr lang="en-MY" dirty="0" err="1"/>
              <a:t>stopwords</a:t>
            </a:r>
            <a:r>
              <a:rPr lang="en-MY" dirty="0"/>
              <a:t> </a:t>
            </a:r>
          </a:p>
          <a:p>
            <a:pPr lvl="1"/>
            <a:r>
              <a:rPr lang="en-MY" dirty="0"/>
              <a:t>NLTK (Tokenization, Lemmatization, Stemming)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68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3029F-D3BD-40BF-84F1-215DEDD19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Milestone 4: Data Interpretation</a:t>
            </a:r>
            <a:endParaRPr lang="en-US" dirty="0"/>
          </a:p>
        </p:txBody>
      </p:sp>
      <p:pic>
        <p:nvPicPr>
          <p:cNvPr id="18" name="Content Placeholder 17" descr="A close up of a logo&#10;&#10;Description automatically generated">
            <a:extLst>
              <a:ext uri="{FF2B5EF4-FFF2-40B4-BE49-F238E27FC236}">
                <a16:creationId xmlns:a16="http://schemas.microsoft.com/office/drawing/2014/main" id="{3EDEAC1D-7775-4E15-ACFD-472A9E52E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1753" y="2286996"/>
            <a:ext cx="3866606" cy="384911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364867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2F152CA8B2114D87AD20EF3013384D" ma:contentTypeVersion="13" ma:contentTypeDescription="Create a new document." ma:contentTypeScope="" ma:versionID="208cd8201e91b81ecb6decfa6b62601e">
  <xsd:schema xmlns:xsd="http://www.w3.org/2001/XMLSchema" xmlns:xs="http://www.w3.org/2001/XMLSchema" xmlns:p="http://schemas.microsoft.com/office/2006/metadata/properties" xmlns:ns3="eae8ff16-c0ac-4a0c-917b-7b426a520bc0" xmlns:ns4="22404f36-ec34-4cd8-9614-a4f3672e1fbe" targetNamespace="http://schemas.microsoft.com/office/2006/metadata/properties" ma:root="true" ma:fieldsID="026872cd61aaf03d1ff79902086c7d2d" ns3:_="" ns4:_="">
    <xsd:import namespace="eae8ff16-c0ac-4a0c-917b-7b426a520bc0"/>
    <xsd:import namespace="22404f36-ec34-4cd8-9614-a4f3672e1fb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e8ff16-c0ac-4a0c-917b-7b426a520b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404f36-ec34-4cd8-9614-a4f3672e1fb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BC5AE2-FE46-408E-9217-3C1F9141E5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e8ff16-c0ac-4a0c-917b-7b426a520bc0"/>
    <ds:schemaRef ds:uri="22404f36-ec34-4cd8-9614-a4f3672e1f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1A6455-B4A2-422B-B183-DD2C52D25C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C578BC-4E8A-4D87-A93B-B711866FF95C}">
  <ds:schemaRefs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22404f36-ec34-4cd8-9614-a4f3672e1fbe"/>
    <ds:schemaRef ds:uri="eae8ff16-c0ac-4a0c-917b-7b426a520bc0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458</TotalTime>
  <Words>90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Sentiment Analysis on Donald Trump </vt:lpstr>
      <vt:lpstr>Milestone 1: Data Scrapping</vt:lpstr>
      <vt:lpstr>Milestone 1: Data Scrapping</vt:lpstr>
      <vt:lpstr>PowerPoint Presentation</vt:lpstr>
      <vt:lpstr>Milestone 2: Data Warehouse</vt:lpstr>
      <vt:lpstr>Milestone 2: Data Warehouse</vt:lpstr>
      <vt:lpstr>Milestone 3: Data Preprocessing</vt:lpstr>
      <vt:lpstr>Milestone 3: Data Preprocessing</vt:lpstr>
      <vt:lpstr>Milestone 4: Data Interpretation</vt:lpstr>
      <vt:lpstr>Milestone 4: Data Intepretation</vt:lpstr>
      <vt:lpstr>Milestone 5: Deployment</vt:lpstr>
      <vt:lpstr>Milestone 5: Deployment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Kivy</dc:title>
  <dc:creator>Kennedy Tan Bing Shien</dc:creator>
  <cp:lastModifiedBy>Kennedy Tan Bing Shien</cp:lastModifiedBy>
  <cp:revision>7</cp:revision>
  <dcterms:created xsi:type="dcterms:W3CDTF">2020-06-19T13:54:58Z</dcterms:created>
  <dcterms:modified xsi:type="dcterms:W3CDTF">2020-06-19T21:42:38Z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0x010100422F152CA8B2114D87AD20EF3013384D</vt:lpwstr>
  </property>
</Properties>
</file>