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dy Tan Bing Shien" userId="2673a23f-5e7c-4492-93ea-0687789cdb07" providerId="ADAL" clId="{348E15D4-C8A6-429C-BD4A-E70A67A68C58}"/>
    <pc:docChg chg="modSld">
      <pc:chgData name="Kennedy Tan Bing Shien" userId="2673a23f-5e7c-4492-93ea-0687789cdb07" providerId="ADAL" clId="{348E15D4-C8A6-429C-BD4A-E70A67A68C58}" dt="2020-06-26T19:14:52.906" v="0" actId="20577"/>
      <pc:docMkLst>
        <pc:docMk/>
      </pc:docMkLst>
      <pc:sldChg chg="modSp">
        <pc:chgData name="Kennedy Tan Bing Shien" userId="2673a23f-5e7c-4492-93ea-0687789cdb07" providerId="ADAL" clId="{348E15D4-C8A6-429C-BD4A-E70A67A68C58}" dt="2020-06-26T19:14:52.906" v="0" actId="20577"/>
        <pc:sldMkLst>
          <pc:docMk/>
          <pc:sldMk cId="1109291435" sldId="258"/>
        </pc:sldMkLst>
        <pc:spChg chg="mod">
          <ac:chgData name="Kennedy Tan Bing Shien" userId="2673a23f-5e7c-4492-93ea-0687789cdb07" providerId="ADAL" clId="{348E15D4-C8A6-429C-BD4A-E70A67A68C58}" dt="2020-06-26T19:14:52.906" v="0" actId="20577"/>
          <ac:spMkLst>
            <pc:docMk/>
            <pc:sldMk cId="1109291435" sldId="258"/>
            <ac:spMk id="16" creationId="{771492E1-9509-450F-8B20-CC53DDDD89B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ifa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ifa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4D5E9-E1B3-4093-98E1-9F804A769D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76AE6D-E866-43E1-B267-4BDBB66DFF68}">
      <dgm:prSet/>
      <dgm:spPr/>
      <dgm:t>
        <a:bodyPr/>
        <a:lstStyle/>
        <a:p>
          <a:r>
            <a:rPr lang="en-US" dirty="0"/>
            <a:t>FIFA Player Data (</a:t>
          </a:r>
          <a:r>
            <a:rPr lang="en-US" dirty="0">
              <a:hlinkClick xmlns:r="http://schemas.openxmlformats.org/officeDocument/2006/relationships" r:id="rId1"/>
            </a:rPr>
            <a:t>https://sofifa.com/</a:t>
          </a:r>
          <a:r>
            <a:rPr lang="en-US" dirty="0"/>
            <a:t>)</a:t>
          </a:r>
        </a:p>
      </dgm:t>
    </dgm:pt>
    <dgm:pt modelId="{CCC137D5-3F37-4BDB-9779-A6814863016D}" type="parTrans" cxnId="{A81837B4-3985-4872-8A0F-7EE70166AAC0}">
      <dgm:prSet/>
      <dgm:spPr/>
      <dgm:t>
        <a:bodyPr/>
        <a:lstStyle/>
        <a:p>
          <a:endParaRPr lang="en-US"/>
        </a:p>
      </dgm:t>
    </dgm:pt>
    <dgm:pt modelId="{0C60D4E5-C966-4EB5-8A32-1B8239FCB4D7}" type="sibTrans" cxnId="{A81837B4-3985-4872-8A0F-7EE70166AAC0}">
      <dgm:prSet/>
      <dgm:spPr/>
      <dgm:t>
        <a:bodyPr/>
        <a:lstStyle/>
        <a:p>
          <a:endParaRPr lang="en-US"/>
        </a:p>
      </dgm:t>
    </dgm:pt>
    <dgm:pt modelId="{19113B8C-3F9E-4449-8A05-1F9F08923D3D}">
      <dgm:prSet/>
      <dgm:spPr/>
      <dgm:t>
        <a:bodyPr/>
        <a:lstStyle/>
        <a:p>
          <a:r>
            <a:rPr lang="en-US" b="1" dirty="0" err="1"/>
            <a:t>Scrapy</a:t>
          </a:r>
          <a:r>
            <a:rPr lang="en-US" b="1" dirty="0"/>
            <a:t> </a:t>
          </a:r>
          <a:r>
            <a:rPr lang="en-US" dirty="0"/>
            <a:t>to crawl data</a:t>
          </a:r>
        </a:p>
      </dgm:t>
    </dgm:pt>
    <dgm:pt modelId="{F72129E7-9E01-4D4A-AF64-B30E30DF19AB}" type="parTrans" cxnId="{0C939179-2D45-42B9-8D7E-F4CCA322D3BC}">
      <dgm:prSet/>
      <dgm:spPr/>
      <dgm:t>
        <a:bodyPr/>
        <a:lstStyle/>
        <a:p>
          <a:endParaRPr lang="en-US"/>
        </a:p>
      </dgm:t>
    </dgm:pt>
    <dgm:pt modelId="{7F89FBC6-B70E-4688-BF25-0E905D102592}" type="sibTrans" cxnId="{0C939179-2D45-42B9-8D7E-F4CCA322D3BC}">
      <dgm:prSet/>
      <dgm:spPr/>
      <dgm:t>
        <a:bodyPr/>
        <a:lstStyle/>
        <a:p>
          <a:endParaRPr lang="en-US"/>
        </a:p>
      </dgm:t>
    </dgm:pt>
    <dgm:pt modelId="{4E5A6092-166E-4497-9E53-AAB18BE180AF}">
      <dgm:prSet/>
      <dgm:spPr/>
      <dgm:t>
        <a:bodyPr/>
        <a:lstStyle/>
        <a:p>
          <a:r>
            <a:rPr lang="en-US" b="1" dirty="0" err="1"/>
            <a:t>scrapy</a:t>
          </a:r>
          <a:r>
            <a:rPr lang="en-US" b="1" dirty="0"/>
            <a:t> crawl </a:t>
          </a:r>
          <a:r>
            <a:rPr lang="en-US" b="1" dirty="0" err="1"/>
            <a:t>players_url</a:t>
          </a:r>
          <a:r>
            <a:rPr lang="en-US" b="1" dirty="0"/>
            <a:t> </a:t>
          </a:r>
          <a:r>
            <a:rPr lang="en-US" dirty="0"/>
            <a:t>(to crawl every available player profile </a:t>
          </a:r>
          <a:r>
            <a:rPr lang="en-US" dirty="0" err="1"/>
            <a:t>url</a:t>
          </a:r>
          <a:r>
            <a:rPr lang="en-US" dirty="0"/>
            <a:t>)</a:t>
          </a:r>
        </a:p>
      </dgm:t>
    </dgm:pt>
    <dgm:pt modelId="{AC9258DD-EEA0-4C51-8699-7FB89F691995}" type="parTrans" cxnId="{C68AEBD5-308F-4C8B-85B3-497A7E81C6BB}">
      <dgm:prSet/>
      <dgm:spPr/>
      <dgm:t>
        <a:bodyPr/>
        <a:lstStyle/>
        <a:p>
          <a:endParaRPr lang="en-US"/>
        </a:p>
      </dgm:t>
    </dgm:pt>
    <dgm:pt modelId="{60C5B4C2-058D-42B5-B9B2-078522D9335C}" type="sibTrans" cxnId="{C68AEBD5-308F-4C8B-85B3-497A7E81C6BB}">
      <dgm:prSet/>
      <dgm:spPr/>
      <dgm:t>
        <a:bodyPr/>
        <a:lstStyle/>
        <a:p>
          <a:endParaRPr lang="en-US"/>
        </a:p>
      </dgm:t>
    </dgm:pt>
    <dgm:pt modelId="{4C7C47C6-80C3-4446-A9F3-AC483AAD7F80}">
      <dgm:prSet/>
      <dgm:spPr/>
      <dgm:t>
        <a:bodyPr/>
        <a:lstStyle/>
        <a:p>
          <a:r>
            <a:rPr lang="en-US" b="1"/>
            <a:t>scrapy crawl players_stats </a:t>
          </a:r>
          <a:r>
            <a:rPr lang="en-US"/>
            <a:t>(to crawl stats of player)</a:t>
          </a:r>
        </a:p>
      </dgm:t>
    </dgm:pt>
    <dgm:pt modelId="{2983A076-D992-4208-B422-A12BB893BE6B}" type="parTrans" cxnId="{57A4353F-8282-4373-8F8D-F914E9BD978E}">
      <dgm:prSet/>
      <dgm:spPr/>
      <dgm:t>
        <a:bodyPr/>
        <a:lstStyle/>
        <a:p>
          <a:endParaRPr lang="en-US"/>
        </a:p>
      </dgm:t>
    </dgm:pt>
    <dgm:pt modelId="{0E653FA2-F830-4FB3-8F1E-489EAD7CCFBB}" type="sibTrans" cxnId="{57A4353F-8282-4373-8F8D-F914E9BD978E}">
      <dgm:prSet/>
      <dgm:spPr/>
      <dgm:t>
        <a:bodyPr/>
        <a:lstStyle/>
        <a:p>
          <a:endParaRPr lang="en-US"/>
        </a:p>
      </dgm:t>
    </dgm:pt>
    <dgm:pt modelId="{428066E5-A4C1-4110-9A70-8BD982B2B0B8}" type="pres">
      <dgm:prSet presAssocID="{8C14D5E9-E1B3-4093-98E1-9F804A769DFF}" presName="linear" presStyleCnt="0">
        <dgm:presLayoutVars>
          <dgm:animLvl val="lvl"/>
          <dgm:resizeHandles val="exact"/>
        </dgm:presLayoutVars>
      </dgm:prSet>
      <dgm:spPr/>
    </dgm:pt>
    <dgm:pt modelId="{3AC14A34-3FBB-47CF-BC33-AF8AE28C5F79}" type="pres">
      <dgm:prSet presAssocID="{2476AE6D-E866-43E1-B267-4BDBB66DFF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398675-89DA-4231-9007-2C210F9A3F01}" type="pres">
      <dgm:prSet presAssocID="{0C60D4E5-C966-4EB5-8A32-1B8239FCB4D7}" presName="spacer" presStyleCnt="0"/>
      <dgm:spPr/>
    </dgm:pt>
    <dgm:pt modelId="{C1FC2625-8492-412F-A525-A9348B032CA5}" type="pres">
      <dgm:prSet presAssocID="{19113B8C-3F9E-4449-8A05-1F9F08923D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632BA5-30A4-4B78-B230-1F869492FEA0}" type="pres">
      <dgm:prSet presAssocID="{19113B8C-3F9E-4449-8A05-1F9F08923D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830317-6B87-48C8-926D-282E2A07120C}" type="presOf" srcId="{2476AE6D-E866-43E1-B267-4BDBB66DFF68}" destId="{3AC14A34-3FBB-47CF-BC33-AF8AE28C5F79}" srcOrd="0" destOrd="0" presId="urn:microsoft.com/office/officeart/2005/8/layout/vList2"/>
    <dgm:cxn modelId="{57A4353F-8282-4373-8F8D-F914E9BD978E}" srcId="{19113B8C-3F9E-4449-8A05-1F9F08923D3D}" destId="{4C7C47C6-80C3-4446-A9F3-AC483AAD7F80}" srcOrd="1" destOrd="0" parTransId="{2983A076-D992-4208-B422-A12BB893BE6B}" sibTransId="{0E653FA2-F830-4FB3-8F1E-489EAD7CCFBB}"/>
    <dgm:cxn modelId="{E60CF273-DDDF-458E-8966-29C17DD3913D}" type="presOf" srcId="{19113B8C-3F9E-4449-8A05-1F9F08923D3D}" destId="{C1FC2625-8492-412F-A525-A9348B032CA5}" srcOrd="0" destOrd="0" presId="urn:microsoft.com/office/officeart/2005/8/layout/vList2"/>
    <dgm:cxn modelId="{6A56F654-40BB-46DE-9AF0-D9CB34B7C040}" type="presOf" srcId="{4E5A6092-166E-4497-9E53-AAB18BE180AF}" destId="{F2632BA5-30A4-4B78-B230-1F869492FEA0}" srcOrd="0" destOrd="0" presId="urn:microsoft.com/office/officeart/2005/8/layout/vList2"/>
    <dgm:cxn modelId="{0C939179-2D45-42B9-8D7E-F4CCA322D3BC}" srcId="{8C14D5E9-E1B3-4093-98E1-9F804A769DFF}" destId="{19113B8C-3F9E-4449-8A05-1F9F08923D3D}" srcOrd="1" destOrd="0" parTransId="{F72129E7-9E01-4D4A-AF64-B30E30DF19AB}" sibTransId="{7F89FBC6-B70E-4688-BF25-0E905D102592}"/>
    <dgm:cxn modelId="{86A51380-9A11-4760-A9B8-27F088BAC4CD}" type="presOf" srcId="{4C7C47C6-80C3-4446-A9F3-AC483AAD7F80}" destId="{F2632BA5-30A4-4B78-B230-1F869492FEA0}" srcOrd="0" destOrd="1" presId="urn:microsoft.com/office/officeart/2005/8/layout/vList2"/>
    <dgm:cxn modelId="{A3FE3D97-8642-4D26-B809-91A277DC07DE}" type="presOf" srcId="{8C14D5E9-E1B3-4093-98E1-9F804A769DFF}" destId="{428066E5-A4C1-4110-9A70-8BD982B2B0B8}" srcOrd="0" destOrd="0" presId="urn:microsoft.com/office/officeart/2005/8/layout/vList2"/>
    <dgm:cxn modelId="{A81837B4-3985-4872-8A0F-7EE70166AAC0}" srcId="{8C14D5E9-E1B3-4093-98E1-9F804A769DFF}" destId="{2476AE6D-E866-43E1-B267-4BDBB66DFF68}" srcOrd="0" destOrd="0" parTransId="{CCC137D5-3F37-4BDB-9779-A6814863016D}" sibTransId="{0C60D4E5-C966-4EB5-8A32-1B8239FCB4D7}"/>
    <dgm:cxn modelId="{C68AEBD5-308F-4C8B-85B3-497A7E81C6BB}" srcId="{19113B8C-3F9E-4449-8A05-1F9F08923D3D}" destId="{4E5A6092-166E-4497-9E53-AAB18BE180AF}" srcOrd="0" destOrd="0" parTransId="{AC9258DD-EEA0-4C51-8699-7FB89F691995}" sibTransId="{60C5B4C2-058D-42B5-B9B2-078522D9335C}"/>
    <dgm:cxn modelId="{1C7E50C8-9453-4A9A-BF8C-BB92ED42D426}" type="presParOf" srcId="{428066E5-A4C1-4110-9A70-8BD982B2B0B8}" destId="{3AC14A34-3FBB-47CF-BC33-AF8AE28C5F79}" srcOrd="0" destOrd="0" presId="urn:microsoft.com/office/officeart/2005/8/layout/vList2"/>
    <dgm:cxn modelId="{EBE49385-64A3-46DC-A375-FB12468CDB09}" type="presParOf" srcId="{428066E5-A4C1-4110-9A70-8BD982B2B0B8}" destId="{58398675-89DA-4231-9007-2C210F9A3F01}" srcOrd="1" destOrd="0" presId="urn:microsoft.com/office/officeart/2005/8/layout/vList2"/>
    <dgm:cxn modelId="{B971C359-420C-4A90-8077-6BCBF496AAB6}" type="presParOf" srcId="{428066E5-A4C1-4110-9A70-8BD982B2B0B8}" destId="{C1FC2625-8492-412F-A525-A9348B032CA5}" srcOrd="2" destOrd="0" presId="urn:microsoft.com/office/officeart/2005/8/layout/vList2"/>
    <dgm:cxn modelId="{B1335ACF-473A-4D45-BA41-CD71F6041F41}" type="presParOf" srcId="{428066E5-A4C1-4110-9A70-8BD982B2B0B8}" destId="{F2632BA5-30A4-4B78-B230-1F869492FE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14A34-3FBB-47CF-BC33-AF8AE28C5F79}">
      <dsp:nvSpPr>
        <dsp:cNvPr id="0" name=""/>
        <dsp:cNvSpPr/>
      </dsp:nvSpPr>
      <dsp:spPr>
        <a:xfrm>
          <a:off x="0" y="58883"/>
          <a:ext cx="6391275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FIFA Player Data (</a:t>
          </a:r>
          <a:r>
            <a:rPr lang="en-US" sz="3600" kern="1200" dirty="0">
              <a:hlinkClick xmlns:r="http://schemas.openxmlformats.org/officeDocument/2006/relationships" r:id="rId1"/>
            </a:rPr>
            <a:t>https://sofifa.com/</a:t>
          </a:r>
          <a:r>
            <a:rPr lang="en-US" sz="3600" kern="1200" dirty="0"/>
            <a:t>)</a:t>
          </a:r>
        </a:p>
      </dsp:txBody>
      <dsp:txXfrm>
        <a:off x="69908" y="128791"/>
        <a:ext cx="6251459" cy="1292264"/>
      </dsp:txXfrm>
    </dsp:sp>
    <dsp:sp modelId="{C1FC2625-8492-412F-A525-A9348B032CA5}">
      <dsp:nvSpPr>
        <dsp:cNvPr id="0" name=""/>
        <dsp:cNvSpPr/>
      </dsp:nvSpPr>
      <dsp:spPr>
        <a:xfrm>
          <a:off x="0" y="1594643"/>
          <a:ext cx="6391275" cy="14320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Scrapy</a:t>
          </a:r>
          <a:r>
            <a:rPr lang="en-US" sz="3600" b="1" kern="1200" dirty="0"/>
            <a:t> </a:t>
          </a:r>
          <a:r>
            <a:rPr lang="en-US" sz="3600" kern="1200" dirty="0"/>
            <a:t>to crawl data</a:t>
          </a:r>
        </a:p>
      </dsp:txBody>
      <dsp:txXfrm>
        <a:off x="69908" y="1664551"/>
        <a:ext cx="6251459" cy="1292264"/>
      </dsp:txXfrm>
    </dsp:sp>
    <dsp:sp modelId="{F2632BA5-30A4-4B78-B230-1F869492FEA0}">
      <dsp:nvSpPr>
        <dsp:cNvPr id="0" name=""/>
        <dsp:cNvSpPr/>
      </dsp:nvSpPr>
      <dsp:spPr>
        <a:xfrm>
          <a:off x="0" y="3026723"/>
          <a:ext cx="6391275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 err="1"/>
            <a:t>scrapy</a:t>
          </a:r>
          <a:r>
            <a:rPr lang="en-US" sz="2800" b="1" kern="1200" dirty="0"/>
            <a:t> crawl </a:t>
          </a:r>
          <a:r>
            <a:rPr lang="en-US" sz="2800" b="1" kern="1200" dirty="0" err="1"/>
            <a:t>players_url</a:t>
          </a:r>
          <a:r>
            <a:rPr lang="en-US" sz="2800" b="1" kern="1200" dirty="0"/>
            <a:t> </a:t>
          </a:r>
          <a:r>
            <a:rPr lang="en-US" sz="2800" kern="1200" dirty="0"/>
            <a:t>(to crawl every available player profile </a:t>
          </a:r>
          <a:r>
            <a:rPr lang="en-US" sz="2800" kern="1200" dirty="0" err="1"/>
            <a:t>url</a:t>
          </a:r>
          <a:r>
            <a:rPr lang="en-US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scrapy crawl players_stats </a:t>
          </a:r>
          <a:r>
            <a:rPr lang="en-US" sz="2800" kern="1200"/>
            <a:t>(to crawl stats of player)</a:t>
          </a:r>
        </a:p>
      </dsp:txBody>
      <dsp:txXfrm>
        <a:off x="0" y="3026723"/>
        <a:ext cx="6391275" cy="216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84FB-AAC2-4E06-AA89-61754FE6C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Q1 &amp; 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DF912-88F7-4005-B4D4-7C1A55CF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 </a:t>
            </a:r>
            <a:r>
              <a:rPr lang="en-US" dirty="0" err="1"/>
              <a:t>bing</a:t>
            </a:r>
            <a:r>
              <a:rPr lang="en-US" dirty="0"/>
              <a:t> </a:t>
            </a:r>
            <a:r>
              <a:rPr lang="en-US" dirty="0" err="1"/>
              <a:t>shien</a:t>
            </a:r>
            <a:r>
              <a:rPr lang="en-US" dirty="0"/>
              <a:t>  WQD180104</a:t>
            </a:r>
          </a:p>
        </p:txBody>
      </p:sp>
    </p:spTree>
    <p:extLst>
      <p:ext uri="{BB962C8B-B14F-4D97-AF65-F5344CB8AC3E}">
        <p14:creationId xmlns:p14="http://schemas.microsoft.com/office/powerpoint/2010/main" val="15142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4D1B07-A5A6-4BC1-B421-2324DA08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Q1 Web Crawling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1D5F74D-08A3-498D-A335-B7E2DB72F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8158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0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253-0D58-4964-A5EB-760C222F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Web Crawling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775E69-4D86-4516-ADEA-66190685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809749"/>
            <a:ext cx="2996967" cy="4321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2B588-83D2-42E2-BE92-7BD52C0E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89" y="2281563"/>
            <a:ext cx="7491876" cy="33778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1F17F-BCE3-492C-A4D3-874440285222}"/>
              </a:ext>
            </a:extLst>
          </p:cNvPr>
          <p:cNvSpPr txBox="1"/>
          <p:nvPr/>
        </p:nvSpPr>
        <p:spPr>
          <a:xfrm>
            <a:off x="988264" y="6260299"/>
            <a:ext cx="2507411" cy="50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923" tIns="45720" rIns="256032" bIns="45720" numCol="1" spcCol="1270" anchor="t" anchorCtr="0">
            <a:noAutofit/>
          </a:bodyPr>
          <a:lstStyle/>
          <a:p>
            <a:pPr marL="0" lvl="1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800" dirty="0"/>
              <a:t>Player URLs</a:t>
            </a:r>
            <a:endParaRPr lang="en-US" sz="2800" kern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492E1-9509-450F-8B20-CC53DDDD89B5}"/>
              </a:ext>
            </a:extLst>
          </p:cNvPr>
          <p:cNvSpPr txBox="1"/>
          <p:nvPr/>
        </p:nvSpPr>
        <p:spPr>
          <a:xfrm>
            <a:off x="6798514" y="6104981"/>
            <a:ext cx="2996967" cy="50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923" tIns="45720" rIns="256032" bIns="45720" numCol="1" spcCol="1270" anchor="t" anchorCtr="0">
            <a:noAutofit/>
          </a:bodyPr>
          <a:lstStyle/>
          <a:p>
            <a:pPr marL="0" lvl="1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800" dirty="0"/>
              <a:t>Player Stats</a:t>
            </a:r>
            <a:endParaRPr 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110929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68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7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D1B07-A5A6-4BC1-B421-2324DA08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Q2 Snowflake diagram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B165D91-E58D-4822-8D7E-72361006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96" y="2285594"/>
            <a:ext cx="9638808" cy="38555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24847-BAB0-43C2-9496-660AA681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Snowflake Diagram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C620D-8CFB-4655-8BAF-A34FB3C3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046" y="64382"/>
            <a:ext cx="4569888" cy="63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F152CA8B2114D87AD20EF3013384D" ma:contentTypeVersion="13" ma:contentTypeDescription="Create a new document." ma:contentTypeScope="" ma:versionID="208cd8201e91b81ecb6decfa6b62601e">
  <xsd:schema xmlns:xsd="http://www.w3.org/2001/XMLSchema" xmlns:xs="http://www.w3.org/2001/XMLSchema" xmlns:p="http://schemas.microsoft.com/office/2006/metadata/properties" xmlns:ns3="eae8ff16-c0ac-4a0c-917b-7b426a520bc0" xmlns:ns4="22404f36-ec34-4cd8-9614-a4f3672e1fbe" targetNamespace="http://schemas.microsoft.com/office/2006/metadata/properties" ma:root="true" ma:fieldsID="026872cd61aaf03d1ff79902086c7d2d" ns3:_="" ns4:_="">
    <xsd:import namespace="eae8ff16-c0ac-4a0c-917b-7b426a520bc0"/>
    <xsd:import namespace="22404f36-ec34-4cd8-9614-a4f3672e1f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8ff16-c0ac-4a0c-917b-7b426a520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04f36-ec34-4cd8-9614-a4f3672e1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CF795-8639-4A64-8BED-658D9223C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8ff16-c0ac-4a0c-917b-7b426a520bc0"/>
    <ds:schemaRef ds:uri="22404f36-ec34-4cd8-9614-a4f3672e1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12019B-7067-4143-9D03-C3604C774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2D6EA5-763C-4D50-9FAB-A40A3E2DD9F9}">
  <ds:schemaRefs>
    <ds:schemaRef ds:uri="http://purl.org/dc/terms/"/>
    <ds:schemaRef ds:uri="http://purl.org/dc/elements/1.1/"/>
    <ds:schemaRef ds:uri="http://schemas.openxmlformats.org/package/2006/metadata/core-properties"/>
    <ds:schemaRef ds:uri="22404f36-ec34-4cd8-9614-a4f3672e1fbe"/>
    <ds:schemaRef ds:uri="http://schemas.microsoft.com/office/2006/documentManagement/types"/>
    <ds:schemaRef ds:uri="http://purl.org/dc/dcmitype/"/>
    <ds:schemaRef ds:uri="http://www.w3.org/XML/1998/namespace"/>
    <ds:schemaRef ds:uri="eae8ff16-c0ac-4a0c-917b-7b426a520bc0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Final Exam Q1 &amp; Q2</vt:lpstr>
      <vt:lpstr>Q1 Web Crawling</vt:lpstr>
      <vt:lpstr>Web Crawling outputs</vt:lpstr>
      <vt:lpstr>Q2 Snowflake diagram</vt:lpstr>
      <vt:lpstr>Snowflake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Q1 &amp; Q2</dc:title>
  <dc:creator>Kennedy Tan Bing Shien</dc:creator>
  <cp:lastModifiedBy>Kennedy Tan Bing Shien</cp:lastModifiedBy>
  <cp:revision>1</cp:revision>
  <dcterms:created xsi:type="dcterms:W3CDTF">2020-06-26T19:07:42Z</dcterms:created>
  <dcterms:modified xsi:type="dcterms:W3CDTF">2020-06-26T19:15:03Z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0x010100422F152CA8B2114D87AD20EF3013384D</vt:lpwstr>
  </property>
</Properties>
</file>