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A93CC-37E7-4AB1-8D28-B0DF2D411C5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422E35-B20D-4866-A0B2-2CC3EAA915AF}">
      <dgm:prSet/>
      <dgm:spPr/>
      <dgm:t>
        <a:bodyPr/>
        <a:lstStyle/>
        <a:p>
          <a:r>
            <a:rPr lang="en-US" b="1" dirty="0"/>
            <a:t>Advantages</a:t>
          </a:r>
          <a:endParaRPr lang="en-US" dirty="0"/>
        </a:p>
      </dgm:t>
    </dgm:pt>
    <dgm:pt modelId="{1C5DBDBB-0760-4121-8C00-CD07D4B1BAB4}" type="parTrans" cxnId="{B9D127AA-7F09-4024-A19B-E7F56EBB5FF3}">
      <dgm:prSet/>
      <dgm:spPr/>
      <dgm:t>
        <a:bodyPr/>
        <a:lstStyle/>
        <a:p>
          <a:endParaRPr lang="en-US"/>
        </a:p>
      </dgm:t>
    </dgm:pt>
    <dgm:pt modelId="{B6B2BA96-57D5-4A25-A8D4-C64EB56DD102}" type="sibTrans" cxnId="{B9D127AA-7F09-4024-A19B-E7F56EBB5FF3}">
      <dgm:prSet/>
      <dgm:spPr/>
      <dgm:t>
        <a:bodyPr/>
        <a:lstStyle/>
        <a:p>
          <a:endParaRPr lang="en-US"/>
        </a:p>
      </dgm:t>
    </dgm:pt>
    <dgm:pt modelId="{A5462BB2-47B4-460F-A111-01FD98FCA9A9}">
      <dgm:prSet/>
      <dgm:spPr/>
      <dgm:t>
        <a:bodyPr/>
        <a:lstStyle/>
        <a:p>
          <a:r>
            <a:rPr lang="en-US"/>
            <a:t>Works well for noisy datasets.</a:t>
          </a:r>
        </a:p>
      </dgm:t>
    </dgm:pt>
    <dgm:pt modelId="{9098FD47-1D22-4055-AA3C-37FE108A5EFD}" type="parTrans" cxnId="{3901AF7A-9679-4743-ADF5-C4CC9DC3ECEA}">
      <dgm:prSet/>
      <dgm:spPr/>
      <dgm:t>
        <a:bodyPr/>
        <a:lstStyle/>
        <a:p>
          <a:endParaRPr lang="en-US"/>
        </a:p>
      </dgm:t>
    </dgm:pt>
    <dgm:pt modelId="{224209F2-78FE-46B2-8167-4945C80A346D}" type="sibTrans" cxnId="{3901AF7A-9679-4743-ADF5-C4CC9DC3ECEA}">
      <dgm:prSet/>
      <dgm:spPr/>
      <dgm:t>
        <a:bodyPr/>
        <a:lstStyle/>
        <a:p>
          <a:endParaRPr lang="en-US"/>
        </a:p>
      </dgm:t>
    </dgm:pt>
    <dgm:pt modelId="{D94893DF-C961-4E21-9C28-74BC10B59DC4}">
      <dgm:prSet/>
      <dgm:spPr/>
      <dgm:t>
        <a:bodyPr/>
        <a:lstStyle/>
        <a:p>
          <a:r>
            <a:rPr lang="en-US"/>
            <a:t>Can identity Outliers easily.</a:t>
          </a:r>
        </a:p>
      </dgm:t>
    </dgm:pt>
    <dgm:pt modelId="{D03A5454-8377-4323-9B1D-9749CC68787D}" type="parTrans" cxnId="{FE25268D-779C-4AB9-8D1A-FC9AE55F424E}">
      <dgm:prSet/>
      <dgm:spPr/>
      <dgm:t>
        <a:bodyPr/>
        <a:lstStyle/>
        <a:p>
          <a:endParaRPr lang="en-US"/>
        </a:p>
      </dgm:t>
    </dgm:pt>
    <dgm:pt modelId="{9BCA6408-041D-4FAD-A91A-7098A5EF8212}" type="sibTrans" cxnId="{FE25268D-779C-4AB9-8D1A-FC9AE55F424E}">
      <dgm:prSet/>
      <dgm:spPr/>
      <dgm:t>
        <a:bodyPr/>
        <a:lstStyle/>
        <a:p>
          <a:endParaRPr lang="en-US"/>
        </a:p>
      </dgm:t>
    </dgm:pt>
    <dgm:pt modelId="{846CE586-B4AA-40CB-B93F-DDA8908AA37D}">
      <dgm:prSet/>
      <dgm:spPr/>
      <dgm:t>
        <a:bodyPr/>
        <a:lstStyle/>
        <a:p>
          <a:r>
            <a:rPr lang="en-US"/>
            <a:t>Clusters can take any irregular shape unlike K-Means where clusters are more or less spherical.</a:t>
          </a:r>
        </a:p>
      </dgm:t>
    </dgm:pt>
    <dgm:pt modelId="{7F221212-5512-4888-849D-8182FA232C38}" type="parTrans" cxnId="{6CCCF303-F08B-48E9-8605-780C26EDC40E}">
      <dgm:prSet/>
      <dgm:spPr/>
      <dgm:t>
        <a:bodyPr/>
        <a:lstStyle/>
        <a:p>
          <a:endParaRPr lang="en-US"/>
        </a:p>
      </dgm:t>
    </dgm:pt>
    <dgm:pt modelId="{FDA35C47-07FC-4E9D-9922-EB369DF76802}" type="sibTrans" cxnId="{6CCCF303-F08B-48E9-8605-780C26EDC40E}">
      <dgm:prSet/>
      <dgm:spPr/>
      <dgm:t>
        <a:bodyPr/>
        <a:lstStyle/>
        <a:p>
          <a:endParaRPr lang="en-US"/>
        </a:p>
      </dgm:t>
    </dgm:pt>
    <dgm:pt modelId="{88C79CC8-FF28-4040-88B8-2B83BA6AE9A5}">
      <dgm:prSet/>
      <dgm:spPr/>
      <dgm:t>
        <a:bodyPr/>
        <a:lstStyle/>
        <a:p>
          <a:r>
            <a:rPr lang="en-US" b="1" dirty="0"/>
            <a:t>Disadvantages</a:t>
          </a:r>
          <a:endParaRPr lang="en-US" dirty="0"/>
        </a:p>
      </dgm:t>
    </dgm:pt>
    <dgm:pt modelId="{ABD34A5E-F139-4E10-B886-BC0BA78D985E}" type="parTrans" cxnId="{162DFAFE-6328-4634-BFAB-5E31DFC06E3F}">
      <dgm:prSet/>
      <dgm:spPr/>
      <dgm:t>
        <a:bodyPr/>
        <a:lstStyle/>
        <a:p>
          <a:endParaRPr lang="en-US"/>
        </a:p>
      </dgm:t>
    </dgm:pt>
    <dgm:pt modelId="{F17DEAC3-E969-4410-AF91-6EB914033B7B}" type="sibTrans" cxnId="{162DFAFE-6328-4634-BFAB-5E31DFC06E3F}">
      <dgm:prSet/>
      <dgm:spPr/>
      <dgm:t>
        <a:bodyPr/>
        <a:lstStyle/>
        <a:p>
          <a:endParaRPr lang="en-US"/>
        </a:p>
      </dgm:t>
    </dgm:pt>
    <dgm:pt modelId="{442C9B19-9B00-4648-88FF-1E5E87812B6D}">
      <dgm:prSet/>
      <dgm:spPr/>
      <dgm:t>
        <a:bodyPr/>
        <a:lstStyle/>
        <a:p>
          <a:r>
            <a:rPr lang="en-US"/>
            <a:t>Does not work very well for sparse datasets or datasets with varying density.</a:t>
          </a:r>
        </a:p>
      </dgm:t>
    </dgm:pt>
    <dgm:pt modelId="{DDF3E800-5951-4E4F-9979-62E28881B8F4}" type="parTrans" cxnId="{1CD2B18F-39A7-4E76-8E29-9E5FF877642F}">
      <dgm:prSet/>
      <dgm:spPr/>
      <dgm:t>
        <a:bodyPr/>
        <a:lstStyle/>
        <a:p>
          <a:endParaRPr lang="en-US"/>
        </a:p>
      </dgm:t>
    </dgm:pt>
    <dgm:pt modelId="{76401736-D5CC-4FDE-89BA-BCAC6108151F}" type="sibTrans" cxnId="{1CD2B18F-39A7-4E76-8E29-9E5FF877642F}">
      <dgm:prSet/>
      <dgm:spPr/>
      <dgm:t>
        <a:bodyPr/>
        <a:lstStyle/>
        <a:p>
          <a:endParaRPr lang="en-US"/>
        </a:p>
      </dgm:t>
    </dgm:pt>
    <dgm:pt modelId="{486E15E7-1923-47C3-B63F-E2C898F92BD4}">
      <dgm:prSet/>
      <dgm:spPr/>
      <dgm:t>
        <a:bodyPr/>
        <a:lstStyle/>
        <a:p>
          <a:r>
            <a:rPr lang="en-US"/>
            <a:t>Sensitive to eps and minPts parameters.</a:t>
          </a:r>
        </a:p>
      </dgm:t>
    </dgm:pt>
    <dgm:pt modelId="{C029ABB1-F85E-4D8C-8CF3-BB4FDD4153D5}" type="parTrans" cxnId="{F6922F83-F1F8-4043-BCBB-4BB0693E5878}">
      <dgm:prSet/>
      <dgm:spPr/>
      <dgm:t>
        <a:bodyPr/>
        <a:lstStyle/>
        <a:p>
          <a:endParaRPr lang="en-US"/>
        </a:p>
      </dgm:t>
    </dgm:pt>
    <dgm:pt modelId="{DA947872-8630-449B-BAB6-E5FD8209A430}" type="sibTrans" cxnId="{F6922F83-F1F8-4043-BCBB-4BB0693E5878}">
      <dgm:prSet/>
      <dgm:spPr/>
      <dgm:t>
        <a:bodyPr/>
        <a:lstStyle/>
        <a:p>
          <a:endParaRPr lang="en-US"/>
        </a:p>
      </dgm:t>
    </dgm:pt>
    <dgm:pt modelId="{D50A1E5B-6382-4D6F-BD80-FB128BA097FC}">
      <dgm:prSet/>
      <dgm:spPr/>
      <dgm:t>
        <a:bodyPr/>
        <a:lstStyle/>
        <a:p>
          <a:r>
            <a:rPr lang="en-US"/>
            <a:t>Not partitionable for multiprocessor systems.</a:t>
          </a:r>
        </a:p>
      </dgm:t>
    </dgm:pt>
    <dgm:pt modelId="{4C20CA30-65B1-4D03-AC54-E5E77DB801DA}" type="parTrans" cxnId="{E29CFE89-CF55-4995-B1E8-DCF73C6A4387}">
      <dgm:prSet/>
      <dgm:spPr/>
      <dgm:t>
        <a:bodyPr/>
        <a:lstStyle/>
        <a:p>
          <a:endParaRPr lang="en-US"/>
        </a:p>
      </dgm:t>
    </dgm:pt>
    <dgm:pt modelId="{11A64D9E-C675-4DA7-948F-0943AA973350}" type="sibTrans" cxnId="{E29CFE89-CF55-4995-B1E8-DCF73C6A4387}">
      <dgm:prSet/>
      <dgm:spPr/>
      <dgm:t>
        <a:bodyPr/>
        <a:lstStyle/>
        <a:p>
          <a:endParaRPr lang="en-US"/>
        </a:p>
      </dgm:t>
    </dgm:pt>
    <dgm:pt modelId="{C18F9553-7756-4A75-9E6C-3F7ED880C770}" type="pres">
      <dgm:prSet presAssocID="{76EA93CC-37E7-4AB1-8D28-B0DF2D411C58}" presName="linear" presStyleCnt="0">
        <dgm:presLayoutVars>
          <dgm:dir/>
          <dgm:animLvl val="lvl"/>
          <dgm:resizeHandles val="exact"/>
        </dgm:presLayoutVars>
      </dgm:prSet>
      <dgm:spPr/>
    </dgm:pt>
    <dgm:pt modelId="{D1310238-4A09-4B81-90D5-111C2E261198}" type="pres">
      <dgm:prSet presAssocID="{A6422E35-B20D-4866-A0B2-2CC3EAA915AF}" presName="parentLin" presStyleCnt="0"/>
      <dgm:spPr/>
    </dgm:pt>
    <dgm:pt modelId="{58802A91-1144-4961-A575-5DE8CFE7A459}" type="pres">
      <dgm:prSet presAssocID="{A6422E35-B20D-4866-A0B2-2CC3EAA915AF}" presName="parentLeftMargin" presStyleLbl="node1" presStyleIdx="0" presStyleCnt="2"/>
      <dgm:spPr/>
    </dgm:pt>
    <dgm:pt modelId="{0609807D-AC73-46FC-9BB8-0B841F1BFF58}" type="pres">
      <dgm:prSet presAssocID="{A6422E35-B20D-4866-A0B2-2CC3EAA915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BCF57E-4CC8-4811-B386-8E3E1B9EE46F}" type="pres">
      <dgm:prSet presAssocID="{A6422E35-B20D-4866-A0B2-2CC3EAA915AF}" presName="negativeSpace" presStyleCnt="0"/>
      <dgm:spPr/>
    </dgm:pt>
    <dgm:pt modelId="{97EB99A9-6172-4D69-899A-157C8CC0CAF3}" type="pres">
      <dgm:prSet presAssocID="{A6422E35-B20D-4866-A0B2-2CC3EAA915AF}" presName="childText" presStyleLbl="conFgAcc1" presStyleIdx="0" presStyleCnt="2">
        <dgm:presLayoutVars>
          <dgm:bulletEnabled val="1"/>
        </dgm:presLayoutVars>
      </dgm:prSet>
      <dgm:spPr/>
    </dgm:pt>
    <dgm:pt modelId="{1A6937B0-6DA0-4FAC-A30A-50E6594297A7}" type="pres">
      <dgm:prSet presAssocID="{B6B2BA96-57D5-4A25-A8D4-C64EB56DD102}" presName="spaceBetweenRectangles" presStyleCnt="0"/>
      <dgm:spPr/>
    </dgm:pt>
    <dgm:pt modelId="{71EA647D-B0F8-425A-A906-A854FEB8D685}" type="pres">
      <dgm:prSet presAssocID="{88C79CC8-FF28-4040-88B8-2B83BA6AE9A5}" presName="parentLin" presStyleCnt="0"/>
      <dgm:spPr/>
    </dgm:pt>
    <dgm:pt modelId="{AB34A23A-D008-497B-913A-C7BA0E62C72A}" type="pres">
      <dgm:prSet presAssocID="{88C79CC8-FF28-4040-88B8-2B83BA6AE9A5}" presName="parentLeftMargin" presStyleLbl="node1" presStyleIdx="0" presStyleCnt="2"/>
      <dgm:spPr/>
    </dgm:pt>
    <dgm:pt modelId="{6E5F41C5-C664-4781-A37A-52FA6C850D2B}" type="pres">
      <dgm:prSet presAssocID="{88C79CC8-FF28-4040-88B8-2B83BA6AE9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5C5F78A-5167-4130-9916-7519C31911B0}" type="pres">
      <dgm:prSet presAssocID="{88C79CC8-FF28-4040-88B8-2B83BA6AE9A5}" presName="negativeSpace" presStyleCnt="0"/>
      <dgm:spPr/>
    </dgm:pt>
    <dgm:pt modelId="{754FD4CA-A17F-4D27-A6DC-27C4E84686E9}" type="pres">
      <dgm:prSet presAssocID="{88C79CC8-FF28-4040-88B8-2B83BA6AE9A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CCCF303-F08B-48E9-8605-780C26EDC40E}" srcId="{A6422E35-B20D-4866-A0B2-2CC3EAA915AF}" destId="{846CE586-B4AA-40CB-B93F-DDA8908AA37D}" srcOrd="2" destOrd="0" parTransId="{7F221212-5512-4888-849D-8182FA232C38}" sibTransId="{FDA35C47-07FC-4E9D-9922-EB369DF76802}"/>
    <dgm:cxn modelId="{812D7019-3481-4ED4-A2B5-7A211E376C9F}" type="presOf" srcId="{486E15E7-1923-47C3-B63F-E2C898F92BD4}" destId="{754FD4CA-A17F-4D27-A6DC-27C4E84686E9}" srcOrd="0" destOrd="1" presId="urn:microsoft.com/office/officeart/2005/8/layout/list1"/>
    <dgm:cxn modelId="{8862CB5D-89D4-4379-A558-C634A9533D24}" type="presOf" srcId="{A5462BB2-47B4-460F-A111-01FD98FCA9A9}" destId="{97EB99A9-6172-4D69-899A-157C8CC0CAF3}" srcOrd="0" destOrd="0" presId="urn:microsoft.com/office/officeart/2005/8/layout/list1"/>
    <dgm:cxn modelId="{F7F4A666-2142-42DF-9AEC-C52E5A047547}" type="presOf" srcId="{442C9B19-9B00-4648-88FF-1E5E87812B6D}" destId="{754FD4CA-A17F-4D27-A6DC-27C4E84686E9}" srcOrd="0" destOrd="0" presId="urn:microsoft.com/office/officeart/2005/8/layout/list1"/>
    <dgm:cxn modelId="{5A3DCC52-AD18-4DAA-9D96-5B6AACAB0A5F}" type="presOf" srcId="{846CE586-B4AA-40CB-B93F-DDA8908AA37D}" destId="{97EB99A9-6172-4D69-899A-157C8CC0CAF3}" srcOrd="0" destOrd="2" presId="urn:microsoft.com/office/officeart/2005/8/layout/list1"/>
    <dgm:cxn modelId="{2CCF4055-3B8A-4907-A581-99F4F2A54F68}" type="presOf" srcId="{A6422E35-B20D-4866-A0B2-2CC3EAA915AF}" destId="{0609807D-AC73-46FC-9BB8-0B841F1BFF58}" srcOrd="1" destOrd="0" presId="urn:microsoft.com/office/officeart/2005/8/layout/list1"/>
    <dgm:cxn modelId="{21AAC459-0DC8-4AD2-A77A-42A08A148968}" type="presOf" srcId="{76EA93CC-37E7-4AB1-8D28-B0DF2D411C58}" destId="{C18F9553-7756-4A75-9E6C-3F7ED880C770}" srcOrd="0" destOrd="0" presId="urn:microsoft.com/office/officeart/2005/8/layout/list1"/>
    <dgm:cxn modelId="{3901AF7A-9679-4743-ADF5-C4CC9DC3ECEA}" srcId="{A6422E35-B20D-4866-A0B2-2CC3EAA915AF}" destId="{A5462BB2-47B4-460F-A111-01FD98FCA9A9}" srcOrd="0" destOrd="0" parTransId="{9098FD47-1D22-4055-AA3C-37FE108A5EFD}" sibTransId="{224209F2-78FE-46B2-8167-4945C80A346D}"/>
    <dgm:cxn modelId="{F6922F83-F1F8-4043-BCBB-4BB0693E5878}" srcId="{88C79CC8-FF28-4040-88B8-2B83BA6AE9A5}" destId="{486E15E7-1923-47C3-B63F-E2C898F92BD4}" srcOrd="1" destOrd="0" parTransId="{C029ABB1-F85E-4D8C-8CF3-BB4FDD4153D5}" sibTransId="{DA947872-8630-449B-BAB6-E5FD8209A430}"/>
    <dgm:cxn modelId="{E29CFE89-CF55-4995-B1E8-DCF73C6A4387}" srcId="{88C79CC8-FF28-4040-88B8-2B83BA6AE9A5}" destId="{D50A1E5B-6382-4D6F-BD80-FB128BA097FC}" srcOrd="2" destOrd="0" parTransId="{4C20CA30-65B1-4D03-AC54-E5E77DB801DA}" sibTransId="{11A64D9E-C675-4DA7-948F-0943AA973350}"/>
    <dgm:cxn modelId="{FE25268D-779C-4AB9-8D1A-FC9AE55F424E}" srcId="{A6422E35-B20D-4866-A0B2-2CC3EAA915AF}" destId="{D94893DF-C961-4E21-9C28-74BC10B59DC4}" srcOrd="1" destOrd="0" parTransId="{D03A5454-8377-4323-9B1D-9749CC68787D}" sibTransId="{9BCA6408-041D-4FAD-A91A-7098A5EF8212}"/>
    <dgm:cxn modelId="{1CD2B18F-39A7-4E76-8E29-9E5FF877642F}" srcId="{88C79CC8-FF28-4040-88B8-2B83BA6AE9A5}" destId="{442C9B19-9B00-4648-88FF-1E5E87812B6D}" srcOrd="0" destOrd="0" parTransId="{DDF3E800-5951-4E4F-9979-62E28881B8F4}" sibTransId="{76401736-D5CC-4FDE-89BA-BCAC6108151F}"/>
    <dgm:cxn modelId="{5E85239A-57C8-4E36-B8C3-063C79565638}" type="presOf" srcId="{D50A1E5B-6382-4D6F-BD80-FB128BA097FC}" destId="{754FD4CA-A17F-4D27-A6DC-27C4E84686E9}" srcOrd="0" destOrd="2" presId="urn:microsoft.com/office/officeart/2005/8/layout/list1"/>
    <dgm:cxn modelId="{EB05D1A6-D39C-4AC2-8D61-A7432B8C5B74}" type="presOf" srcId="{88C79CC8-FF28-4040-88B8-2B83BA6AE9A5}" destId="{6E5F41C5-C664-4781-A37A-52FA6C850D2B}" srcOrd="1" destOrd="0" presId="urn:microsoft.com/office/officeart/2005/8/layout/list1"/>
    <dgm:cxn modelId="{B9D127AA-7F09-4024-A19B-E7F56EBB5FF3}" srcId="{76EA93CC-37E7-4AB1-8D28-B0DF2D411C58}" destId="{A6422E35-B20D-4866-A0B2-2CC3EAA915AF}" srcOrd="0" destOrd="0" parTransId="{1C5DBDBB-0760-4121-8C00-CD07D4B1BAB4}" sibTransId="{B6B2BA96-57D5-4A25-A8D4-C64EB56DD102}"/>
    <dgm:cxn modelId="{B8163FBA-D9CC-4C0A-A18E-214411BBB8AF}" type="presOf" srcId="{D94893DF-C961-4E21-9C28-74BC10B59DC4}" destId="{97EB99A9-6172-4D69-899A-157C8CC0CAF3}" srcOrd="0" destOrd="1" presId="urn:microsoft.com/office/officeart/2005/8/layout/list1"/>
    <dgm:cxn modelId="{AF1DDFC4-C396-41B2-9287-F41EF4D68E26}" type="presOf" srcId="{A6422E35-B20D-4866-A0B2-2CC3EAA915AF}" destId="{58802A91-1144-4961-A575-5DE8CFE7A459}" srcOrd="0" destOrd="0" presId="urn:microsoft.com/office/officeart/2005/8/layout/list1"/>
    <dgm:cxn modelId="{596FF2DF-67FF-4968-BACE-290297D7AA5A}" type="presOf" srcId="{88C79CC8-FF28-4040-88B8-2B83BA6AE9A5}" destId="{AB34A23A-D008-497B-913A-C7BA0E62C72A}" srcOrd="0" destOrd="0" presId="urn:microsoft.com/office/officeart/2005/8/layout/list1"/>
    <dgm:cxn modelId="{162DFAFE-6328-4634-BFAB-5E31DFC06E3F}" srcId="{76EA93CC-37E7-4AB1-8D28-B0DF2D411C58}" destId="{88C79CC8-FF28-4040-88B8-2B83BA6AE9A5}" srcOrd="1" destOrd="0" parTransId="{ABD34A5E-F139-4E10-B886-BC0BA78D985E}" sibTransId="{F17DEAC3-E969-4410-AF91-6EB914033B7B}"/>
    <dgm:cxn modelId="{1154A3A9-EAC5-4CFC-B6D2-D9513A812DCE}" type="presParOf" srcId="{C18F9553-7756-4A75-9E6C-3F7ED880C770}" destId="{D1310238-4A09-4B81-90D5-111C2E261198}" srcOrd="0" destOrd="0" presId="urn:microsoft.com/office/officeart/2005/8/layout/list1"/>
    <dgm:cxn modelId="{ADE06FED-DA9B-4122-8527-C89482F18290}" type="presParOf" srcId="{D1310238-4A09-4B81-90D5-111C2E261198}" destId="{58802A91-1144-4961-A575-5DE8CFE7A459}" srcOrd="0" destOrd="0" presId="urn:microsoft.com/office/officeart/2005/8/layout/list1"/>
    <dgm:cxn modelId="{AAA73BB1-7A89-47E1-AE6B-570D7694E33B}" type="presParOf" srcId="{D1310238-4A09-4B81-90D5-111C2E261198}" destId="{0609807D-AC73-46FC-9BB8-0B841F1BFF58}" srcOrd="1" destOrd="0" presId="urn:microsoft.com/office/officeart/2005/8/layout/list1"/>
    <dgm:cxn modelId="{2FC940FA-B7C5-4870-972C-45888D9BF308}" type="presParOf" srcId="{C18F9553-7756-4A75-9E6C-3F7ED880C770}" destId="{F1BCF57E-4CC8-4811-B386-8E3E1B9EE46F}" srcOrd="1" destOrd="0" presId="urn:microsoft.com/office/officeart/2005/8/layout/list1"/>
    <dgm:cxn modelId="{197A8025-4367-4F40-9B8F-DCED1E852157}" type="presParOf" srcId="{C18F9553-7756-4A75-9E6C-3F7ED880C770}" destId="{97EB99A9-6172-4D69-899A-157C8CC0CAF3}" srcOrd="2" destOrd="0" presId="urn:microsoft.com/office/officeart/2005/8/layout/list1"/>
    <dgm:cxn modelId="{72E8B192-98FE-4C1F-BE9B-54E98D47B674}" type="presParOf" srcId="{C18F9553-7756-4A75-9E6C-3F7ED880C770}" destId="{1A6937B0-6DA0-4FAC-A30A-50E6594297A7}" srcOrd="3" destOrd="0" presId="urn:microsoft.com/office/officeart/2005/8/layout/list1"/>
    <dgm:cxn modelId="{C63E286F-4508-4081-99D3-E1806082695F}" type="presParOf" srcId="{C18F9553-7756-4A75-9E6C-3F7ED880C770}" destId="{71EA647D-B0F8-425A-A906-A854FEB8D685}" srcOrd="4" destOrd="0" presId="urn:microsoft.com/office/officeart/2005/8/layout/list1"/>
    <dgm:cxn modelId="{EF3CFC70-5533-4E01-8DED-3216523DD23E}" type="presParOf" srcId="{71EA647D-B0F8-425A-A906-A854FEB8D685}" destId="{AB34A23A-D008-497B-913A-C7BA0E62C72A}" srcOrd="0" destOrd="0" presId="urn:microsoft.com/office/officeart/2005/8/layout/list1"/>
    <dgm:cxn modelId="{3EAD1E96-2536-434E-8715-6461763DCFFE}" type="presParOf" srcId="{71EA647D-B0F8-425A-A906-A854FEB8D685}" destId="{6E5F41C5-C664-4781-A37A-52FA6C850D2B}" srcOrd="1" destOrd="0" presId="urn:microsoft.com/office/officeart/2005/8/layout/list1"/>
    <dgm:cxn modelId="{FC76BFA6-D6DB-4066-8821-4FA45D68D933}" type="presParOf" srcId="{C18F9553-7756-4A75-9E6C-3F7ED880C770}" destId="{45C5F78A-5167-4130-9916-7519C31911B0}" srcOrd="5" destOrd="0" presId="urn:microsoft.com/office/officeart/2005/8/layout/list1"/>
    <dgm:cxn modelId="{FC6613F2-1127-42EC-800F-F8809CDE6E66}" type="presParOf" srcId="{C18F9553-7756-4A75-9E6C-3F7ED880C770}" destId="{754FD4CA-A17F-4D27-A6DC-27C4E84686E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EA93CC-37E7-4AB1-8D28-B0DF2D411C5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422E35-B20D-4866-A0B2-2CC3EAA915AF}">
      <dgm:prSet/>
      <dgm:spPr/>
      <dgm:t>
        <a:bodyPr/>
        <a:lstStyle/>
        <a:p>
          <a:r>
            <a:rPr lang="en-US" b="1" dirty="0"/>
            <a:t>Advantages</a:t>
          </a:r>
          <a:endParaRPr lang="en-US" dirty="0"/>
        </a:p>
      </dgm:t>
    </dgm:pt>
    <dgm:pt modelId="{1C5DBDBB-0760-4121-8C00-CD07D4B1BAB4}" type="parTrans" cxnId="{B9D127AA-7F09-4024-A19B-E7F56EBB5FF3}">
      <dgm:prSet/>
      <dgm:spPr/>
      <dgm:t>
        <a:bodyPr/>
        <a:lstStyle/>
        <a:p>
          <a:endParaRPr lang="en-US"/>
        </a:p>
      </dgm:t>
    </dgm:pt>
    <dgm:pt modelId="{B6B2BA96-57D5-4A25-A8D4-C64EB56DD102}" type="sibTrans" cxnId="{B9D127AA-7F09-4024-A19B-E7F56EBB5FF3}">
      <dgm:prSet/>
      <dgm:spPr/>
      <dgm:t>
        <a:bodyPr/>
        <a:lstStyle/>
        <a:p>
          <a:endParaRPr lang="en-US"/>
        </a:p>
      </dgm:t>
    </dgm:pt>
    <dgm:pt modelId="{A5462BB2-47B4-460F-A111-01FD98FCA9A9}">
      <dgm:prSet/>
      <dgm:spPr/>
      <dgm:t>
        <a:bodyPr/>
        <a:lstStyle/>
        <a:p>
          <a:endParaRPr lang="en-US" dirty="0"/>
        </a:p>
      </dgm:t>
    </dgm:pt>
    <dgm:pt modelId="{9098FD47-1D22-4055-AA3C-37FE108A5EFD}" type="parTrans" cxnId="{3901AF7A-9679-4743-ADF5-C4CC9DC3ECEA}">
      <dgm:prSet/>
      <dgm:spPr/>
      <dgm:t>
        <a:bodyPr/>
        <a:lstStyle/>
        <a:p>
          <a:endParaRPr lang="en-US"/>
        </a:p>
      </dgm:t>
    </dgm:pt>
    <dgm:pt modelId="{224209F2-78FE-46B2-8167-4945C80A346D}" type="sibTrans" cxnId="{3901AF7A-9679-4743-ADF5-C4CC9DC3ECEA}">
      <dgm:prSet/>
      <dgm:spPr/>
      <dgm:t>
        <a:bodyPr/>
        <a:lstStyle/>
        <a:p>
          <a:endParaRPr lang="en-US"/>
        </a:p>
      </dgm:t>
    </dgm:pt>
    <dgm:pt modelId="{846CE586-B4AA-40CB-B93F-DDA8908AA37D}">
      <dgm:prSet/>
      <dgm:spPr/>
      <dgm:t>
        <a:bodyPr/>
        <a:lstStyle/>
        <a:p>
          <a:r>
            <a:rPr lang="en-US" b="0" i="0" dirty="0"/>
            <a:t>Easy to understand and implement.</a:t>
          </a:r>
          <a:endParaRPr lang="en-US" dirty="0"/>
        </a:p>
      </dgm:t>
    </dgm:pt>
    <dgm:pt modelId="{7F221212-5512-4888-849D-8182FA232C38}" type="parTrans" cxnId="{6CCCF303-F08B-48E9-8605-780C26EDC40E}">
      <dgm:prSet/>
      <dgm:spPr/>
      <dgm:t>
        <a:bodyPr/>
        <a:lstStyle/>
        <a:p>
          <a:endParaRPr lang="en-US"/>
        </a:p>
      </dgm:t>
    </dgm:pt>
    <dgm:pt modelId="{FDA35C47-07FC-4E9D-9922-EB369DF76802}" type="sibTrans" cxnId="{6CCCF303-F08B-48E9-8605-780C26EDC40E}">
      <dgm:prSet/>
      <dgm:spPr/>
      <dgm:t>
        <a:bodyPr/>
        <a:lstStyle/>
        <a:p>
          <a:endParaRPr lang="en-US"/>
        </a:p>
      </dgm:t>
    </dgm:pt>
    <dgm:pt modelId="{442C9B19-9B00-4648-88FF-1E5E87812B6D}">
      <dgm:prSet/>
      <dgm:spPr/>
      <dgm:t>
        <a:bodyPr/>
        <a:lstStyle/>
        <a:p>
          <a:r>
            <a:rPr lang="en-US" b="0" i="0" dirty="0"/>
            <a:t>Sensitive to number of clusters/centroids chosen. </a:t>
          </a:r>
          <a:endParaRPr lang="en-US" dirty="0"/>
        </a:p>
      </dgm:t>
    </dgm:pt>
    <dgm:pt modelId="{DDF3E800-5951-4E4F-9979-62E28881B8F4}" type="parTrans" cxnId="{1CD2B18F-39A7-4E76-8E29-9E5FF877642F}">
      <dgm:prSet/>
      <dgm:spPr/>
      <dgm:t>
        <a:bodyPr/>
        <a:lstStyle/>
        <a:p>
          <a:endParaRPr lang="en-US"/>
        </a:p>
      </dgm:t>
    </dgm:pt>
    <dgm:pt modelId="{76401736-D5CC-4FDE-89BA-BCAC6108151F}" type="sibTrans" cxnId="{1CD2B18F-39A7-4E76-8E29-9E5FF877642F}">
      <dgm:prSet/>
      <dgm:spPr/>
      <dgm:t>
        <a:bodyPr/>
        <a:lstStyle/>
        <a:p>
          <a:endParaRPr lang="en-US"/>
        </a:p>
      </dgm:t>
    </dgm:pt>
    <dgm:pt modelId="{88C79CC8-FF28-4040-88B8-2B83BA6AE9A5}">
      <dgm:prSet/>
      <dgm:spPr/>
      <dgm:t>
        <a:bodyPr/>
        <a:lstStyle/>
        <a:p>
          <a:r>
            <a:rPr lang="en-US" b="1" dirty="0"/>
            <a:t>Disadvantages</a:t>
          </a:r>
          <a:endParaRPr lang="en-US" dirty="0"/>
        </a:p>
      </dgm:t>
    </dgm:pt>
    <dgm:pt modelId="{F17DEAC3-E969-4410-AF91-6EB914033B7B}" type="sibTrans" cxnId="{162DFAFE-6328-4634-BFAB-5E31DFC06E3F}">
      <dgm:prSet/>
      <dgm:spPr/>
      <dgm:t>
        <a:bodyPr/>
        <a:lstStyle/>
        <a:p>
          <a:endParaRPr lang="en-US"/>
        </a:p>
      </dgm:t>
    </dgm:pt>
    <dgm:pt modelId="{ABD34A5E-F139-4E10-B886-BC0BA78D985E}" type="parTrans" cxnId="{162DFAFE-6328-4634-BFAB-5E31DFC06E3F}">
      <dgm:prSet/>
      <dgm:spPr/>
      <dgm:t>
        <a:bodyPr/>
        <a:lstStyle/>
        <a:p>
          <a:endParaRPr lang="en-US"/>
        </a:p>
      </dgm:t>
    </dgm:pt>
    <dgm:pt modelId="{D149296E-EC3C-4EFF-895C-9220A9F427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Can handle large datasets well.</a:t>
          </a:r>
        </a:p>
      </dgm:t>
    </dgm:pt>
    <dgm:pt modelId="{6EB179FA-1614-47AB-BA7C-8C928547B4BA}" type="parTrans" cxnId="{8FDB83AB-FAD7-412B-9208-E7AC196A1259}">
      <dgm:prSet/>
      <dgm:spPr/>
      <dgm:t>
        <a:bodyPr/>
        <a:lstStyle/>
        <a:p>
          <a:endParaRPr lang="en-US"/>
        </a:p>
      </dgm:t>
    </dgm:pt>
    <dgm:pt modelId="{64A7244A-5F95-47D9-8405-4E0142BCA25D}" type="sibTrans" cxnId="{8FDB83AB-FAD7-412B-9208-E7AC196A1259}">
      <dgm:prSet/>
      <dgm:spPr/>
      <dgm:t>
        <a:bodyPr/>
        <a:lstStyle/>
        <a:p>
          <a:endParaRPr lang="en-US"/>
        </a:p>
      </dgm:t>
    </dgm:pt>
    <dgm:pt modelId="{AFB5B0E2-3129-4965-9769-31EFBA7D02D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Gets difficult in high dimensional spaces as the distance between the points increases and Euclidean distance diverges (converges to a constant value).</a:t>
          </a:r>
        </a:p>
      </dgm:t>
    </dgm:pt>
    <dgm:pt modelId="{8096AAC2-D21A-4F83-8CD8-760DF4C6B4C0}" type="parTrans" cxnId="{47B020CA-D949-4E89-ABCF-732BAB709C1B}">
      <dgm:prSet/>
      <dgm:spPr/>
      <dgm:t>
        <a:bodyPr/>
        <a:lstStyle/>
        <a:p>
          <a:endParaRPr lang="en-US"/>
        </a:p>
      </dgm:t>
    </dgm:pt>
    <dgm:pt modelId="{14A6B1DB-5228-4DEF-951D-0AC4101ADB31}" type="sibTrans" cxnId="{47B020CA-D949-4E89-ABCF-732BAB709C1B}">
      <dgm:prSet/>
      <dgm:spPr/>
      <dgm:t>
        <a:bodyPr/>
        <a:lstStyle/>
        <a:p>
          <a:endParaRPr lang="en-US"/>
        </a:p>
      </dgm:t>
    </dgm:pt>
    <dgm:pt modelId="{25563FA9-E330-4E12-955F-A28E8F43DA2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Gets slow as the number of dimensions increases.</a:t>
          </a:r>
        </a:p>
      </dgm:t>
    </dgm:pt>
    <dgm:pt modelId="{EECC0633-B3EF-4517-A14B-B614783684F7}" type="parTrans" cxnId="{B9E827D7-871D-447C-A320-B4AF996E324E}">
      <dgm:prSet/>
      <dgm:spPr/>
      <dgm:t>
        <a:bodyPr/>
        <a:lstStyle/>
        <a:p>
          <a:endParaRPr lang="en-US"/>
        </a:p>
      </dgm:t>
    </dgm:pt>
    <dgm:pt modelId="{025ED091-5919-43AA-9240-441762F5B8BD}" type="sibTrans" cxnId="{B9E827D7-871D-447C-A320-B4AF996E324E}">
      <dgm:prSet/>
      <dgm:spPr/>
      <dgm:t>
        <a:bodyPr/>
        <a:lstStyle/>
        <a:p>
          <a:endParaRPr lang="en-US"/>
        </a:p>
      </dgm:t>
    </dgm:pt>
    <dgm:pt modelId="{0E7D55BB-3D65-4A45-83F8-6ED69ABAFCC9}">
      <dgm:prSet/>
      <dgm:spPr/>
      <dgm:t>
        <a:bodyPr/>
        <a:lstStyle/>
        <a:p>
          <a:r>
            <a:rPr lang="en-US" b="0" i="0" dirty="0"/>
            <a:t>Does not work well with outliers. Centroids can get dragged by the outliers resulting in skewed clusters.</a:t>
          </a:r>
          <a:endParaRPr lang="en-US" dirty="0"/>
        </a:p>
      </dgm:t>
    </dgm:pt>
    <dgm:pt modelId="{EA3F7958-6E19-49CA-A447-69EA06499F6F}" type="parTrans" cxnId="{7B2F2676-F33D-4CCC-A0B7-C907C0332225}">
      <dgm:prSet/>
      <dgm:spPr/>
    </dgm:pt>
    <dgm:pt modelId="{7903A1A8-16E9-4896-B326-52F8131CFFF3}" type="sibTrans" cxnId="{7B2F2676-F33D-4CCC-A0B7-C907C0332225}">
      <dgm:prSet/>
      <dgm:spPr/>
    </dgm:pt>
    <dgm:pt modelId="{C18F9553-7756-4A75-9E6C-3F7ED880C770}" type="pres">
      <dgm:prSet presAssocID="{76EA93CC-37E7-4AB1-8D28-B0DF2D411C58}" presName="linear" presStyleCnt="0">
        <dgm:presLayoutVars>
          <dgm:dir/>
          <dgm:animLvl val="lvl"/>
          <dgm:resizeHandles val="exact"/>
        </dgm:presLayoutVars>
      </dgm:prSet>
      <dgm:spPr/>
    </dgm:pt>
    <dgm:pt modelId="{D1310238-4A09-4B81-90D5-111C2E261198}" type="pres">
      <dgm:prSet presAssocID="{A6422E35-B20D-4866-A0B2-2CC3EAA915AF}" presName="parentLin" presStyleCnt="0"/>
      <dgm:spPr/>
    </dgm:pt>
    <dgm:pt modelId="{58802A91-1144-4961-A575-5DE8CFE7A459}" type="pres">
      <dgm:prSet presAssocID="{A6422E35-B20D-4866-A0B2-2CC3EAA915AF}" presName="parentLeftMargin" presStyleLbl="node1" presStyleIdx="0" presStyleCnt="2"/>
      <dgm:spPr/>
    </dgm:pt>
    <dgm:pt modelId="{0609807D-AC73-46FC-9BB8-0B841F1BFF58}" type="pres">
      <dgm:prSet presAssocID="{A6422E35-B20D-4866-A0B2-2CC3EAA915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BCF57E-4CC8-4811-B386-8E3E1B9EE46F}" type="pres">
      <dgm:prSet presAssocID="{A6422E35-B20D-4866-A0B2-2CC3EAA915AF}" presName="negativeSpace" presStyleCnt="0"/>
      <dgm:spPr/>
    </dgm:pt>
    <dgm:pt modelId="{97EB99A9-6172-4D69-899A-157C8CC0CAF3}" type="pres">
      <dgm:prSet presAssocID="{A6422E35-B20D-4866-A0B2-2CC3EAA915AF}" presName="childText" presStyleLbl="conFgAcc1" presStyleIdx="0" presStyleCnt="2">
        <dgm:presLayoutVars>
          <dgm:bulletEnabled val="1"/>
        </dgm:presLayoutVars>
      </dgm:prSet>
      <dgm:spPr/>
    </dgm:pt>
    <dgm:pt modelId="{1A6937B0-6DA0-4FAC-A30A-50E6594297A7}" type="pres">
      <dgm:prSet presAssocID="{B6B2BA96-57D5-4A25-A8D4-C64EB56DD102}" presName="spaceBetweenRectangles" presStyleCnt="0"/>
      <dgm:spPr/>
    </dgm:pt>
    <dgm:pt modelId="{71EA647D-B0F8-425A-A906-A854FEB8D685}" type="pres">
      <dgm:prSet presAssocID="{88C79CC8-FF28-4040-88B8-2B83BA6AE9A5}" presName="parentLin" presStyleCnt="0"/>
      <dgm:spPr/>
    </dgm:pt>
    <dgm:pt modelId="{AB34A23A-D008-497B-913A-C7BA0E62C72A}" type="pres">
      <dgm:prSet presAssocID="{88C79CC8-FF28-4040-88B8-2B83BA6AE9A5}" presName="parentLeftMargin" presStyleLbl="node1" presStyleIdx="0" presStyleCnt="2"/>
      <dgm:spPr/>
    </dgm:pt>
    <dgm:pt modelId="{6E5F41C5-C664-4781-A37A-52FA6C850D2B}" type="pres">
      <dgm:prSet presAssocID="{88C79CC8-FF28-4040-88B8-2B83BA6AE9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5C5F78A-5167-4130-9916-7519C31911B0}" type="pres">
      <dgm:prSet presAssocID="{88C79CC8-FF28-4040-88B8-2B83BA6AE9A5}" presName="negativeSpace" presStyleCnt="0"/>
      <dgm:spPr/>
    </dgm:pt>
    <dgm:pt modelId="{754FD4CA-A17F-4D27-A6DC-27C4E84686E9}" type="pres">
      <dgm:prSet presAssocID="{88C79CC8-FF28-4040-88B8-2B83BA6AE9A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CCCF303-F08B-48E9-8605-780C26EDC40E}" srcId="{A6422E35-B20D-4866-A0B2-2CC3EAA915AF}" destId="{846CE586-B4AA-40CB-B93F-DDA8908AA37D}" srcOrd="1" destOrd="0" parTransId="{7F221212-5512-4888-849D-8182FA232C38}" sibTransId="{FDA35C47-07FC-4E9D-9922-EB369DF76802}"/>
    <dgm:cxn modelId="{8862CB5D-89D4-4379-A558-C634A9533D24}" type="presOf" srcId="{A5462BB2-47B4-460F-A111-01FD98FCA9A9}" destId="{97EB99A9-6172-4D69-899A-157C8CC0CAF3}" srcOrd="0" destOrd="0" presId="urn:microsoft.com/office/officeart/2005/8/layout/list1"/>
    <dgm:cxn modelId="{F7F4A666-2142-42DF-9AEC-C52E5A047547}" type="presOf" srcId="{442C9B19-9B00-4648-88FF-1E5E87812B6D}" destId="{754FD4CA-A17F-4D27-A6DC-27C4E84686E9}" srcOrd="0" destOrd="0" presId="urn:microsoft.com/office/officeart/2005/8/layout/list1"/>
    <dgm:cxn modelId="{3910B04D-C40E-4044-B1F4-B38892E1A377}" type="presOf" srcId="{AFB5B0E2-3129-4965-9769-31EFBA7D02D0}" destId="{754FD4CA-A17F-4D27-A6DC-27C4E84686E9}" srcOrd="0" destOrd="2" presId="urn:microsoft.com/office/officeart/2005/8/layout/list1"/>
    <dgm:cxn modelId="{5A3DCC52-AD18-4DAA-9D96-5B6AACAB0A5F}" type="presOf" srcId="{846CE586-B4AA-40CB-B93F-DDA8908AA37D}" destId="{97EB99A9-6172-4D69-899A-157C8CC0CAF3}" srcOrd="0" destOrd="1" presId="urn:microsoft.com/office/officeart/2005/8/layout/list1"/>
    <dgm:cxn modelId="{E98C3853-C312-41A9-B22B-0C2A3F38D08E}" type="presOf" srcId="{D149296E-EC3C-4EFF-895C-9220A9F42775}" destId="{97EB99A9-6172-4D69-899A-157C8CC0CAF3}" srcOrd="0" destOrd="2" presId="urn:microsoft.com/office/officeart/2005/8/layout/list1"/>
    <dgm:cxn modelId="{2CCF4055-3B8A-4907-A581-99F4F2A54F68}" type="presOf" srcId="{A6422E35-B20D-4866-A0B2-2CC3EAA915AF}" destId="{0609807D-AC73-46FC-9BB8-0B841F1BFF58}" srcOrd="1" destOrd="0" presId="urn:microsoft.com/office/officeart/2005/8/layout/list1"/>
    <dgm:cxn modelId="{7B2F2676-F33D-4CCC-A0B7-C907C0332225}" srcId="{88C79CC8-FF28-4040-88B8-2B83BA6AE9A5}" destId="{0E7D55BB-3D65-4A45-83F8-6ED69ABAFCC9}" srcOrd="1" destOrd="0" parTransId="{EA3F7958-6E19-49CA-A447-69EA06499F6F}" sibTransId="{7903A1A8-16E9-4896-B326-52F8131CFFF3}"/>
    <dgm:cxn modelId="{B70E7156-6B09-446C-8AAF-0BDA30C7F85A}" type="presOf" srcId="{0E7D55BB-3D65-4A45-83F8-6ED69ABAFCC9}" destId="{754FD4CA-A17F-4D27-A6DC-27C4E84686E9}" srcOrd="0" destOrd="1" presId="urn:microsoft.com/office/officeart/2005/8/layout/list1"/>
    <dgm:cxn modelId="{21AAC459-0DC8-4AD2-A77A-42A08A148968}" type="presOf" srcId="{76EA93CC-37E7-4AB1-8D28-B0DF2D411C58}" destId="{C18F9553-7756-4A75-9E6C-3F7ED880C770}" srcOrd="0" destOrd="0" presId="urn:microsoft.com/office/officeart/2005/8/layout/list1"/>
    <dgm:cxn modelId="{3901AF7A-9679-4743-ADF5-C4CC9DC3ECEA}" srcId="{A6422E35-B20D-4866-A0B2-2CC3EAA915AF}" destId="{A5462BB2-47B4-460F-A111-01FD98FCA9A9}" srcOrd="0" destOrd="0" parTransId="{9098FD47-1D22-4055-AA3C-37FE108A5EFD}" sibTransId="{224209F2-78FE-46B2-8167-4945C80A346D}"/>
    <dgm:cxn modelId="{1CD2B18F-39A7-4E76-8E29-9E5FF877642F}" srcId="{88C79CC8-FF28-4040-88B8-2B83BA6AE9A5}" destId="{442C9B19-9B00-4648-88FF-1E5E87812B6D}" srcOrd="0" destOrd="0" parTransId="{DDF3E800-5951-4E4F-9979-62E28881B8F4}" sibTransId="{76401736-D5CC-4FDE-89BA-BCAC6108151F}"/>
    <dgm:cxn modelId="{36739295-41D4-4700-A829-CE5973AAECE0}" type="presOf" srcId="{25563FA9-E330-4E12-955F-A28E8F43DA2D}" destId="{754FD4CA-A17F-4D27-A6DC-27C4E84686E9}" srcOrd="0" destOrd="3" presId="urn:microsoft.com/office/officeart/2005/8/layout/list1"/>
    <dgm:cxn modelId="{EB05D1A6-D39C-4AC2-8D61-A7432B8C5B74}" type="presOf" srcId="{88C79CC8-FF28-4040-88B8-2B83BA6AE9A5}" destId="{6E5F41C5-C664-4781-A37A-52FA6C850D2B}" srcOrd="1" destOrd="0" presId="urn:microsoft.com/office/officeart/2005/8/layout/list1"/>
    <dgm:cxn modelId="{B9D127AA-7F09-4024-A19B-E7F56EBB5FF3}" srcId="{76EA93CC-37E7-4AB1-8D28-B0DF2D411C58}" destId="{A6422E35-B20D-4866-A0B2-2CC3EAA915AF}" srcOrd="0" destOrd="0" parTransId="{1C5DBDBB-0760-4121-8C00-CD07D4B1BAB4}" sibTransId="{B6B2BA96-57D5-4A25-A8D4-C64EB56DD102}"/>
    <dgm:cxn modelId="{8FDB83AB-FAD7-412B-9208-E7AC196A1259}" srcId="{A6422E35-B20D-4866-A0B2-2CC3EAA915AF}" destId="{D149296E-EC3C-4EFF-895C-9220A9F42775}" srcOrd="2" destOrd="0" parTransId="{6EB179FA-1614-47AB-BA7C-8C928547B4BA}" sibTransId="{64A7244A-5F95-47D9-8405-4E0142BCA25D}"/>
    <dgm:cxn modelId="{AF1DDFC4-C396-41B2-9287-F41EF4D68E26}" type="presOf" srcId="{A6422E35-B20D-4866-A0B2-2CC3EAA915AF}" destId="{58802A91-1144-4961-A575-5DE8CFE7A459}" srcOrd="0" destOrd="0" presId="urn:microsoft.com/office/officeart/2005/8/layout/list1"/>
    <dgm:cxn modelId="{47B020CA-D949-4E89-ABCF-732BAB709C1B}" srcId="{88C79CC8-FF28-4040-88B8-2B83BA6AE9A5}" destId="{AFB5B0E2-3129-4965-9769-31EFBA7D02D0}" srcOrd="2" destOrd="0" parTransId="{8096AAC2-D21A-4F83-8CD8-760DF4C6B4C0}" sibTransId="{14A6B1DB-5228-4DEF-951D-0AC4101ADB31}"/>
    <dgm:cxn modelId="{B9E827D7-871D-447C-A320-B4AF996E324E}" srcId="{88C79CC8-FF28-4040-88B8-2B83BA6AE9A5}" destId="{25563FA9-E330-4E12-955F-A28E8F43DA2D}" srcOrd="3" destOrd="0" parTransId="{EECC0633-B3EF-4517-A14B-B614783684F7}" sibTransId="{025ED091-5919-43AA-9240-441762F5B8BD}"/>
    <dgm:cxn modelId="{596FF2DF-67FF-4968-BACE-290297D7AA5A}" type="presOf" srcId="{88C79CC8-FF28-4040-88B8-2B83BA6AE9A5}" destId="{AB34A23A-D008-497B-913A-C7BA0E62C72A}" srcOrd="0" destOrd="0" presId="urn:microsoft.com/office/officeart/2005/8/layout/list1"/>
    <dgm:cxn modelId="{162DFAFE-6328-4634-BFAB-5E31DFC06E3F}" srcId="{76EA93CC-37E7-4AB1-8D28-B0DF2D411C58}" destId="{88C79CC8-FF28-4040-88B8-2B83BA6AE9A5}" srcOrd="1" destOrd="0" parTransId="{ABD34A5E-F139-4E10-B886-BC0BA78D985E}" sibTransId="{F17DEAC3-E969-4410-AF91-6EB914033B7B}"/>
    <dgm:cxn modelId="{1154A3A9-EAC5-4CFC-B6D2-D9513A812DCE}" type="presParOf" srcId="{C18F9553-7756-4A75-9E6C-3F7ED880C770}" destId="{D1310238-4A09-4B81-90D5-111C2E261198}" srcOrd="0" destOrd="0" presId="urn:microsoft.com/office/officeart/2005/8/layout/list1"/>
    <dgm:cxn modelId="{ADE06FED-DA9B-4122-8527-C89482F18290}" type="presParOf" srcId="{D1310238-4A09-4B81-90D5-111C2E261198}" destId="{58802A91-1144-4961-A575-5DE8CFE7A459}" srcOrd="0" destOrd="0" presId="urn:microsoft.com/office/officeart/2005/8/layout/list1"/>
    <dgm:cxn modelId="{AAA73BB1-7A89-47E1-AE6B-570D7694E33B}" type="presParOf" srcId="{D1310238-4A09-4B81-90D5-111C2E261198}" destId="{0609807D-AC73-46FC-9BB8-0B841F1BFF58}" srcOrd="1" destOrd="0" presId="urn:microsoft.com/office/officeart/2005/8/layout/list1"/>
    <dgm:cxn modelId="{2FC940FA-B7C5-4870-972C-45888D9BF308}" type="presParOf" srcId="{C18F9553-7756-4A75-9E6C-3F7ED880C770}" destId="{F1BCF57E-4CC8-4811-B386-8E3E1B9EE46F}" srcOrd="1" destOrd="0" presId="urn:microsoft.com/office/officeart/2005/8/layout/list1"/>
    <dgm:cxn modelId="{197A8025-4367-4F40-9B8F-DCED1E852157}" type="presParOf" srcId="{C18F9553-7756-4A75-9E6C-3F7ED880C770}" destId="{97EB99A9-6172-4D69-899A-157C8CC0CAF3}" srcOrd="2" destOrd="0" presId="urn:microsoft.com/office/officeart/2005/8/layout/list1"/>
    <dgm:cxn modelId="{72E8B192-98FE-4C1F-BE9B-54E98D47B674}" type="presParOf" srcId="{C18F9553-7756-4A75-9E6C-3F7ED880C770}" destId="{1A6937B0-6DA0-4FAC-A30A-50E6594297A7}" srcOrd="3" destOrd="0" presId="urn:microsoft.com/office/officeart/2005/8/layout/list1"/>
    <dgm:cxn modelId="{C63E286F-4508-4081-99D3-E1806082695F}" type="presParOf" srcId="{C18F9553-7756-4A75-9E6C-3F7ED880C770}" destId="{71EA647D-B0F8-425A-A906-A854FEB8D685}" srcOrd="4" destOrd="0" presId="urn:microsoft.com/office/officeart/2005/8/layout/list1"/>
    <dgm:cxn modelId="{EF3CFC70-5533-4E01-8DED-3216523DD23E}" type="presParOf" srcId="{71EA647D-B0F8-425A-A906-A854FEB8D685}" destId="{AB34A23A-D008-497B-913A-C7BA0E62C72A}" srcOrd="0" destOrd="0" presId="urn:microsoft.com/office/officeart/2005/8/layout/list1"/>
    <dgm:cxn modelId="{3EAD1E96-2536-434E-8715-6461763DCFFE}" type="presParOf" srcId="{71EA647D-B0F8-425A-A906-A854FEB8D685}" destId="{6E5F41C5-C664-4781-A37A-52FA6C850D2B}" srcOrd="1" destOrd="0" presId="urn:microsoft.com/office/officeart/2005/8/layout/list1"/>
    <dgm:cxn modelId="{FC76BFA6-D6DB-4066-8821-4FA45D68D933}" type="presParOf" srcId="{C18F9553-7756-4A75-9E6C-3F7ED880C770}" destId="{45C5F78A-5167-4130-9916-7519C31911B0}" srcOrd="5" destOrd="0" presId="urn:microsoft.com/office/officeart/2005/8/layout/list1"/>
    <dgm:cxn modelId="{FC6613F2-1127-42EC-800F-F8809CDE6E66}" type="presParOf" srcId="{C18F9553-7756-4A75-9E6C-3F7ED880C770}" destId="{754FD4CA-A17F-4D27-A6DC-27C4E84686E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B99A9-6172-4D69-899A-157C8CC0CAF3}">
      <dsp:nvSpPr>
        <dsp:cNvPr id="0" name=""/>
        <dsp:cNvSpPr/>
      </dsp:nvSpPr>
      <dsp:spPr>
        <a:xfrm>
          <a:off x="0" y="490343"/>
          <a:ext cx="6391275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16560" rIns="4960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Works well for noisy datasets.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Can identity Outliers easily.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Clusters can take any irregular shape unlike K-Means where clusters are more or less spherical.</a:t>
          </a:r>
        </a:p>
      </dsp:txBody>
      <dsp:txXfrm>
        <a:off x="0" y="490343"/>
        <a:ext cx="6391275" cy="2079000"/>
      </dsp:txXfrm>
    </dsp:sp>
    <dsp:sp modelId="{0609807D-AC73-46FC-9BB8-0B841F1BFF58}">
      <dsp:nvSpPr>
        <dsp:cNvPr id="0" name=""/>
        <dsp:cNvSpPr/>
      </dsp:nvSpPr>
      <dsp:spPr>
        <a:xfrm>
          <a:off x="319563" y="195143"/>
          <a:ext cx="447389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Advantages</a:t>
          </a:r>
          <a:endParaRPr lang="en-US" sz="2000" kern="1200" dirty="0"/>
        </a:p>
      </dsp:txBody>
      <dsp:txXfrm>
        <a:off x="348384" y="223964"/>
        <a:ext cx="4416250" cy="532758"/>
      </dsp:txXfrm>
    </dsp:sp>
    <dsp:sp modelId="{754FD4CA-A17F-4D27-A6DC-27C4E84686E9}">
      <dsp:nvSpPr>
        <dsp:cNvPr id="0" name=""/>
        <dsp:cNvSpPr/>
      </dsp:nvSpPr>
      <dsp:spPr>
        <a:xfrm>
          <a:off x="0" y="2972543"/>
          <a:ext cx="6391275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16560" rIns="4960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Does not work very well for sparse datasets or datasets with varying density.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Sensitive to eps and minPts parameters.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Not partitionable for multiprocessor systems.</a:t>
          </a:r>
        </a:p>
      </dsp:txBody>
      <dsp:txXfrm>
        <a:off x="0" y="2972543"/>
        <a:ext cx="6391275" cy="2079000"/>
      </dsp:txXfrm>
    </dsp:sp>
    <dsp:sp modelId="{6E5F41C5-C664-4781-A37A-52FA6C850D2B}">
      <dsp:nvSpPr>
        <dsp:cNvPr id="0" name=""/>
        <dsp:cNvSpPr/>
      </dsp:nvSpPr>
      <dsp:spPr>
        <a:xfrm>
          <a:off x="319563" y="2677343"/>
          <a:ext cx="4473892" cy="5904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Disadvantages</a:t>
          </a:r>
          <a:endParaRPr lang="en-US" sz="2000" kern="1200" dirty="0"/>
        </a:p>
      </dsp:txBody>
      <dsp:txXfrm>
        <a:off x="348384" y="2706164"/>
        <a:ext cx="441625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B99A9-6172-4D69-899A-157C8CC0CAF3}">
      <dsp:nvSpPr>
        <dsp:cNvPr id="0" name=""/>
        <dsp:cNvSpPr/>
      </dsp:nvSpPr>
      <dsp:spPr>
        <a:xfrm>
          <a:off x="0" y="542543"/>
          <a:ext cx="6391275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354076" rIns="49603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Easy to understand and implement.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b="0" i="0" kern="1200" dirty="0"/>
            <a:t>Can handle large datasets well.</a:t>
          </a:r>
        </a:p>
      </dsp:txBody>
      <dsp:txXfrm>
        <a:off x="0" y="542543"/>
        <a:ext cx="6391275" cy="1285200"/>
      </dsp:txXfrm>
    </dsp:sp>
    <dsp:sp modelId="{0609807D-AC73-46FC-9BB8-0B841F1BFF58}">
      <dsp:nvSpPr>
        <dsp:cNvPr id="0" name=""/>
        <dsp:cNvSpPr/>
      </dsp:nvSpPr>
      <dsp:spPr>
        <a:xfrm>
          <a:off x="319563" y="291623"/>
          <a:ext cx="4473892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Advantages</a:t>
          </a:r>
          <a:endParaRPr lang="en-US" sz="1700" kern="1200" dirty="0"/>
        </a:p>
      </dsp:txBody>
      <dsp:txXfrm>
        <a:off x="344061" y="316121"/>
        <a:ext cx="4424896" cy="452844"/>
      </dsp:txXfrm>
    </dsp:sp>
    <dsp:sp modelId="{754FD4CA-A17F-4D27-A6DC-27C4E84686E9}">
      <dsp:nvSpPr>
        <dsp:cNvPr id="0" name=""/>
        <dsp:cNvSpPr/>
      </dsp:nvSpPr>
      <dsp:spPr>
        <a:xfrm>
          <a:off x="0" y="2170463"/>
          <a:ext cx="6391275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354076" rIns="49603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Sensitive to number of clusters/centroids chosen.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Does not work well with outliers. Centroids can get dragged by the outliers resulting in skewed clusters.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b="0" i="0" kern="1200" dirty="0"/>
            <a:t>Gets difficult in high dimensional spaces as the distance between the points increases and Euclidean distance diverges (converges to a constant value).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b="0" i="0" kern="1200" dirty="0"/>
            <a:t>Gets slow as the number of dimensions increases.</a:t>
          </a:r>
        </a:p>
      </dsp:txBody>
      <dsp:txXfrm>
        <a:off x="0" y="2170463"/>
        <a:ext cx="6391275" cy="2784600"/>
      </dsp:txXfrm>
    </dsp:sp>
    <dsp:sp modelId="{6E5F41C5-C664-4781-A37A-52FA6C850D2B}">
      <dsp:nvSpPr>
        <dsp:cNvPr id="0" name=""/>
        <dsp:cNvSpPr/>
      </dsp:nvSpPr>
      <dsp:spPr>
        <a:xfrm>
          <a:off x="319563" y="1919543"/>
          <a:ext cx="4473892" cy="5018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Disadvantages</a:t>
          </a:r>
          <a:endParaRPr lang="en-US" sz="1700" kern="1200" dirty="0"/>
        </a:p>
      </dsp:txBody>
      <dsp:txXfrm>
        <a:off x="344061" y="1944041"/>
        <a:ext cx="442489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0FD-5CC4-4C60-B9E4-BCBB0031D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 Q5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ED202-A16B-4806-A636-69D23B767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 Bing Shien wqd180104</a:t>
            </a:r>
          </a:p>
        </p:txBody>
      </p:sp>
    </p:spTree>
    <p:extLst>
      <p:ext uri="{BB962C8B-B14F-4D97-AF65-F5344CB8AC3E}">
        <p14:creationId xmlns:p14="http://schemas.microsoft.com/office/powerpoint/2010/main" val="360962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FBD63C-3696-48E1-BCCF-D4959EF6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1169773"/>
            <a:ext cx="10252364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</a:rPr>
              <a:t>Q5. Density Based Clustering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1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BDBD8C-F1B4-4B88-8243-A34ACE7D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>
                <a:solidFill>
                  <a:srgbClr val="FFFFFF"/>
                </a:solidFill>
              </a:rPr>
              <a:t>Code Implementation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29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786B16-D623-45CB-8693-6DFBDA35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DBSCAN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1E1023C-A3C1-4DBC-A7EF-F5A40E79E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60380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751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786B16-D623-45CB-8693-6DFBDA35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K Means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1E1023C-A3C1-4DBC-A7EF-F5A40E79E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65542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778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2F152CA8B2114D87AD20EF3013384D" ma:contentTypeVersion="13" ma:contentTypeDescription="Create a new document." ma:contentTypeScope="" ma:versionID="208cd8201e91b81ecb6decfa6b62601e">
  <xsd:schema xmlns:xsd="http://www.w3.org/2001/XMLSchema" xmlns:xs="http://www.w3.org/2001/XMLSchema" xmlns:p="http://schemas.microsoft.com/office/2006/metadata/properties" xmlns:ns3="eae8ff16-c0ac-4a0c-917b-7b426a520bc0" xmlns:ns4="22404f36-ec34-4cd8-9614-a4f3672e1fbe" targetNamespace="http://schemas.microsoft.com/office/2006/metadata/properties" ma:root="true" ma:fieldsID="026872cd61aaf03d1ff79902086c7d2d" ns3:_="" ns4:_="">
    <xsd:import namespace="eae8ff16-c0ac-4a0c-917b-7b426a520bc0"/>
    <xsd:import namespace="22404f36-ec34-4cd8-9614-a4f3672e1f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8ff16-c0ac-4a0c-917b-7b426a520b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04f36-ec34-4cd8-9614-a4f3672e1fb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275B17-3998-43BE-AFA2-B1B500E65C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e8ff16-c0ac-4a0c-917b-7b426a520bc0"/>
    <ds:schemaRef ds:uri="22404f36-ec34-4cd8-9614-a4f3672e1f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27846C-D141-404A-8174-5E098BBAC5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FE9EF6-7867-4FD9-A3A9-F51D1405AD82}">
  <ds:schemaRefs>
    <ds:schemaRef ds:uri="http://www.w3.org/XML/1998/namespace"/>
    <ds:schemaRef ds:uri="http://purl.org/dc/dcmitype/"/>
    <ds:schemaRef ds:uri="http://schemas.microsoft.com/office/infopath/2007/PartnerControls"/>
    <ds:schemaRef ds:uri="eae8ff16-c0ac-4a0c-917b-7b426a520bc0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2404f36-ec34-4cd8-9614-a4f3672e1fb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Final Exam Q5</vt:lpstr>
      <vt:lpstr>Q5. Density Based Clustering</vt:lpstr>
      <vt:lpstr>Code Implementation</vt:lpstr>
      <vt:lpstr>DBSCAN</vt:lpstr>
      <vt:lpstr>K 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Q5</dc:title>
  <dc:creator>Kennedy Tan Bing Shien</dc:creator>
  <cp:lastModifiedBy>Bing Shien Kennedy Tan</cp:lastModifiedBy>
  <cp:revision>2</cp:revision>
  <dcterms:created xsi:type="dcterms:W3CDTF">2020-07-07T16:29:06Z</dcterms:created>
  <dcterms:modified xsi:type="dcterms:W3CDTF">2020-07-07T16:56:06Z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0x010100422F152CA8B2114D87AD20EF3013384D</vt:lpwstr>
  </property>
</Properties>
</file>