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61" r:id="rId3"/>
    <p:sldId id="264" r:id="rId4"/>
    <p:sldId id="257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52DBD-70D1-4BF8-AE29-3770D7696F0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97B29F1-A6C4-42B9-88C2-0EF51C45DBC9}">
      <dgm:prSet phldrT="[Text]"/>
      <dgm:spPr/>
      <dgm:t>
        <a:bodyPr/>
        <a:lstStyle/>
        <a:p>
          <a:r>
            <a:rPr lang="en-US" dirty="0"/>
            <a:t>Loading Data</a:t>
          </a:r>
        </a:p>
      </dgm:t>
    </dgm:pt>
    <dgm:pt modelId="{34A12CF1-D5EC-4638-9BCC-464D58AB108F}" type="parTrans" cxnId="{01E28CC6-A119-4307-B6B0-20D1586B37AA}">
      <dgm:prSet/>
      <dgm:spPr/>
      <dgm:t>
        <a:bodyPr/>
        <a:lstStyle/>
        <a:p>
          <a:endParaRPr lang="en-US"/>
        </a:p>
      </dgm:t>
    </dgm:pt>
    <dgm:pt modelId="{1E43264E-2E88-4570-8C96-86627FDB56F4}" type="sibTrans" cxnId="{01E28CC6-A119-4307-B6B0-20D1586B37AA}">
      <dgm:prSet/>
      <dgm:spPr/>
      <dgm:t>
        <a:bodyPr/>
        <a:lstStyle/>
        <a:p>
          <a:endParaRPr lang="en-US"/>
        </a:p>
      </dgm:t>
    </dgm:pt>
    <dgm:pt modelId="{8E53EFB8-2D66-4C99-B804-D9F7A511BE25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7D8D29F1-573B-4A16-B831-AEFD667A09C4}" type="parTrans" cxnId="{F2262C00-A757-4207-AA8F-B415A7B9BCA9}">
      <dgm:prSet/>
      <dgm:spPr/>
      <dgm:t>
        <a:bodyPr/>
        <a:lstStyle/>
        <a:p>
          <a:endParaRPr lang="en-US"/>
        </a:p>
      </dgm:t>
    </dgm:pt>
    <dgm:pt modelId="{D1EE72EB-D18F-43B6-895D-52E3EEA0A1BA}" type="sibTrans" cxnId="{F2262C00-A757-4207-AA8F-B415A7B9BCA9}">
      <dgm:prSet/>
      <dgm:spPr/>
      <dgm:t>
        <a:bodyPr/>
        <a:lstStyle/>
        <a:p>
          <a:endParaRPr lang="en-US"/>
        </a:p>
      </dgm:t>
    </dgm:pt>
    <dgm:pt modelId="{0AB975A6-478A-43FC-9002-4B6623D0A9FF}">
      <dgm:prSet phldrT="[Text]"/>
      <dgm:spPr/>
      <dgm:t>
        <a:bodyPr/>
        <a:lstStyle/>
        <a:p>
          <a:r>
            <a:rPr lang="en-US" dirty="0"/>
            <a:t>Features Selection</a:t>
          </a:r>
        </a:p>
      </dgm:t>
    </dgm:pt>
    <dgm:pt modelId="{8E5183DC-F64A-4B76-8C25-C4C203B00D98}" type="parTrans" cxnId="{128C5916-4793-40B6-8E04-AED3E0380A45}">
      <dgm:prSet/>
      <dgm:spPr/>
      <dgm:t>
        <a:bodyPr/>
        <a:lstStyle/>
        <a:p>
          <a:endParaRPr lang="en-US"/>
        </a:p>
      </dgm:t>
    </dgm:pt>
    <dgm:pt modelId="{AD593B55-83E1-4275-BD9E-734944AFB8A4}" type="sibTrans" cxnId="{128C5916-4793-40B6-8E04-AED3E0380A45}">
      <dgm:prSet/>
      <dgm:spPr/>
      <dgm:t>
        <a:bodyPr/>
        <a:lstStyle/>
        <a:p>
          <a:endParaRPr lang="en-US"/>
        </a:p>
      </dgm:t>
    </dgm:pt>
    <dgm:pt modelId="{14BBBAB2-4153-4A44-981A-67767AE155E0}">
      <dgm:prSet phldrT="[Text]"/>
      <dgm:spPr/>
      <dgm:t>
        <a:bodyPr/>
        <a:lstStyle/>
        <a:p>
          <a:r>
            <a:rPr lang="en-US" dirty="0"/>
            <a:t>Build Model</a:t>
          </a:r>
        </a:p>
      </dgm:t>
    </dgm:pt>
    <dgm:pt modelId="{30C1CD2E-3AB7-4BE4-8868-1F30E5D8C6D1}" type="parTrans" cxnId="{3EA96F57-C161-41D3-A4E3-E73A6F44D95D}">
      <dgm:prSet/>
      <dgm:spPr/>
      <dgm:t>
        <a:bodyPr/>
        <a:lstStyle/>
        <a:p>
          <a:endParaRPr lang="en-US"/>
        </a:p>
      </dgm:t>
    </dgm:pt>
    <dgm:pt modelId="{42037028-AC04-4332-918A-30192CC3AA95}" type="sibTrans" cxnId="{3EA96F57-C161-41D3-A4E3-E73A6F44D95D}">
      <dgm:prSet/>
      <dgm:spPr/>
      <dgm:t>
        <a:bodyPr/>
        <a:lstStyle/>
        <a:p>
          <a:endParaRPr lang="en-US"/>
        </a:p>
      </dgm:t>
    </dgm:pt>
    <dgm:pt modelId="{AC8E9EFE-E336-4718-9EE4-117DD2ED092B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AE306E39-44CB-4075-A99F-072F2B7A16B3}" type="parTrans" cxnId="{91D8E2E5-0842-4B3E-BC94-1D92EFD36A6C}">
      <dgm:prSet/>
      <dgm:spPr/>
      <dgm:t>
        <a:bodyPr/>
        <a:lstStyle/>
        <a:p>
          <a:endParaRPr lang="en-US"/>
        </a:p>
      </dgm:t>
    </dgm:pt>
    <dgm:pt modelId="{C388348A-444F-4654-80E4-896A63D6C921}" type="sibTrans" cxnId="{91D8E2E5-0842-4B3E-BC94-1D92EFD36A6C}">
      <dgm:prSet/>
      <dgm:spPr/>
      <dgm:t>
        <a:bodyPr/>
        <a:lstStyle/>
        <a:p>
          <a:endParaRPr lang="en-US"/>
        </a:p>
      </dgm:t>
    </dgm:pt>
    <dgm:pt modelId="{5C511FA4-9866-4436-9E40-B6457C0902AD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9696F047-5D0B-4922-BC6C-1AB36FE32755}" type="parTrans" cxnId="{94C080EB-7EE3-4C3E-8ECA-6187FF04E124}">
      <dgm:prSet/>
      <dgm:spPr/>
      <dgm:t>
        <a:bodyPr/>
        <a:lstStyle/>
        <a:p>
          <a:endParaRPr lang="en-US"/>
        </a:p>
      </dgm:t>
    </dgm:pt>
    <dgm:pt modelId="{2AF1F085-F2F8-4FAC-8AB4-656C375E57A4}" type="sibTrans" cxnId="{94C080EB-7EE3-4C3E-8ECA-6187FF04E124}">
      <dgm:prSet/>
      <dgm:spPr/>
      <dgm:t>
        <a:bodyPr/>
        <a:lstStyle/>
        <a:p>
          <a:endParaRPr lang="en-US"/>
        </a:p>
      </dgm:t>
    </dgm:pt>
    <dgm:pt modelId="{EAB35F9B-91EE-4F00-AB24-55EBB3CD3FF2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4FF25FCB-4FC3-4998-B5AE-71322C28DC7B}" type="parTrans" cxnId="{5F738FAE-CA5C-4198-AAE0-A271BF7B3639}">
      <dgm:prSet/>
      <dgm:spPr/>
      <dgm:t>
        <a:bodyPr/>
        <a:lstStyle/>
        <a:p>
          <a:endParaRPr lang="en-US"/>
        </a:p>
      </dgm:t>
    </dgm:pt>
    <dgm:pt modelId="{6FFE2726-641E-46F7-9D98-8DC5CE641439}" type="sibTrans" cxnId="{5F738FAE-CA5C-4198-AAE0-A271BF7B3639}">
      <dgm:prSet/>
      <dgm:spPr/>
      <dgm:t>
        <a:bodyPr/>
        <a:lstStyle/>
        <a:p>
          <a:endParaRPr lang="en-US"/>
        </a:p>
      </dgm:t>
    </dgm:pt>
    <dgm:pt modelId="{5D2A6BF3-D9AA-455B-8C90-784BEFB9095A}" type="pres">
      <dgm:prSet presAssocID="{EED52DBD-70D1-4BF8-AE29-3770D7696F07}" presName="CompostProcess" presStyleCnt="0">
        <dgm:presLayoutVars>
          <dgm:dir/>
          <dgm:resizeHandles val="exact"/>
        </dgm:presLayoutVars>
      </dgm:prSet>
      <dgm:spPr/>
    </dgm:pt>
    <dgm:pt modelId="{183C7355-C225-440F-AADE-A3F2E9B57EDF}" type="pres">
      <dgm:prSet presAssocID="{EED52DBD-70D1-4BF8-AE29-3770D7696F07}" presName="arrow" presStyleLbl="bgShp" presStyleIdx="0" presStyleCnt="1"/>
      <dgm:spPr/>
    </dgm:pt>
    <dgm:pt modelId="{051ECF1B-EDC2-48A6-8811-F49E93CC4118}" type="pres">
      <dgm:prSet presAssocID="{EED52DBD-70D1-4BF8-AE29-3770D7696F07}" presName="linearProcess" presStyleCnt="0"/>
      <dgm:spPr/>
    </dgm:pt>
    <dgm:pt modelId="{D04DE03F-BDE9-464E-8901-87992CAA0116}" type="pres">
      <dgm:prSet presAssocID="{597B29F1-A6C4-42B9-88C2-0EF51C45DBC9}" presName="textNode" presStyleLbl="node1" presStyleIdx="0" presStyleCnt="7">
        <dgm:presLayoutVars>
          <dgm:bulletEnabled val="1"/>
        </dgm:presLayoutVars>
      </dgm:prSet>
      <dgm:spPr/>
    </dgm:pt>
    <dgm:pt modelId="{30B3E0F6-72AA-4776-B072-939B9FEA8433}" type="pres">
      <dgm:prSet presAssocID="{1E43264E-2E88-4570-8C96-86627FDB56F4}" presName="sibTrans" presStyleCnt="0"/>
      <dgm:spPr/>
    </dgm:pt>
    <dgm:pt modelId="{A6F58C5F-7960-4E28-AA9F-B20F26185D81}" type="pres">
      <dgm:prSet presAssocID="{8E53EFB8-2D66-4C99-B804-D9F7A511BE25}" presName="textNode" presStyleLbl="node1" presStyleIdx="1" presStyleCnt="7">
        <dgm:presLayoutVars>
          <dgm:bulletEnabled val="1"/>
        </dgm:presLayoutVars>
      </dgm:prSet>
      <dgm:spPr/>
    </dgm:pt>
    <dgm:pt modelId="{BF0C251F-E080-448C-94C8-9D98878B34E1}" type="pres">
      <dgm:prSet presAssocID="{D1EE72EB-D18F-43B6-895D-52E3EEA0A1BA}" presName="sibTrans" presStyleCnt="0"/>
      <dgm:spPr/>
    </dgm:pt>
    <dgm:pt modelId="{8E177C2F-6D12-4470-998C-CE4E93F362FB}" type="pres">
      <dgm:prSet presAssocID="{0AB975A6-478A-43FC-9002-4B6623D0A9FF}" presName="textNode" presStyleLbl="node1" presStyleIdx="2" presStyleCnt="7">
        <dgm:presLayoutVars>
          <dgm:bulletEnabled val="1"/>
        </dgm:presLayoutVars>
      </dgm:prSet>
      <dgm:spPr/>
    </dgm:pt>
    <dgm:pt modelId="{361CE9CA-1C53-4EFC-8ACE-09D903AA8CE2}" type="pres">
      <dgm:prSet presAssocID="{AD593B55-83E1-4275-BD9E-734944AFB8A4}" presName="sibTrans" presStyleCnt="0"/>
      <dgm:spPr/>
    </dgm:pt>
    <dgm:pt modelId="{A4E1FC2E-5728-4720-A104-8A3D458C18D7}" type="pres">
      <dgm:prSet presAssocID="{AC8E9EFE-E336-4718-9EE4-117DD2ED092B}" presName="textNode" presStyleLbl="node1" presStyleIdx="3" presStyleCnt="7">
        <dgm:presLayoutVars>
          <dgm:bulletEnabled val="1"/>
        </dgm:presLayoutVars>
      </dgm:prSet>
      <dgm:spPr/>
    </dgm:pt>
    <dgm:pt modelId="{7C17EFC2-6EDC-4BE7-890D-84BEB7FA3A62}" type="pres">
      <dgm:prSet presAssocID="{C388348A-444F-4654-80E4-896A63D6C921}" presName="sibTrans" presStyleCnt="0"/>
      <dgm:spPr/>
    </dgm:pt>
    <dgm:pt modelId="{BE880A17-4F90-40BB-9A31-F7309E369CD9}" type="pres">
      <dgm:prSet presAssocID="{14BBBAB2-4153-4A44-981A-67767AE155E0}" presName="textNode" presStyleLbl="node1" presStyleIdx="4" presStyleCnt="7">
        <dgm:presLayoutVars>
          <dgm:bulletEnabled val="1"/>
        </dgm:presLayoutVars>
      </dgm:prSet>
      <dgm:spPr/>
    </dgm:pt>
    <dgm:pt modelId="{828EA0FA-F38D-4B54-9937-7728DD6EE331}" type="pres">
      <dgm:prSet presAssocID="{42037028-AC04-4332-918A-30192CC3AA95}" presName="sibTrans" presStyleCnt="0"/>
      <dgm:spPr/>
    </dgm:pt>
    <dgm:pt modelId="{8BBC6917-8E78-4383-B4DB-182C7BA67773}" type="pres">
      <dgm:prSet presAssocID="{5C511FA4-9866-4436-9E40-B6457C0902AD}" presName="textNode" presStyleLbl="node1" presStyleIdx="5" presStyleCnt="7">
        <dgm:presLayoutVars>
          <dgm:bulletEnabled val="1"/>
        </dgm:presLayoutVars>
      </dgm:prSet>
      <dgm:spPr/>
    </dgm:pt>
    <dgm:pt modelId="{ED714E89-805B-4119-B9B7-7A52AC2D0FBD}" type="pres">
      <dgm:prSet presAssocID="{2AF1F085-F2F8-4FAC-8AB4-656C375E57A4}" presName="sibTrans" presStyleCnt="0"/>
      <dgm:spPr/>
    </dgm:pt>
    <dgm:pt modelId="{D3D2E303-AF95-4502-BF43-C89DD4473C44}" type="pres">
      <dgm:prSet presAssocID="{EAB35F9B-91EE-4F00-AB24-55EBB3CD3FF2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F2262C00-A757-4207-AA8F-B415A7B9BCA9}" srcId="{EED52DBD-70D1-4BF8-AE29-3770D7696F07}" destId="{8E53EFB8-2D66-4C99-B804-D9F7A511BE25}" srcOrd="1" destOrd="0" parTransId="{7D8D29F1-573B-4A16-B831-AEFD667A09C4}" sibTransId="{D1EE72EB-D18F-43B6-895D-52E3EEA0A1BA}"/>
    <dgm:cxn modelId="{0710CD09-B0D0-49A9-A728-7F5B50660A82}" type="presOf" srcId="{EAB35F9B-91EE-4F00-AB24-55EBB3CD3FF2}" destId="{D3D2E303-AF95-4502-BF43-C89DD4473C44}" srcOrd="0" destOrd="0" presId="urn:microsoft.com/office/officeart/2005/8/layout/hProcess9"/>
    <dgm:cxn modelId="{128C5916-4793-40B6-8E04-AED3E0380A45}" srcId="{EED52DBD-70D1-4BF8-AE29-3770D7696F07}" destId="{0AB975A6-478A-43FC-9002-4B6623D0A9FF}" srcOrd="2" destOrd="0" parTransId="{8E5183DC-F64A-4B76-8C25-C4C203B00D98}" sibTransId="{AD593B55-83E1-4275-BD9E-734944AFB8A4}"/>
    <dgm:cxn modelId="{D16EBA1A-298C-4815-94D4-2D666259F709}" type="presOf" srcId="{597B29F1-A6C4-42B9-88C2-0EF51C45DBC9}" destId="{D04DE03F-BDE9-464E-8901-87992CAA0116}" srcOrd="0" destOrd="0" presId="urn:microsoft.com/office/officeart/2005/8/layout/hProcess9"/>
    <dgm:cxn modelId="{66F31F1D-8722-481E-9A85-A81B054EC17C}" type="presOf" srcId="{8E53EFB8-2D66-4C99-B804-D9F7A511BE25}" destId="{A6F58C5F-7960-4E28-AA9F-B20F26185D81}" srcOrd="0" destOrd="0" presId="urn:microsoft.com/office/officeart/2005/8/layout/hProcess9"/>
    <dgm:cxn modelId="{7BF2F84A-9104-4A3A-AE4C-63E345AC3E7E}" type="presOf" srcId="{14BBBAB2-4153-4A44-981A-67767AE155E0}" destId="{BE880A17-4F90-40BB-9A31-F7309E369CD9}" srcOrd="0" destOrd="0" presId="urn:microsoft.com/office/officeart/2005/8/layout/hProcess9"/>
    <dgm:cxn modelId="{9DE13A4F-9386-444D-BD56-F069F6B0E1E9}" type="presOf" srcId="{AC8E9EFE-E336-4718-9EE4-117DD2ED092B}" destId="{A4E1FC2E-5728-4720-A104-8A3D458C18D7}" srcOrd="0" destOrd="0" presId="urn:microsoft.com/office/officeart/2005/8/layout/hProcess9"/>
    <dgm:cxn modelId="{3EA96F57-C161-41D3-A4E3-E73A6F44D95D}" srcId="{EED52DBD-70D1-4BF8-AE29-3770D7696F07}" destId="{14BBBAB2-4153-4A44-981A-67767AE155E0}" srcOrd="4" destOrd="0" parTransId="{30C1CD2E-3AB7-4BE4-8868-1F30E5D8C6D1}" sibTransId="{42037028-AC04-4332-918A-30192CC3AA95}"/>
    <dgm:cxn modelId="{E559128B-AAA8-44FF-91F5-F43437D0A2F6}" type="presOf" srcId="{0AB975A6-478A-43FC-9002-4B6623D0A9FF}" destId="{8E177C2F-6D12-4470-998C-CE4E93F362FB}" srcOrd="0" destOrd="0" presId="urn:microsoft.com/office/officeart/2005/8/layout/hProcess9"/>
    <dgm:cxn modelId="{2599ACA6-8E9C-499D-BF40-D3E7A0358FE6}" type="presOf" srcId="{EED52DBD-70D1-4BF8-AE29-3770D7696F07}" destId="{5D2A6BF3-D9AA-455B-8C90-784BEFB9095A}" srcOrd="0" destOrd="0" presId="urn:microsoft.com/office/officeart/2005/8/layout/hProcess9"/>
    <dgm:cxn modelId="{5F738FAE-CA5C-4198-AAE0-A271BF7B3639}" srcId="{EED52DBD-70D1-4BF8-AE29-3770D7696F07}" destId="{EAB35F9B-91EE-4F00-AB24-55EBB3CD3FF2}" srcOrd="6" destOrd="0" parTransId="{4FF25FCB-4FC3-4998-B5AE-71322C28DC7B}" sibTransId="{6FFE2726-641E-46F7-9D98-8DC5CE641439}"/>
    <dgm:cxn modelId="{01E28CC6-A119-4307-B6B0-20D1586B37AA}" srcId="{EED52DBD-70D1-4BF8-AE29-3770D7696F07}" destId="{597B29F1-A6C4-42B9-88C2-0EF51C45DBC9}" srcOrd="0" destOrd="0" parTransId="{34A12CF1-D5EC-4638-9BCC-464D58AB108F}" sibTransId="{1E43264E-2E88-4570-8C96-86627FDB56F4}"/>
    <dgm:cxn modelId="{91D8E2E5-0842-4B3E-BC94-1D92EFD36A6C}" srcId="{EED52DBD-70D1-4BF8-AE29-3770D7696F07}" destId="{AC8E9EFE-E336-4718-9EE4-117DD2ED092B}" srcOrd="3" destOrd="0" parTransId="{AE306E39-44CB-4075-A99F-072F2B7A16B3}" sibTransId="{C388348A-444F-4654-80E4-896A63D6C921}"/>
    <dgm:cxn modelId="{94C080EB-7EE3-4C3E-8ECA-6187FF04E124}" srcId="{EED52DBD-70D1-4BF8-AE29-3770D7696F07}" destId="{5C511FA4-9866-4436-9E40-B6457C0902AD}" srcOrd="5" destOrd="0" parTransId="{9696F047-5D0B-4922-BC6C-1AB36FE32755}" sibTransId="{2AF1F085-F2F8-4FAC-8AB4-656C375E57A4}"/>
    <dgm:cxn modelId="{F58643EF-05B7-4C43-9437-AEE2E1A090FE}" type="presOf" srcId="{5C511FA4-9866-4436-9E40-B6457C0902AD}" destId="{8BBC6917-8E78-4383-B4DB-182C7BA67773}" srcOrd="0" destOrd="0" presId="urn:microsoft.com/office/officeart/2005/8/layout/hProcess9"/>
    <dgm:cxn modelId="{AB4E385C-D4EF-4A4F-AEBA-77FCECFF7B23}" type="presParOf" srcId="{5D2A6BF3-D9AA-455B-8C90-784BEFB9095A}" destId="{183C7355-C225-440F-AADE-A3F2E9B57EDF}" srcOrd="0" destOrd="0" presId="urn:microsoft.com/office/officeart/2005/8/layout/hProcess9"/>
    <dgm:cxn modelId="{F67E385A-71CA-48EA-8018-C477448344C2}" type="presParOf" srcId="{5D2A6BF3-D9AA-455B-8C90-784BEFB9095A}" destId="{051ECF1B-EDC2-48A6-8811-F49E93CC4118}" srcOrd="1" destOrd="0" presId="urn:microsoft.com/office/officeart/2005/8/layout/hProcess9"/>
    <dgm:cxn modelId="{D858DAA3-F191-4B3C-8205-5B90C0D60634}" type="presParOf" srcId="{051ECF1B-EDC2-48A6-8811-F49E93CC4118}" destId="{D04DE03F-BDE9-464E-8901-87992CAA0116}" srcOrd="0" destOrd="0" presId="urn:microsoft.com/office/officeart/2005/8/layout/hProcess9"/>
    <dgm:cxn modelId="{CAEC7FCF-56A4-41D3-B5CE-0EC2DD6E0F4B}" type="presParOf" srcId="{051ECF1B-EDC2-48A6-8811-F49E93CC4118}" destId="{30B3E0F6-72AA-4776-B072-939B9FEA8433}" srcOrd="1" destOrd="0" presId="urn:microsoft.com/office/officeart/2005/8/layout/hProcess9"/>
    <dgm:cxn modelId="{1A9D02DE-9F8B-4E95-91CD-5152DE3F30B2}" type="presParOf" srcId="{051ECF1B-EDC2-48A6-8811-F49E93CC4118}" destId="{A6F58C5F-7960-4E28-AA9F-B20F26185D81}" srcOrd="2" destOrd="0" presId="urn:microsoft.com/office/officeart/2005/8/layout/hProcess9"/>
    <dgm:cxn modelId="{A676A6DC-05BA-412F-B86F-09569C63D23F}" type="presParOf" srcId="{051ECF1B-EDC2-48A6-8811-F49E93CC4118}" destId="{BF0C251F-E080-448C-94C8-9D98878B34E1}" srcOrd="3" destOrd="0" presId="urn:microsoft.com/office/officeart/2005/8/layout/hProcess9"/>
    <dgm:cxn modelId="{190E00E4-E6EE-4EF3-8A75-D6F72F5849F0}" type="presParOf" srcId="{051ECF1B-EDC2-48A6-8811-F49E93CC4118}" destId="{8E177C2F-6D12-4470-998C-CE4E93F362FB}" srcOrd="4" destOrd="0" presId="urn:microsoft.com/office/officeart/2005/8/layout/hProcess9"/>
    <dgm:cxn modelId="{8EA1BA06-E400-4CF4-B1E7-66E3BB02FB74}" type="presParOf" srcId="{051ECF1B-EDC2-48A6-8811-F49E93CC4118}" destId="{361CE9CA-1C53-4EFC-8ACE-09D903AA8CE2}" srcOrd="5" destOrd="0" presId="urn:microsoft.com/office/officeart/2005/8/layout/hProcess9"/>
    <dgm:cxn modelId="{47672ABB-0A91-4BC4-A623-2C5F0D72E6FB}" type="presParOf" srcId="{051ECF1B-EDC2-48A6-8811-F49E93CC4118}" destId="{A4E1FC2E-5728-4720-A104-8A3D458C18D7}" srcOrd="6" destOrd="0" presId="urn:microsoft.com/office/officeart/2005/8/layout/hProcess9"/>
    <dgm:cxn modelId="{0F46D813-DF18-4E4F-8E93-226A9127B5DF}" type="presParOf" srcId="{051ECF1B-EDC2-48A6-8811-F49E93CC4118}" destId="{7C17EFC2-6EDC-4BE7-890D-84BEB7FA3A62}" srcOrd="7" destOrd="0" presId="urn:microsoft.com/office/officeart/2005/8/layout/hProcess9"/>
    <dgm:cxn modelId="{E07B3E31-57FD-47D4-ADAA-D5077B030EF4}" type="presParOf" srcId="{051ECF1B-EDC2-48A6-8811-F49E93CC4118}" destId="{BE880A17-4F90-40BB-9A31-F7309E369CD9}" srcOrd="8" destOrd="0" presId="urn:microsoft.com/office/officeart/2005/8/layout/hProcess9"/>
    <dgm:cxn modelId="{E1F21AC3-AC02-4526-A9A6-A370B7B93A24}" type="presParOf" srcId="{051ECF1B-EDC2-48A6-8811-F49E93CC4118}" destId="{828EA0FA-F38D-4B54-9937-7728DD6EE331}" srcOrd="9" destOrd="0" presId="urn:microsoft.com/office/officeart/2005/8/layout/hProcess9"/>
    <dgm:cxn modelId="{A9B5A92B-FF60-402C-949D-3F7BF688731C}" type="presParOf" srcId="{051ECF1B-EDC2-48A6-8811-F49E93CC4118}" destId="{8BBC6917-8E78-4383-B4DB-182C7BA67773}" srcOrd="10" destOrd="0" presId="urn:microsoft.com/office/officeart/2005/8/layout/hProcess9"/>
    <dgm:cxn modelId="{7E61C393-E10D-4717-B328-68D436F7FE41}" type="presParOf" srcId="{051ECF1B-EDC2-48A6-8811-F49E93CC4118}" destId="{ED714E89-805B-4119-B9B7-7A52AC2D0FBD}" srcOrd="11" destOrd="0" presId="urn:microsoft.com/office/officeart/2005/8/layout/hProcess9"/>
    <dgm:cxn modelId="{C5546E93-D8E7-4A59-A1C9-BFBF0FD20D40}" type="presParOf" srcId="{051ECF1B-EDC2-48A6-8811-F49E93CC4118}" destId="{D3D2E303-AF95-4502-BF43-C89DD4473C4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0E2F5-47DD-4F27-B9E1-4B497ACE60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0E13D1-5F24-4994-8754-8C4EA1BD232D}">
      <dgm:prSet/>
      <dgm:spPr/>
      <dgm:t>
        <a:bodyPr/>
        <a:lstStyle/>
        <a:p>
          <a:r>
            <a:rPr lang="en-US" b="0" i="1"/>
            <a:t>There will be a football player awarded as "Player of The Year" every year. </a:t>
          </a:r>
          <a:endParaRPr lang="en-US"/>
        </a:p>
      </dgm:t>
    </dgm:pt>
    <dgm:pt modelId="{57A24F28-5AFD-4726-BC95-67A77C6CB0C8}" type="parTrans" cxnId="{E5C35164-B26B-48A9-A59F-79F3F1B78A68}">
      <dgm:prSet/>
      <dgm:spPr/>
      <dgm:t>
        <a:bodyPr/>
        <a:lstStyle/>
        <a:p>
          <a:endParaRPr lang="en-US"/>
        </a:p>
      </dgm:t>
    </dgm:pt>
    <dgm:pt modelId="{D0AEE347-0076-48D6-9F3D-DFAE7F70385D}" type="sibTrans" cxnId="{E5C35164-B26B-48A9-A59F-79F3F1B78A68}">
      <dgm:prSet/>
      <dgm:spPr/>
      <dgm:t>
        <a:bodyPr/>
        <a:lstStyle/>
        <a:p>
          <a:endParaRPr lang="en-US"/>
        </a:p>
      </dgm:t>
    </dgm:pt>
    <dgm:pt modelId="{B40B50FB-6D15-4E0B-AE7D-33A41C7CE92F}">
      <dgm:prSet/>
      <dgm:spPr/>
      <dgm:t>
        <a:bodyPr/>
        <a:lstStyle/>
        <a:p>
          <a:r>
            <a:rPr lang="en-US" b="0" i="1"/>
            <a:t>The player is selected through majority votes from authorized parties. </a:t>
          </a:r>
          <a:endParaRPr lang="en-US"/>
        </a:p>
      </dgm:t>
    </dgm:pt>
    <dgm:pt modelId="{D7A50EBE-3BF4-444D-B8F4-D74595DAC77F}" type="parTrans" cxnId="{842827A4-BF45-4BF0-92A3-8A6DA377631F}">
      <dgm:prSet/>
      <dgm:spPr/>
      <dgm:t>
        <a:bodyPr/>
        <a:lstStyle/>
        <a:p>
          <a:endParaRPr lang="en-US"/>
        </a:p>
      </dgm:t>
    </dgm:pt>
    <dgm:pt modelId="{4EC9A272-2AA9-4899-B892-54C0E9188F43}" type="sibTrans" cxnId="{842827A4-BF45-4BF0-92A3-8A6DA377631F}">
      <dgm:prSet/>
      <dgm:spPr/>
      <dgm:t>
        <a:bodyPr/>
        <a:lstStyle/>
        <a:p>
          <a:endParaRPr lang="en-US"/>
        </a:p>
      </dgm:t>
    </dgm:pt>
    <dgm:pt modelId="{4131D9D4-D160-4ECB-8AF4-EE707C8B5C9C}">
      <dgm:prSet/>
      <dgm:spPr/>
      <dgm:t>
        <a:bodyPr/>
        <a:lstStyle/>
        <a:p>
          <a:r>
            <a:rPr lang="en-US" b="0" i="1"/>
            <a:t>There will be five top players nominated for this award.</a:t>
          </a:r>
          <a:endParaRPr lang="en-US"/>
        </a:p>
      </dgm:t>
    </dgm:pt>
    <dgm:pt modelId="{5C1482DD-E64D-4EEC-8218-91B1277DCD13}" type="parTrans" cxnId="{6C4C8F61-D9B2-40A1-A4C3-5D088DB4D058}">
      <dgm:prSet/>
      <dgm:spPr/>
      <dgm:t>
        <a:bodyPr/>
        <a:lstStyle/>
        <a:p>
          <a:endParaRPr lang="en-US"/>
        </a:p>
      </dgm:t>
    </dgm:pt>
    <dgm:pt modelId="{BCDFBAA2-30D2-48CF-8848-026909084765}" type="sibTrans" cxnId="{6C4C8F61-D9B2-40A1-A4C3-5D088DB4D058}">
      <dgm:prSet/>
      <dgm:spPr/>
      <dgm:t>
        <a:bodyPr/>
        <a:lstStyle/>
        <a:p>
          <a:endParaRPr lang="en-US"/>
        </a:p>
      </dgm:t>
    </dgm:pt>
    <dgm:pt modelId="{13A61A6E-9147-41EA-A2D0-EFD3AC88465D}">
      <dgm:prSet/>
      <dgm:spPr/>
      <dgm:t>
        <a:bodyPr/>
        <a:lstStyle/>
        <a:p>
          <a:r>
            <a:rPr lang="en-US" b="0" i="1" dirty="0"/>
            <a:t>Each party must vote at least one player and up to maximum three different players in favor.</a:t>
          </a:r>
          <a:endParaRPr lang="en-US" dirty="0"/>
        </a:p>
      </dgm:t>
    </dgm:pt>
    <dgm:pt modelId="{D022296E-7420-4F51-BD91-5BD770FEDB40}" type="parTrans" cxnId="{9B56447F-A1A7-453E-B79D-981CE98F7262}">
      <dgm:prSet/>
      <dgm:spPr/>
      <dgm:t>
        <a:bodyPr/>
        <a:lstStyle/>
        <a:p>
          <a:endParaRPr lang="en-US"/>
        </a:p>
      </dgm:t>
    </dgm:pt>
    <dgm:pt modelId="{FFB8AE41-DB78-4BC8-8BD5-91E58B04C7CA}" type="sibTrans" cxnId="{9B56447F-A1A7-453E-B79D-981CE98F7262}">
      <dgm:prSet/>
      <dgm:spPr/>
      <dgm:t>
        <a:bodyPr/>
        <a:lstStyle/>
        <a:p>
          <a:endParaRPr lang="en-US"/>
        </a:p>
      </dgm:t>
    </dgm:pt>
    <dgm:pt modelId="{AE9F4BD8-81D6-43F8-BB1C-F3F7C8BD64E9}" type="pres">
      <dgm:prSet presAssocID="{EB60E2F5-47DD-4F27-B9E1-4B497ACE60C0}" presName="root" presStyleCnt="0">
        <dgm:presLayoutVars>
          <dgm:dir/>
          <dgm:resizeHandles val="exact"/>
        </dgm:presLayoutVars>
      </dgm:prSet>
      <dgm:spPr/>
    </dgm:pt>
    <dgm:pt modelId="{61367D82-CAD6-4213-8FD4-081B1F4EA75A}" type="pres">
      <dgm:prSet presAssocID="{C00E13D1-5F24-4994-8754-8C4EA1BD232D}" presName="compNode" presStyleCnt="0"/>
      <dgm:spPr/>
    </dgm:pt>
    <dgm:pt modelId="{40DFFCE4-0746-49D4-9F0E-E340287479CD}" type="pres">
      <dgm:prSet presAssocID="{C00E13D1-5F24-4994-8754-8C4EA1BD232D}" presName="bgRect" presStyleLbl="bgShp" presStyleIdx="0" presStyleCnt="4"/>
      <dgm:spPr/>
    </dgm:pt>
    <dgm:pt modelId="{B394D09D-BB48-486A-8598-E4ED2536ED89}" type="pres">
      <dgm:prSet presAssocID="{C00E13D1-5F24-4994-8754-8C4EA1BD23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9EB05333-0F17-407F-AD3E-7EBA49ABFB2B}" type="pres">
      <dgm:prSet presAssocID="{C00E13D1-5F24-4994-8754-8C4EA1BD232D}" presName="spaceRect" presStyleCnt="0"/>
      <dgm:spPr/>
    </dgm:pt>
    <dgm:pt modelId="{D8BDA6DA-BFA6-4DF9-B65F-19C718F26891}" type="pres">
      <dgm:prSet presAssocID="{C00E13D1-5F24-4994-8754-8C4EA1BD232D}" presName="parTx" presStyleLbl="revTx" presStyleIdx="0" presStyleCnt="4">
        <dgm:presLayoutVars>
          <dgm:chMax val="0"/>
          <dgm:chPref val="0"/>
        </dgm:presLayoutVars>
      </dgm:prSet>
      <dgm:spPr/>
    </dgm:pt>
    <dgm:pt modelId="{95B2A51E-5135-4EDE-B5BA-2CDE9F152084}" type="pres">
      <dgm:prSet presAssocID="{D0AEE347-0076-48D6-9F3D-DFAE7F70385D}" presName="sibTrans" presStyleCnt="0"/>
      <dgm:spPr/>
    </dgm:pt>
    <dgm:pt modelId="{6A68B53E-93C4-41D7-AEEC-FC544FFC1471}" type="pres">
      <dgm:prSet presAssocID="{B40B50FB-6D15-4E0B-AE7D-33A41C7CE92F}" presName="compNode" presStyleCnt="0"/>
      <dgm:spPr/>
    </dgm:pt>
    <dgm:pt modelId="{12F730CF-9964-493D-9DC9-7CCDB7426549}" type="pres">
      <dgm:prSet presAssocID="{B40B50FB-6D15-4E0B-AE7D-33A41C7CE92F}" presName="bgRect" presStyleLbl="bgShp" presStyleIdx="1" presStyleCnt="4"/>
      <dgm:spPr/>
    </dgm:pt>
    <dgm:pt modelId="{E0EA65FD-3936-42D0-8087-3651C0BE564E}" type="pres">
      <dgm:prSet presAssocID="{B40B50FB-6D15-4E0B-AE7D-33A41C7CE9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3E9AFD-79F8-4D94-9B23-F0152A9E6B6C}" type="pres">
      <dgm:prSet presAssocID="{B40B50FB-6D15-4E0B-AE7D-33A41C7CE92F}" presName="spaceRect" presStyleCnt="0"/>
      <dgm:spPr/>
    </dgm:pt>
    <dgm:pt modelId="{E464AD5A-8BD4-4856-ACB8-200C93831D67}" type="pres">
      <dgm:prSet presAssocID="{B40B50FB-6D15-4E0B-AE7D-33A41C7CE92F}" presName="parTx" presStyleLbl="revTx" presStyleIdx="1" presStyleCnt="4">
        <dgm:presLayoutVars>
          <dgm:chMax val="0"/>
          <dgm:chPref val="0"/>
        </dgm:presLayoutVars>
      </dgm:prSet>
      <dgm:spPr/>
    </dgm:pt>
    <dgm:pt modelId="{21768B95-D16D-4EA7-8705-DB0D6F02AE00}" type="pres">
      <dgm:prSet presAssocID="{4EC9A272-2AA9-4899-B892-54C0E9188F43}" presName="sibTrans" presStyleCnt="0"/>
      <dgm:spPr/>
    </dgm:pt>
    <dgm:pt modelId="{FC43D741-5A85-46DE-9CE3-B6B9933361C7}" type="pres">
      <dgm:prSet presAssocID="{4131D9D4-D160-4ECB-8AF4-EE707C8B5C9C}" presName="compNode" presStyleCnt="0"/>
      <dgm:spPr/>
    </dgm:pt>
    <dgm:pt modelId="{82EE80B7-6102-431A-B7E3-26C59BB2671C}" type="pres">
      <dgm:prSet presAssocID="{4131D9D4-D160-4ECB-8AF4-EE707C8B5C9C}" presName="bgRect" presStyleLbl="bgShp" presStyleIdx="2" presStyleCnt="4"/>
      <dgm:spPr/>
    </dgm:pt>
    <dgm:pt modelId="{8A51A2C9-8AE8-4C47-9818-803A1DC46B43}" type="pres">
      <dgm:prSet presAssocID="{4131D9D4-D160-4ECB-8AF4-EE707C8B5C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000CD20-794C-4728-BC29-1C2806353B1A}" type="pres">
      <dgm:prSet presAssocID="{4131D9D4-D160-4ECB-8AF4-EE707C8B5C9C}" presName="spaceRect" presStyleCnt="0"/>
      <dgm:spPr/>
    </dgm:pt>
    <dgm:pt modelId="{D96512DD-88B6-4B4F-ACE4-44AC925B392A}" type="pres">
      <dgm:prSet presAssocID="{4131D9D4-D160-4ECB-8AF4-EE707C8B5C9C}" presName="parTx" presStyleLbl="revTx" presStyleIdx="2" presStyleCnt="4">
        <dgm:presLayoutVars>
          <dgm:chMax val="0"/>
          <dgm:chPref val="0"/>
        </dgm:presLayoutVars>
      </dgm:prSet>
      <dgm:spPr/>
    </dgm:pt>
    <dgm:pt modelId="{2D767D38-E8E7-4EC0-8E98-CED0858F705D}" type="pres">
      <dgm:prSet presAssocID="{BCDFBAA2-30D2-48CF-8848-026909084765}" presName="sibTrans" presStyleCnt="0"/>
      <dgm:spPr/>
    </dgm:pt>
    <dgm:pt modelId="{DCEF4176-2F82-44D0-9292-9878A508F6D9}" type="pres">
      <dgm:prSet presAssocID="{13A61A6E-9147-41EA-A2D0-EFD3AC88465D}" presName="compNode" presStyleCnt="0"/>
      <dgm:spPr/>
    </dgm:pt>
    <dgm:pt modelId="{5502F2CB-5948-4200-A0FC-CD8729737443}" type="pres">
      <dgm:prSet presAssocID="{13A61A6E-9147-41EA-A2D0-EFD3AC88465D}" presName="bgRect" presStyleLbl="bgShp" presStyleIdx="3" presStyleCnt="4"/>
      <dgm:spPr/>
    </dgm:pt>
    <dgm:pt modelId="{33241EA8-602D-4D37-B946-331BECAC56EE}" type="pres">
      <dgm:prSet presAssocID="{13A61A6E-9147-41EA-A2D0-EFD3AC8846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44ED2C-197A-44BB-8762-3F764C4E7995}" type="pres">
      <dgm:prSet presAssocID="{13A61A6E-9147-41EA-A2D0-EFD3AC88465D}" presName="spaceRect" presStyleCnt="0"/>
      <dgm:spPr/>
    </dgm:pt>
    <dgm:pt modelId="{4A86CAFD-F30A-45DB-89C0-7C761C98751A}" type="pres">
      <dgm:prSet presAssocID="{13A61A6E-9147-41EA-A2D0-EFD3AC8846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72CD07-D913-4956-A2DE-9ADCCC64A864}" type="presOf" srcId="{13A61A6E-9147-41EA-A2D0-EFD3AC88465D}" destId="{4A86CAFD-F30A-45DB-89C0-7C761C98751A}" srcOrd="0" destOrd="0" presId="urn:microsoft.com/office/officeart/2018/2/layout/IconVerticalSolidList"/>
    <dgm:cxn modelId="{29CD811A-FE95-4B9A-98EA-7782F316AE31}" type="presOf" srcId="{EB60E2F5-47DD-4F27-B9E1-4B497ACE60C0}" destId="{AE9F4BD8-81D6-43F8-BB1C-F3F7C8BD64E9}" srcOrd="0" destOrd="0" presId="urn:microsoft.com/office/officeart/2018/2/layout/IconVerticalSolidList"/>
    <dgm:cxn modelId="{74902832-2E45-4045-AA04-DDA6F2A3CDD5}" type="presOf" srcId="{4131D9D4-D160-4ECB-8AF4-EE707C8B5C9C}" destId="{D96512DD-88B6-4B4F-ACE4-44AC925B392A}" srcOrd="0" destOrd="0" presId="urn:microsoft.com/office/officeart/2018/2/layout/IconVerticalSolidList"/>
    <dgm:cxn modelId="{6C4C8F61-D9B2-40A1-A4C3-5D088DB4D058}" srcId="{EB60E2F5-47DD-4F27-B9E1-4B497ACE60C0}" destId="{4131D9D4-D160-4ECB-8AF4-EE707C8B5C9C}" srcOrd="2" destOrd="0" parTransId="{5C1482DD-E64D-4EEC-8218-91B1277DCD13}" sibTransId="{BCDFBAA2-30D2-48CF-8848-026909084765}"/>
    <dgm:cxn modelId="{468D3E44-C39D-4099-A970-CD2C08AFD342}" type="presOf" srcId="{B40B50FB-6D15-4E0B-AE7D-33A41C7CE92F}" destId="{E464AD5A-8BD4-4856-ACB8-200C93831D67}" srcOrd="0" destOrd="0" presId="urn:microsoft.com/office/officeart/2018/2/layout/IconVerticalSolidList"/>
    <dgm:cxn modelId="{E5C35164-B26B-48A9-A59F-79F3F1B78A68}" srcId="{EB60E2F5-47DD-4F27-B9E1-4B497ACE60C0}" destId="{C00E13D1-5F24-4994-8754-8C4EA1BD232D}" srcOrd="0" destOrd="0" parTransId="{57A24F28-5AFD-4726-BC95-67A77C6CB0C8}" sibTransId="{D0AEE347-0076-48D6-9F3D-DFAE7F70385D}"/>
    <dgm:cxn modelId="{9B56447F-A1A7-453E-B79D-981CE98F7262}" srcId="{EB60E2F5-47DD-4F27-B9E1-4B497ACE60C0}" destId="{13A61A6E-9147-41EA-A2D0-EFD3AC88465D}" srcOrd="3" destOrd="0" parTransId="{D022296E-7420-4F51-BD91-5BD770FEDB40}" sibTransId="{FFB8AE41-DB78-4BC8-8BD5-91E58B04C7CA}"/>
    <dgm:cxn modelId="{0142B097-0EBB-4371-BC06-FFB974249ED5}" type="presOf" srcId="{C00E13D1-5F24-4994-8754-8C4EA1BD232D}" destId="{D8BDA6DA-BFA6-4DF9-B65F-19C718F26891}" srcOrd="0" destOrd="0" presId="urn:microsoft.com/office/officeart/2018/2/layout/IconVerticalSolidList"/>
    <dgm:cxn modelId="{842827A4-BF45-4BF0-92A3-8A6DA377631F}" srcId="{EB60E2F5-47DD-4F27-B9E1-4B497ACE60C0}" destId="{B40B50FB-6D15-4E0B-AE7D-33A41C7CE92F}" srcOrd="1" destOrd="0" parTransId="{D7A50EBE-3BF4-444D-B8F4-D74595DAC77F}" sibTransId="{4EC9A272-2AA9-4899-B892-54C0E9188F43}"/>
    <dgm:cxn modelId="{3F96E323-4EA1-4322-B4F5-94E047E88288}" type="presParOf" srcId="{AE9F4BD8-81D6-43F8-BB1C-F3F7C8BD64E9}" destId="{61367D82-CAD6-4213-8FD4-081B1F4EA75A}" srcOrd="0" destOrd="0" presId="urn:microsoft.com/office/officeart/2018/2/layout/IconVerticalSolidList"/>
    <dgm:cxn modelId="{8BA56464-3D44-4CFB-AE94-80E6EF45309B}" type="presParOf" srcId="{61367D82-CAD6-4213-8FD4-081B1F4EA75A}" destId="{40DFFCE4-0746-49D4-9F0E-E340287479CD}" srcOrd="0" destOrd="0" presId="urn:microsoft.com/office/officeart/2018/2/layout/IconVerticalSolidList"/>
    <dgm:cxn modelId="{9329A4EB-EA6F-4555-86A5-37EFC3C1B875}" type="presParOf" srcId="{61367D82-CAD6-4213-8FD4-081B1F4EA75A}" destId="{B394D09D-BB48-486A-8598-E4ED2536ED89}" srcOrd="1" destOrd="0" presId="urn:microsoft.com/office/officeart/2018/2/layout/IconVerticalSolidList"/>
    <dgm:cxn modelId="{CC0FB815-161A-4090-A26D-37C066D96597}" type="presParOf" srcId="{61367D82-CAD6-4213-8FD4-081B1F4EA75A}" destId="{9EB05333-0F17-407F-AD3E-7EBA49ABFB2B}" srcOrd="2" destOrd="0" presId="urn:microsoft.com/office/officeart/2018/2/layout/IconVerticalSolidList"/>
    <dgm:cxn modelId="{96C5F589-1AD6-4CC5-A23F-C304A4E9581B}" type="presParOf" srcId="{61367D82-CAD6-4213-8FD4-081B1F4EA75A}" destId="{D8BDA6DA-BFA6-4DF9-B65F-19C718F26891}" srcOrd="3" destOrd="0" presId="urn:microsoft.com/office/officeart/2018/2/layout/IconVerticalSolidList"/>
    <dgm:cxn modelId="{0AF79EBF-785D-4074-953B-D3AB4BEFB705}" type="presParOf" srcId="{AE9F4BD8-81D6-43F8-BB1C-F3F7C8BD64E9}" destId="{95B2A51E-5135-4EDE-B5BA-2CDE9F152084}" srcOrd="1" destOrd="0" presId="urn:microsoft.com/office/officeart/2018/2/layout/IconVerticalSolidList"/>
    <dgm:cxn modelId="{FE40C360-6F80-4875-9576-7737A134AA69}" type="presParOf" srcId="{AE9F4BD8-81D6-43F8-BB1C-F3F7C8BD64E9}" destId="{6A68B53E-93C4-41D7-AEEC-FC544FFC1471}" srcOrd="2" destOrd="0" presId="urn:microsoft.com/office/officeart/2018/2/layout/IconVerticalSolidList"/>
    <dgm:cxn modelId="{DE68BA8F-12E2-4ADE-9E77-DE6D2211DE88}" type="presParOf" srcId="{6A68B53E-93C4-41D7-AEEC-FC544FFC1471}" destId="{12F730CF-9964-493D-9DC9-7CCDB7426549}" srcOrd="0" destOrd="0" presId="urn:microsoft.com/office/officeart/2018/2/layout/IconVerticalSolidList"/>
    <dgm:cxn modelId="{DF08A1F7-BFEC-4A35-AE96-2831568DBB85}" type="presParOf" srcId="{6A68B53E-93C4-41D7-AEEC-FC544FFC1471}" destId="{E0EA65FD-3936-42D0-8087-3651C0BE564E}" srcOrd="1" destOrd="0" presId="urn:microsoft.com/office/officeart/2018/2/layout/IconVerticalSolidList"/>
    <dgm:cxn modelId="{EE15805B-0C5B-42E4-B7E5-8BEFEE60A32E}" type="presParOf" srcId="{6A68B53E-93C4-41D7-AEEC-FC544FFC1471}" destId="{A73E9AFD-79F8-4D94-9B23-F0152A9E6B6C}" srcOrd="2" destOrd="0" presId="urn:microsoft.com/office/officeart/2018/2/layout/IconVerticalSolidList"/>
    <dgm:cxn modelId="{B780BC69-1E5B-4B05-8017-DCD9A93E8A1D}" type="presParOf" srcId="{6A68B53E-93C4-41D7-AEEC-FC544FFC1471}" destId="{E464AD5A-8BD4-4856-ACB8-200C93831D67}" srcOrd="3" destOrd="0" presId="urn:microsoft.com/office/officeart/2018/2/layout/IconVerticalSolidList"/>
    <dgm:cxn modelId="{A689A974-9421-45D2-A2B4-20FC93E5208C}" type="presParOf" srcId="{AE9F4BD8-81D6-43F8-BB1C-F3F7C8BD64E9}" destId="{21768B95-D16D-4EA7-8705-DB0D6F02AE00}" srcOrd="3" destOrd="0" presId="urn:microsoft.com/office/officeart/2018/2/layout/IconVerticalSolidList"/>
    <dgm:cxn modelId="{791A45C9-3AC5-4A4B-BC4C-9E16FCA77EA9}" type="presParOf" srcId="{AE9F4BD8-81D6-43F8-BB1C-F3F7C8BD64E9}" destId="{FC43D741-5A85-46DE-9CE3-B6B9933361C7}" srcOrd="4" destOrd="0" presId="urn:microsoft.com/office/officeart/2018/2/layout/IconVerticalSolidList"/>
    <dgm:cxn modelId="{83339FEE-6168-4A1C-9108-CD1EFAFA2E50}" type="presParOf" srcId="{FC43D741-5A85-46DE-9CE3-B6B9933361C7}" destId="{82EE80B7-6102-431A-B7E3-26C59BB2671C}" srcOrd="0" destOrd="0" presId="urn:microsoft.com/office/officeart/2018/2/layout/IconVerticalSolidList"/>
    <dgm:cxn modelId="{EB8A0CCC-3548-4FEF-9F13-C2A4CC2EEB96}" type="presParOf" srcId="{FC43D741-5A85-46DE-9CE3-B6B9933361C7}" destId="{8A51A2C9-8AE8-4C47-9818-803A1DC46B43}" srcOrd="1" destOrd="0" presId="urn:microsoft.com/office/officeart/2018/2/layout/IconVerticalSolidList"/>
    <dgm:cxn modelId="{BA62AB43-90CE-47C9-A8A2-D59B9E39FACD}" type="presParOf" srcId="{FC43D741-5A85-46DE-9CE3-B6B9933361C7}" destId="{1000CD20-794C-4728-BC29-1C2806353B1A}" srcOrd="2" destOrd="0" presId="urn:microsoft.com/office/officeart/2018/2/layout/IconVerticalSolidList"/>
    <dgm:cxn modelId="{F15E8749-4B7E-4B5D-A88C-22A80A4C6D80}" type="presParOf" srcId="{FC43D741-5A85-46DE-9CE3-B6B9933361C7}" destId="{D96512DD-88B6-4B4F-ACE4-44AC925B392A}" srcOrd="3" destOrd="0" presId="urn:microsoft.com/office/officeart/2018/2/layout/IconVerticalSolidList"/>
    <dgm:cxn modelId="{58110232-B883-482A-8771-D4E899442505}" type="presParOf" srcId="{AE9F4BD8-81D6-43F8-BB1C-F3F7C8BD64E9}" destId="{2D767D38-E8E7-4EC0-8E98-CED0858F705D}" srcOrd="5" destOrd="0" presId="urn:microsoft.com/office/officeart/2018/2/layout/IconVerticalSolidList"/>
    <dgm:cxn modelId="{65CD1419-A76B-4CAB-A8CF-91280BB39C41}" type="presParOf" srcId="{AE9F4BD8-81D6-43F8-BB1C-F3F7C8BD64E9}" destId="{DCEF4176-2F82-44D0-9292-9878A508F6D9}" srcOrd="6" destOrd="0" presId="urn:microsoft.com/office/officeart/2018/2/layout/IconVerticalSolidList"/>
    <dgm:cxn modelId="{4E36C01A-4195-4D68-ADE4-790DC3CEF79C}" type="presParOf" srcId="{DCEF4176-2F82-44D0-9292-9878A508F6D9}" destId="{5502F2CB-5948-4200-A0FC-CD8729737443}" srcOrd="0" destOrd="0" presId="urn:microsoft.com/office/officeart/2018/2/layout/IconVerticalSolidList"/>
    <dgm:cxn modelId="{7AF16557-CB01-4C4C-9C14-F324EB996167}" type="presParOf" srcId="{DCEF4176-2F82-44D0-9292-9878A508F6D9}" destId="{33241EA8-602D-4D37-B946-331BECAC56EE}" srcOrd="1" destOrd="0" presId="urn:microsoft.com/office/officeart/2018/2/layout/IconVerticalSolidList"/>
    <dgm:cxn modelId="{54949075-28D1-43BC-84B0-49183D2220B6}" type="presParOf" srcId="{DCEF4176-2F82-44D0-9292-9878A508F6D9}" destId="{1F44ED2C-197A-44BB-8762-3F764C4E7995}" srcOrd="2" destOrd="0" presId="urn:microsoft.com/office/officeart/2018/2/layout/IconVerticalSolidList"/>
    <dgm:cxn modelId="{BEC8A822-D7FD-46D3-9E80-79E05BF92A18}" type="presParOf" srcId="{DCEF4176-2F82-44D0-9292-9878A508F6D9}" destId="{4A86CAFD-F30A-45DB-89C0-7C761C987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C7355-C225-440F-AADE-A3F2E9B57EDF}">
      <dsp:nvSpPr>
        <dsp:cNvPr id="0" name=""/>
        <dsp:cNvSpPr/>
      </dsp:nvSpPr>
      <dsp:spPr>
        <a:xfrm>
          <a:off x="661868" y="0"/>
          <a:ext cx="7501176" cy="341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DE03F-BDE9-464E-8901-87992CAA0116}">
      <dsp:nvSpPr>
        <dsp:cNvPr id="0" name=""/>
        <dsp:cNvSpPr/>
      </dsp:nvSpPr>
      <dsp:spPr>
        <a:xfrm>
          <a:off x="6124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Loading Data</a:t>
          </a:r>
        </a:p>
      </dsp:txBody>
      <dsp:txXfrm>
        <a:off x="64372" y="1083138"/>
        <a:ext cx="1076712" cy="1250024"/>
      </dsp:txXfrm>
    </dsp:sp>
    <dsp:sp modelId="{A6F58C5F-7960-4E28-AA9F-B20F26185D81}">
      <dsp:nvSpPr>
        <dsp:cNvPr id="0" name=""/>
        <dsp:cNvSpPr/>
      </dsp:nvSpPr>
      <dsp:spPr>
        <a:xfrm>
          <a:off x="1276033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Cleaning</a:t>
          </a:r>
        </a:p>
      </dsp:txBody>
      <dsp:txXfrm>
        <a:off x="1334281" y="1083138"/>
        <a:ext cx="1076712" cy="1250024"/>
      </dsp:txXfrm>
    </dsp:sp>
    <dsp:sp modelId="{8E177C2F-6D12-4470-998C-CE4E93F362FB}">
      <dsp:nvSpPr>
        <dsp:cNvPr id="0" name=""/>
        <dsp:cNvSpPr/>
      </dsp:nvSpPr>
      <dsp:spPr>
        <a:xfrm>
          <a:off x="2545942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 Selection</a:t>
          </a:r>
        </a:p>
      </dsp:txBody>
      <dsp:txXfrm>
        <a:off x="2604190" y="1083138"/>
        <a:ext cx="1076712" cy="1250024"/>
      </dsp:txXfrm>
    </dsp:sp>
    <dsp:sp modelId="{A4E1FC2E-5728-4720-A104-8A3D458C18D7}">
      <dsp:nvSpPr>
        <dsp:cNvPr id="0" name=""/>
        <dsp:cNvSpPr/>
      </dsp:nvSpPr>
      <dsp:spPr>
        <a:xfrm>
          <a:off x="3815852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Split Data</a:t>
          </a:r>
        </a:p>
      </dsp:txBody>
      <dsp:txXfrm>
        <a:off x="3874100" y="1083138"/>
        <a:ext cx="1076712" cy="1250024"/>
      </dsp:txXfrm>
    </dsp:sp>
    <dsp:sp modelId="{BE880A17-4F90-40BB-9A31-F7309E369CD9}">
      <dsp:nvSpPr>
        <dsp:cNvPr id="0" name=""/>
        <dsp:cNvSpPr/>
      </dsp:nvSpPr>
      <dsp:spPr>
        <a:xfrm>
          <a:off x="5085761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 Model</a:t>
          </a:r>
        </a:p>
      </dsp:txBody>
      <dsp:txXfrm>
        <a:off x="5144009" y="1083138"/>
        <a:ext cx="1076712" cy="1250024"/>
      </dsp:txXfrm>
    </dsp:sp>
    <dsp:sp modelId="{8BBC6917-8E78-4383-B4DB-182C7BA67773}">
      <dsp:nvSpPr>
        <dsp:cNvPr id="0" name=""/>
        <dsp:cNvSpPr/>
      </dsp:nvSpPr>
      <dsp:spPr>
        <a:xfrm>
          <a:off x="6355670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Evaluation</a:t>
          </a:r>
        </a:p>
      </dsp:txBody>
      <dsp:txXfrm>
        <a:off x="6413918" y="1083138"/>
        <a:ext cx="1076712" cy="1250024"/>
      </dsp:txXfrm>
    </dsp:sp>
    <dsp:sp modelId="{D3D2E303-AF95-4502-BF43-C89DD4473C44}">
      <dsp:nvSpPr>
        <dsp:cNvPr id="0" name=""/>
        <dsp:cNvSpPr/>
      </dsp:nvSpPr>
      <dsp:spPr>
        <a:xfrm>
          <a:off x="7625580" y="1024890"/>
          <a:ext cx="119320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Visualization</a:t>
          </a:r>
        </a:p>
      </dsp:txBody>
      <dsp:txXfrm>
        <a:off x="7683828" y="1083138"/>
        <a:ext cx="1076712" cy="1250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FFCE4-0746-49D4-9F0E-E340287479CD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D09D-BB48-486A-8598-E4ED2536ED8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DA6DA-BFA6-4DF9-B65F-19C718F26891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1" kern="1200"/>
            <a:t>There will be a football player awarded as "Player of The Year" every year. </a:t>
          </a:r>
          <a:endParaRPr lang="en-US" sz="2000" kern="1200"/>
        </a:p>
      </dsp:txBody>
      <dsp:txXfrm>
        <a:off x="1274714" y="2177"/>
        <a:ext cx="5116560" cy="1103648"/>
      </dsp:txXfrm>
    </dsp:sp>
    <dsp:sp modelId="{12F730CF-9964-493D-9DC9-7CCDB7426549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A65FD-3936-42D0-8087-3651C0BE564E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4AD5A-8BD4-4856-ACB8-200C93831D67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1" kern="1200"/>
            <a:t>The player is selected through majority votes from authorized parties. </a:t>
          </a:r>
          <a:endParaRPr lang="en-US" sz="2000" kern="1200"/>
        </a:p>
      </dsp:txBody>
      <dsp:txXfrm>
        <a:off x="1274714" y="1381738"/>
        <a:ext cx="5116560" cy="1103648"/>
      </dsp:txXfrm>
    </dsp:sp>
    <dsp:sp modelId="{82EE80B7-6102-431A-B7E3-26C59BB2671C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1A2C9-8AE8-4C47-9818-803A1DC46B43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512DD-88B6-4B4F-ACE4-44AC925B392A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1" kern="1200"/>
            <a:t>There will be five top players nominated for this award.</a:t>
          </a:r>
          <a:endParaRPr lang="en-US" sz="2000" kern="1200"/>
        </a:p>
      </dsp:txBody>
      <dsp:txXfrm>
        <a:off x="1274714" y="2761299"/>
        <a:ext cx="5116560" cy="1103648"/>
      </dsp:txXfrm>
    </dsp:sp>
    <dsp:sp modelId="{5502F2CB-5948-4200-A0FC-CD8729737443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41EA8-602D-4D37-B946-331BECAC56EE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CAFD-F30A-45DB-89C0-7C761C98751A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1" kern="1200" dirty="0"/>
            <a:t>Each party must vote at least one player and up to maximum three different players in favor.</a:t>
          </a:r>
          <a:endParaRPr lang="en-US" sz="2000" kern="1200" dirty="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9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8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9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0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5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1869-07FC-498E-809E-89D1D609C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Q3 &amp; Q4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250E1-7BA2-4D9C-B678-AE943FEF4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 Bing Shien	WQD180104</a:t>
            </a:r>
          </a:p>
        </p:txBody>
      </p:sp>
    </p:spTree>
    <p:extLst>
      <p:ext uri="{BB962C8B-B14F-4D97-AF65-F5344CB8AC3E}">
        <p14:creationId xmlns:p14="http://schemas.microsoft.com/office/powerpoint/2010/main" val="30420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BD63C-3696-48E1-BCCF-D4959EF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chemeClr val="tx1"/>
                </a:solidFill>
              </a:rPr>
              <a:t>Q3. DECISION TREE</a:t>
            </a:r>
            <a:endParaRPr lang="en-US" sz="5400">
              <a:solidFill>
                <a:schemeClr val="tx1"/>
              </a:solidFill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05B5A-0B04-4DA2-8CC1-5495FD35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40E9-17BD-42B4-B5D8-0483B74F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5240851"/>
            <a:ext cx="10888909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solidFill>
                  <a:schemeClr val="tx2"/>
                </a:solidFill>
              </a:rPr>
              <a:t>Predict the best position of players WITH THEIR SKILLS ATTRIBUTES</a:t>
            </a:r>
          </a:p>
        </p:txBody>
      </p:sp>
    </p:spTree>
    <p:extLst>
      <p:ext uri="{BB962C8B-B14F-4D97-AF65-F5344CB8AC3E}">
        <p14:creationId xmlns:p14="http://schemas.microsoft.com/office/powerpoint/2010/main" val="10658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AF8-5887-4026-B727-720FD8E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93A851-4EA2-4BD0-B307-68268D23C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401271"/>
              </p:ext>
            </p:extLst>
          </p:nvPr>
        </p:nvGraphicFramePr>
        <p:xfrm>
          <a:off x="1683543" y="2754502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72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6" name="Rectangle 3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BD63C-3696-48E1-BCCF-D4959EF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chemeClr val="tx1"/>
                </a:solidFill>
              </a:rPr>
              <a:t>Q4. APRIORI</a:t>
            </a:r>
            <a:endParaRPr lang="en-US" sz="540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77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E95659-87AD-4E94-B209-F37A013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Scenario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88761-41CB-41A2-B936-9D2CEF742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053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05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Final Exam Q3 &amp; Q4</vt:lpstr>
      <vt:lpstr>Q3. DECISION TREE</vt:lpstr>
      <vt:lpstr>Motivation</vt:lpstr>
      <vt:lpstr>Process Workflow</vt:lpstr>
      <vt:lpstr>Q4. APRIORI</vt:lpstr>
      <vt:lpstr>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Q3 &amp; Q4</dc:title>
  <dc:creator>Kennedy Tan Bing Shien</dc:creator>
  <cp:lastModifiedBy>Kennedy Tan Bing Shien</cp:lastModifiedBy>
  <cp:revision>2</cp:revision>
  <dcterms:created xsi:type="dcterms:W3CDTF">2020-07-02T16:30:16Z</dcterms:created>
  <dcterms:modified xsi:type="dcterms:W3CDTF">2020-07-02T17:11:51Z</dcterms:modified>
</cp:coreProperties>
</file>