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65" r:id="rId2"/>
  </p:sldMasterIdLst>
  <p:notesMasterIdLst>
    <p:notesMasterId r:id="rId6"/>
  </p:notesMasterIdLst>
  <p:handoutMasterIdLst>
    <p:handoutMasterId r:id="rId7"/>
  </p:handoutMasterIdLst>
  <p:sldIdLst>
    <p:sldId id="306" r:id="rId3"/>
    <p:sldId id="307" r:id="rId4"/>
    <p:sldId id="308" r:id="rId5"/>
  </p:sldIdLst>
  <p:sldSz cx="1069340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5A"/>
    <a:srgbClr val="32B9CD"/>
    <a:srgbClr val="E66BC8"/>
    <a:srgbClr val="E661DE"/>
    <a:srgbClr val="272A30"/>
    <a:srgbClr val="292C34"/>
    <a:srgbClr val="34373F"/>
    <a:srgbClr val="131E29"/>
    <a:srgbClr val="253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38"/>
    <p:restoredTop sz="94667"/>
  </p:normalViewPr>
  <p:slideViewPr>
    <p:cSldViewPr showGuides="1">
      <p:cViewPr varScale="1">
        <p:scale>
          <a:sx n="63" d="100"/>
          <a:sy n="63" d="100"/>
        </p:scale>
        <p:origin x="546" y="72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13/08/2020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13/08/2020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0027220" y="6948983"/>
            <a:ext cx="666180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250357" y="1331913"/>
            <a:ext cx="6984132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27220" y="7237015"/>
            <a:ext cx="50006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0" y="0"/>
            <a:ext cx="1910249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51075" y="108223"/>
            <a:ext cx="8064177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" y="166075"/>
            <a:ext cx="1342103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0" y="0"/>
            <a:ext cx="1910249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51075" y="108223"/>
            <a:ext cx="8064177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551192" y="6876976"/>
            <a:ext cx="9217024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0027220" y="6948983"/>
            <a:ext cx="666180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0027220" y="7237015"/>
            <a:ext cx="50006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" y="166075"/>
            <a:ext cx="1342103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0"/>
            <a:ext cx="1069340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173038" y="0"/>
            <a:ext cx="10347325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8443913" y="0"/>
            <a:ext cx="1371600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3594" y="0"/>
            <a:ext cx="3387725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9264651" y="0"/>
            <a:ext cx="1255713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4875213" y="5889625"/>
            <a:ext cx="477838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9825038" y="1533525"/>
            <a:ext cx="573088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3186460" y="2397403"/>
            <a:ext cx="4320480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5634038" y="5940425"/>
            <a:ext cx="381711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78" y="6045645"/>
            <a:ext cx="2388264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173038" y="0"/>
            <a:ext cx="10347325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8443913" y="0"/>
            <a:ext cx="1371600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3594" y="0"/>
            <a:ext cx="3387725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9264651" y="0"/>
            <a:ext cx="1255713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4514479" y="5889625"/>
            <a:ext cx="477838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9825038" y="1533525"/>
            <a:ext cx="573088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3690516" y="2397403"/>
            <a:ext cx="4320480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4913958" y="5940425"/>
            <a:ext cx="381711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96" y="6142225"/>
            <a:ext cx="1941684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marcela.alves@bandtec.com.br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7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pt-BR" sz="3600" dirty="0"/>
              <a:t>Atividade Individual</a:t>
            </a:r>
          </a:p>
          <a:p>
            <a:pPr algn="r"/>
            <a:r>
              <a:rPr lang="pt-BR" sz="1600" dirty="0"/>
              <a:t>Colocar nome completo e data </a:t>
            </a:r>
          </a:p>
          <a:p>
            <a:endParaRPr lang="pt-BR" sz="3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-4772" y="867765"/>
            <a:ext cx="10646410" cy="61555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pt-BR" sz="2400" b="1" dirty="0">
                <a:solidFill>
                  <a:srgbClr val="E6005A"/>
                </a:solidFill>
                <a:latin typeface="Exo 2" panose="00000500000000000000" pitchFamily="50" charset="0"/>
              </a:rPr>
              <a:t>Deixe sua percepção de cada empresa que se apresentou no dia de hoje </a:t>
            </a:r>
            <a:r>
              <a:rPr lang="pt-BR" sz="2400" b="1" dirty="0" smtClean="0">
                <a:solidFill>
                  <a:srgbClr val="E6005A"/>
                </a:solidFill>
                <a:latin typeface="Exo 2" panose="00000500000000000000" pitchFamily="50" charset="0"/>
              </a:rPr>
              <a:t>(C6 E GETNET):</a:t>
            </a:r>
            <a:endParaRPr lang="pt-BR" sz="2400" b="1" dirty="0">
              <a:solidFill>
                <a:srgbClr val="E6005A"/>
              </a:solidFill>
              <a:latin typeface="Exo 2" panose="00000500000000000000" pitchFamily="50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200" dirty="0">
                <a:solidFill>
                  <a:srgbClr val="272A30"/>
                </a:solidFill>
                <a:latin typeface="Exo 2" panose="00000500000000000000" pitchFamily="50" charset="0"/>
              </a:rPr>
              <a:t>1 – Qual é a expectativa que elas possuem em relação ao profissional </a:t>
            </a:r>
            <a:r>
              <a:rPr lang="pt-BR" sz="2200" dirty="0" smtClean="0">
                <a:solidFill>
                  <a:srgbClr val="272A30"/>
                </a:solidFill>
                <a:latin typeface="Exo 2" panose="00000500000000000000" pitchFamily="50" charset="0"/>
              </a:rPr>
              <a:t>desejado?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200" dirty="0" smtClean="0">
                <a:solidFill>
                  <a:srgbClr val="272A30"/>
                </a:solidFill>
                <a:latin typeface="Exo 2" panose="00000500000000000000" pitchFamily="50" charset="0"/>
              </a:rPr>
              <a:t>C6- </a:t>
            </a:r>
            <a:r>
              <a:rPr lang="pt-BR" sz="1800" dirty="0" smtClean="0">
                <a:solidFill>
                  <a:srgbClr val="272A30"/>
                </a:solidFill>
                <a:latin typeface="Exo 2" panose="00000500000000000000" pitchFamily="50" charset="0"/>
              </a:rPr>
              <a:t>A c6 quer um profissional que tenha ética transparência respeito (o banco e o futuro)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200" dirty="0" smtClean="0">
                <a:solidFill>
                  <a:srgbClr val="272A30"/>
                </a:solidFill>
                <a:latin typeface="Exo 2" panose="00000500000000000000" pitchFamily="50" charset="0"/>
              </a:rPr>
              <a:t>GETNET- </a:t>
            </a:r>
            <a:r>
              <a:rPr lang="pt-BR" sz="1800" dirty="0" smtClean="0">
                <a:solidFill>
                  <a:srgbClr val="272A30"/>
                </a:solidFill>
                <a:latin typeface="Exo 2" panose="00000500000000000000" pitchFamily="50" charset="0"/>
              </a:rPr>
              <a:t>eles querem trabalho com paixão, eles querem que promovemos  mudanças respeito principalmente  </a:t>
            </a:r>
            <a:endParaRPr lang="pt-BR" sz="1800" dirty="0" smtClean="0">
              <a:solidFill>
                <a:srgbClr val="272A30"/>
              </a:solidFill>
              <a:latin typeface="Exo 2" panose="00000500000000000000" pitchFamily="50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200" dirty="0" smtClean="0">
                <a:solidFill>
                  <a:srgbClr val="272A30"/>
                </a:solidFill>
                <a:latin typeface="Exo 2" panose="00000500000000000000" pitchFamily="50" charset="0"/>
              </a:rPr>
              <a:t>2 </a:t>
            </a:r>
            <a:r>
              <a:rPr lang="pt-BR" sz="2200" dirty="0">
                <a:solidFill>
                  <a:srgbClr val="272A30"/>
                </a:solidFill>
                <a:latin typeface="Exo 2" panose="00000500000000000000" pitchFamily="50" charset="0"/>
              </a:rPr>
              <a:t>- O que motivaria você a trabalhar nessa empresa</a:t>
            </a:r>
            <a:r>
              <a:rPr lang="pt-BR" sz="2200" dirty="0" smtClean="0">
                <a:solidFill>
                  <a:srgbClr val="272A30"/>
                </a:solidFill>
                <a:latin typeface="Exo 2" panose="00000500000000000000" pitchFamily="50" charset="0"/>
              </a:rPr>
              <a:t>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200" dirty="0" smtClean="0">
                <a:solidFill>
                  <a:srgbClr val="272A30"/>
                </a:solidFill>
                <a:latin typeface="Exo 2" panose="00000500000000000000" pitchFamily="50" charset="0"/>
              </a:rPr>
              <a:t>C6- </a:t>
            </a:r>
            <a:r>
              <a:rPr lang="pt-BR" sz="1800" dirty="0" smtClean="0">
                <a:solidFill>
                  <a:srgbClr val="272A30"/>
                </a:solidFill>
                <a:latin typeface="Exo 2" panose="00000500000000000000" pitchFamily="50" charset="0"/>
              </a:rPr>
              <a:t>o objetivo desta empresa e de desenvolver um projeto de impacto social eu adoraria fazer parte projeto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200" dirty="0" smtClean="0">
                <a:solidFill>
                  <a:srgbClr val="272A30"/>
                </a:solidFill>
                <a:latin typeface="Exo 2" panose="00000500000000000000" pitchFamily="50" charset="0"/>
              </a:rPr>
              <a:t>GETNET- </a:t>
            </a:r>
            <a:r>
              <a:rPr lang="pt-BR" sz="1800" dirty="0" smtClean="0">
                <a:solidFill>
                  <a:srgbClr val="272A30"/>
                </a:solidFill>
                <a:latin typeface="Exo 2" panose="00000500000000000000" pitchFamily="50" charset="0"/>
              </a:rPr>
              <a:t>o objetivo desta empresa e de ser a melhor plataforma de pagamento de negócios do mercado isso me motiva sua sede de grandeza</a:t>
            </a:r>
            <a:endParaRPr lang="pt-BR" sz="1800" dirty="0" smtClean="0">
              <a:solidFill>
                <a:srgbClr val="272A30"/>
              </a:solidFill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18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7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pt-BR" sz="3600" dirty="0"/>
              <a:t>Atividade Individual</a:t>
            </a:r>
          </a:p>
          <a:p>
            <a:pPr algn="r"/>
            <a:r>
              <a:rPr lang="pt-BR" sz="1600" dirty="0"/>
              <a:t>Colocar nome completo e data </a:t>
            </a:r>
          </a:p>
          <a:p>
            <a:endParaRPr lang="pt-BR" sz="3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-78428" y="1332359"/>
            <a:ext cx="10646410" cy="54168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pt-BR" sz="2400" b="1" dirty="0">
                <a:solidFill>
                  <a:srgbClr val="E6005A"/>
                </a:solidFill>
                <a:latin typeface="Exo 2" panose="00000500000000000000" pitchFamily="50" charset="0"/>
              </a:rPr>
              <a:t>Deixe sua percepção de cada empresa que se apresentou no dia de hoje </a:t>
            </a:r>
            <a:r>
              <a:rPr lang="pt-BR" sz="2400" b="1" dirty="0">
                <a:solidFill>
                  <a:srgbClr val="E6005A"/>
                </a:solidFill>
                <a:latin typeface="Exo 2" panose="00000500000000000000" pitchFamily="50" charset="0"/>
              </a:rPr>
              <a:t>(C6 E GETNET):</a:t>
            </a:r>
            <a:endParaRPr lang="pt-BR" sz="2400" b="1" dirty="0">
              <a:solidFill>
                <a:srgbClr val="E6005A"/>
              </a:solidFill>
              <a:latin typeface="Exo 2" panose="00000500000000000000" pitchFamily="50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200" dirty="0" smtClean="0">
                <a:solidFill>
                  <a:srgbClr val="272A30"/>
                </a:solidFill>
                <a:latin typeface="Exo 2" panose="00000500000000000000" pitchFamily="50" charset="0"/>
              </a:rPr>
              <a:t>3 </a:t>
            </a:r>
            <a:r>
              <a:rPr lang="pt-BR" sz="2200" dirty="0">
                <a:solidFill>
                  <a:srgbClr val="272A30"/>
                </a:solidFill>
                <a:latin typeface="Exo 2" panose="00000500000000000000" pitchFamily="50" charset="0"/>
              </a:rPr>
              <a:t>– Que característica(s) você possui que combina(m) com a empresa</a:t>
            </a:r>
            <a:r>
              <a:rPr lang="pt-BR" sz="2200" dirty="0" smtClean="0">
                <a:solidFill>
                  <a:srgbClr val="272A30"/>
                </a:solidFill>
                <a:latin typeface="Exo 2" panose="00000500000000000000" pitchFamily="50" charset="0"/>
              </a:rPr>
              <a:t>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200" dirty="0" smtClean="0">
                <a:solidFill>
                  <a:srgbClr val="272A30"/>
                </a:solidFill>
                <a:latin typeface="Exo 2" panose="00000500000000000000" pitchFamily="50" charset="0"/>
              </a:rPr>
              <a:t>C6- </a:t>
            </a:r>
            <a:r>
              <a:rPr lang="pt-BR" sz="1800" dirty="0" smtClean="0">
                <a:solidFill>
                  <a:srgbClr val="272A30"/>
                </a:solidFill>
                <a:latin typeface="Exo 2" panose="00000500000000000000" pitchFamily="50" charset="0"/>
              </a:rPr>
              <a:t>a vontade de causar um bom impacto social e lucrando ao mesmo tempo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200" dirty="0" smtClean="0">
                <a:solidFill>
                  <a:srgbClr val="272A30"/>
                </a:solidFill>
                <a:latin typeface="Exo 2" panose="00000500000000000000" pitchFamily="50" charset="0"/>
              </a:rPr>
              <a:t>GETNET- </a:t>
            </a:r>
            <a:r>
              <a:rPr lang="pt-BR" sz="1800" dirty="0" smtClean="0">
                <a:solidFill>
                  <a:srgbClr val="272A30"/>
                </a:solidFill>
                <a:latin typeface="Exo 2" panose="00000500000000000000" pitchFamily="50" charset="0"/>
              </a:rPr>
              <a:t>o sentimento de grandeza de ser a melhor de todas as outras</a:t>
            </a:r>
            <a:endParaRPr lang="pt-BR" sz="1800" dirty="0" smtClean="0">
              <a:solidFill>
                <a:srgbClr val="272A30"/>
              </a:solidFill>
              <a:latin typeface="Exo 2" panose="00000500000000000000" pitchFamily="50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200" dirty="0" smtClean="0">
                <a:solidFill>
                  <a:srgbClr val="272A30"/>
                </a:solidFill>
                <a:latin typeface="Exo 2" panose="00000500000000000000" pitchFamily="50" charset="0"/>
              </a:rPr>
              <a:t>4 </a:t>
            </a:r>
            <a:r>
              <a:rPr lang="pt-BR" sz="2200" dirty="0">
                <a:solidFill>
                  <a:srgbClr val="272A30"/>
                </a:solidFill>
                <a:latin typeface="Exo 2" panose="00000500000000000000" pitchFamily="50" charset="0"/>
              </a:rPr>
              <a:t>- O que você teria de desenvolver ou aperfeiçoar em você para trabalhar nessas empresas</a:t>
            </a:r>
            <a:r>
              <a:rPr lang="pt-BR" sz="2200" dirty="0" smtClean="0">
                <a:solidFill>
                  <a:srgbClr val="272A30"/>
                </a:solidFill>
                <a:latin typeface="Exo 2" panose="00000500000000000000" pitchFamily="50" charset="0"/>
              </a:rPr>
              <a:t>? </a:t>
            </a:r>
            <a:endParaRPr lang="pt-BR" sz="2200" dirty="0" smtClean="0">
              <a:solidFill>
                <a:srgbClr val="272A30"/>
              </a:solidFill>
              <a:latin typeface="Exo 2" panose="00000500000000000000" pitchFamily="50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800" dirty="0" smtClean="0">
                <a:solidFill>
                  <a:srgbClr val="272A30"/>
                </a:solidFill>
                <a:latin typeface="Exo 2" panose="00000500000000000000" pitchFamily="50" charset="0"/>
              </a:rPr>
              <a:t>As duas empresas exigem critérios semelhantes porem específicos que promovem melhora nos funcionários então eu aperfeiçoaria esses critérios em mim</a:t>
            </a:r>
            <a:endParaRPr lang="pt-BR" sz="1800" dirty="0" smtClean="0">
              <a:solidFill>
                <a:srgbClr val="272A30"/>
              </a:solidFill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7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pt-BR" sz="3600" dirty="0"/>
              <a:t>Atividade Individual</a:t>
            </a:r>
          </a:p>
          <a:p>
            <a:pPr algn="r"/>
            <a:r>
              <a:rPr lang="pt-BR" sz="1600" dirty="0"/>
              <a:t>Colocar nome completo e data </a:t>
            </a:r>
          </a:p>
          <a:p>
            <a:endParaRPr lang="pt-BR" sz="3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-30480" y="1385655"/>
            <a:ext cx="10376414" cy="4678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pt-BR" sz="2400" b="1" dirty="0">
                <a:solidFill>
                  <a:srgbClr val="E6005A"/>
                </a:solidFill>
                <a:latin typeface="Exo 2" panose="00000500000000000000" pitchFamily="50" charset="0"/>
              </a:rPr>
              <a:t>Deixe sua percepção de cada empresa que se apresentou no dia de hoje </a:t>
            </a:r>
            <a:r>
              <a:rPr lang="pt-BR" sz="2400" b="1" dirty="0">
                <a:solidFill>
                  <a:srgbClr val="E6005A"/>
                </a:solidFill>
                <a:latin typeface="Exo 2" panose="00000500000000000000" pitchFamily="50" charset="0"/>
              </a:rPr>
              <a:t>(C6 E GETNET):</a:t>
            </a:r>
            <a:endParaRPr lang="pt-BR" sz="2400" b="1" dirty="0">
              <a:solidFill>
                <a:srgbClr val="E6005A"/>
              </a:solidFill>
              <a:latin typeface="Exo 2" panose="00000500000000000000" pitchFamily="50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200" dirty="0" smtClean="0">
                <a:solidFill>
                  <a:srgbClr val="272A30"/>
                </a:solidFill>
                <a:latin typeface="Exo 2" panose="00000500000000000000" pitchFamily="50" charset="0"/>
              </a:rPr>
              <a:t>5 </a:t>
            </a:r>
            <a:r>
              <a:rPr lang="pt-BR" sz="2200" dirty="0">
                <a:solidFill>
                  <a:srgbClr val="272A30"/>
                </a:solidFill>
                <a:latin typeface="Exo 2" panose="00000500000000000000" pitchFamily="50" charset="0"/>
              </a:rPr>
              <a:t>– Há algo que não se identificou</a:t>
            </a:r>
            <a:r>
              <a:rPr lang="pt-BR" sz="2200" dirty="0" smtClean="0">
                <a:solidFill>
                  <a:srgbClr val="272A30"/>
                </a:solidFill>
                <a:latin typeface="Exo 2" panose="00000500000000000000" pitchFamily="50" charset="0"/>
              </a:rPr>
              <a:t>? </a:t>
            </a:r>
            <a:endParaRPr lang="pt-BR" sz="2200" dirty="0" smtClean="0">
              <a:solidFill>
                <a:srgbClr val="272A30"/>
              </a:solidFill>
              <a:latin typeface="Exo 2" panose="00000500000000000000" pitchFamily="50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800" dirty="0" smtClean="0">
                <a:solidFill>
                  <a:srgbClr val="272A30"/>
                </a:solidFill>
                <a:latin typeface="Exo 2" panose="00000500000000000000" pitchFamily="50" charset="0"/>
              </a:rPr>
              <a:t>Eu me identifiquei bastante principalmente com os exs alunos</a:t>
            </a:r>
            <a:endParaRPr lang="pt-BR" sz="1800" dirty="0" smtClean="0">
              <a:solidFill>
                <a:srgbClr val="272A30"/>
              </a:solidFill>
              <a:latin typeface="Exo 2" panose="00000500000000000000" pitchFamily="50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200" dirty="0" smtClean="0">
                <a:solidFill>
                  <a:srgbClr val="272A30"/>
                </a:solidFill>
                <a:latin typeface="Exo 2" panose="00000500000000000000" pitchFamily="50" charset="0"/>
              </a:rPr>
              <a:t>6 </a:t>
            </a:r>
            <a:r>
              <a:rPr lang="pt-BR" sz="2200" dirty="0">
                <a:solidFill>
                  <a:srgbClr val="272A30"/>
                </a:solidFill>
                <a:latin typeface="Exo 2" panose="00000500000000000000" pitchFamily="50" charset="0"/>
              </a:rPr>
              <a:t>– Alguma curiosidade (dúvidas sobre área, projeto, negócio...) que ainda tem</a:t>
            </a:r>
            <a:r>
              <a:rPr lang="pt-BR" sz="2200" dirty="0" smtClean="0">
                <a:solidFill>
                  <a:srgbClr val="272A30"/>
                </a:solidFill>
                <a:latin typeface="Exo 2" panose="00000500000000000000" pitchFamily="50" charset="0"/>
              </a:rPr>
              <a:t>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200" smtClean="0">
                <a:solidFill>
                  <a:srgbClr val="272A30"/>
                </a:solidFill>
                <a:latin typeface="Exo 2" panose="00000500000000000000" pitchFamily="50" charset="0"/>
              </a:rPr>
              <a:t>Não nada </a:t>
            </a:r>
            <a:endParaRPr lang="pt-BR" sz="2200" dirty="0" smtClean="0">
              <a:solidFill>
                <a:srgbClr val="272A30"/>
              </a:solidFill>
              <a:latin typeface="Exo 2" panose="00000500000000000000" pitchFamily="50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200" dirty="0" smtClean="0">
                <a:solidFill>
                  <a:srgbClr val="272A30"/>
                </a:solidFill>
                <a:latin typeface="Exo 2" panose="00000500000000000000" pitchFamily="50" charset="0"/>
              </a:rPr>
              <a:t>Enviar </a:t>
            </a:r>
            <a:r>
              <a:rPr lang="pt-BR" sz="2200" dirty="0">
                <a:solidFill>
                  <a:srgbClr val="272A30"/>
                </a:solidFill>
                <a:latin typeface="Exo 2" panose="00000500000000000000" pitchFamily="50" charset="0"/>
              </a:rPr>
              <a:t>por e-mail: </a:t>
            </a:r>
            <a:r>
              <a:rPr lang="pt-BR" sz="2200" dirty="0">
                <a:solidFill>
                  <a:srgbClr val="272A30"/>
                </a:solidFill>
                <a:latin typeface="Exo 2" panose="00000500000000000000" pitchFamily="50" charset="0"/>
                <a:hlinkClick r:id="rId2"/>
              </a:rPr>
              <a:t>marcela.alves@bandtec.com.br</a:t>
            </a:r>
            <a:r>
              <a:rPr lang="pt-BR" sz="2200" dirty="0">
                <a:solidFill>
                  <a:srgbClr val="272A30"/>
                </a:solidFill>
                <a:latin typeface="Exo 2" panose="00000500000000000000" pitchFamily="50" charset="0"/>
              </a:rPr>
              <a:t> até 14/08 às 10h00. </a:t>
            </a:r>
            <a:endParaRPr lang="pt-BR" sz="2200" b="1" dirty="0"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84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14082</TotalTime>
  <Words>303</Words>
  <Application>Microsoft Office PowerPoint</Application>
  <PresentationFormat>Personalizar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Exo 2</vt:lpstr>
      <vt:lpstr>Tahoma</vt:lpstr>
      <vt:lpstr>Conteúdo</vt:lpstr>
      <vt:lpstr>Encerramento / Agradecimento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user</cp:lastModifiedBy>
  <cp:revision>291</cp:revision>
  <dcterms:created xsi:type="dcterms:W3CDTF">2016-12-01T16:19:35Z</dcterms:created>
  <dcterms:modified xsi:type="dcterms:W3CDTF">2020-08-14T02:45:59Z</dcterms:modified>
</cp:coreProperties>
</file>