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“Perda ou Perca”</a:t>
            </a:r>
            <a:endParaRPr lang="pt-BR" dirty="0"/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653" b="12653"/>
          <a:stretch>
            <a:fillRect/>
          </a:stretch>
        </p:blipFill>
        <p:spPr>
          <a:xfrm>
            <a:off x="5133704" y="3674559"/>
            <a:ext cx="3024558" cy="2261629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Qual e o correto ?</a:t>
            </a:r>
          </a:p>
          <a:p>
            <a:r>
              <a:rPr lang="pt-BR" sz="4400" dirty="0" smtClean="0"/>
              <a:t>Quando usa?</a:t>
            </a:r>
          </a:p>
          <a:p>
            <a:r>
              <a:rPr lang="pt-BR" sz="4400" dirty="0" smtClean="0"/>
              <a:t>Qual </a:t>
            </a:r>
            <a:r>
              <a:rPr lang="pt-BR" sz="4400" smtClean="0"/>
              <a:t>a diferença ?</a:t>
            </a:r>
            <a:endParaRPr lang="pt-BR" sz="4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95" y="2137916"/>
            <a:ext cx="3051150" cy="23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819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14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Berlim</vt:lpstr>
      <vt:lpstr>                      “Perda ou Perca”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“Perda ou Perca”</dc:title>
  <dc:creator>user</dc:creator>
  <cp:lastModifiedBy>user</cp:lastModifiedBy>
  <cp:revision>2</cp:revision>
  <dcterms:created xsi:type="dcterms:W3CDTF">2020-09-03T02:27:27Z</dcterms:created>
  <dcterms:modified xsi:type="dcterms:W3CDTF">2020-09-03T02:41:27Z</dcterms:modified>
</cp:coreProperties>
</file>