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0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8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4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46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399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566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079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03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06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82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1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53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07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73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7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EB3CEC-1FC5-4743-A862-B9DB3DE89693}" type="datetimeFigureOut">
              <a:rPr lang="pt-BR" smtClean="0"/>
              <a:t>30/08/2020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F6F61A-69E4-4FF9-9417-ACFA46C4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580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6037"/>
            <a:ext cx="10515600" cy="1325563"/>
          </a:xfrm>
        </p:spPr>
        <p:txBody>
          <a:bodyPr/>
          <a:lstStyle/>
          <a:p>
            <a:r>
              <a:rPr lang="pt-BR" dirty="0" smtClean="0"/>
              <a:t>Trabalho de T.I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71600"/>
            <a:ext cx="12192000" cy="53688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dirty="0" smtClean="0"/>
              <a:t>-PROJETO E OBJETIVO</a:t>
            </a:r>
          </a:p>
          <a:p>
            <a:pPr marL="0" indent="0">
              <a:buNone/>
            </a:pPr>
            <a:r>
              <a:rPr lang="pt-BR" sz="2000" dirty="0" smtClean="0"/>
              <a:t>Eu planejo reformar a cozinha da minha mãe, desde mudar os armários de cozinha a compra um depurador de ar </a:t>
            </a:r>
          </a:p>
          <a:p>
            <a:pPr marL="0" indent="0">
              <a:buNone/>
            </a:pPr>
            <a:r>
              <a:rPr lang="pt-BR" sz="2000" dirty="0" smtClean="0"/>
              <a:t>-PLANEJAMENTO DO PROJETO </a:t>
            </a:r>
          </a:p>
          <a:p>
            <a:pPr marL="0" indent="0">
              <a:buNone/>
            </a:pPr>
            <a:r>
              <a:rPr lang="pt-BR" sz="2000" dirty="0" smtClean="0"/>
              <a:t>Eu pesquisaria em redes de varejo de moveis e eletrodomésticos, os produtos de qualidades e quem não fuja do meu orçamento</a:t>
            </a:r>
          </a:p>
          <a:p>
            <a:pPr marL="0" indent="0">
              <a:buNone/>
            </a:pPr>
            <a:r>
              <a:rPr lang="pt-BR" sz="2000" dirty="0" smtClean="0"/>
              <a:t>-ESCOPO E ARQUITETURA</a:t>
            </a:r>
          </a:p>
          <a:p>
            <a:pPr marL="0" indent="0">
              <a:buNone/>
            </a:pPr>
            <a:r>
              <a:rPr lang="pt-BR" sz="2000" dirty="0" smtClean="0"/>
              <a:t> eu quero compra pra meu projeto armário de cozinha forte e resistente a umidade, quero equipar </a:t>
            </a:r>
            <a:r>
              <a:rPr lang="pt-BR" sz="2000" smtClean="0"/>
              <a:t>a cozinha  </a:t>
            </a:r>
            <a:r>
              <a:rPr lang="pt-BR" sz="2000" dirty="0" smtClean="0"/>
              <a:t>com um </a:t>
            </a:r>
            <a:r>
              <a:rPr lang="pt-BR" sz="2000" dirty="0" err="1" smtClean="0"/>
              <a:t>anti</a:t>
            </a:r>
            <a:r>
              <a:rPr lang="pt-BR" sz="2000" dirty="0" smtClean="0"/>
              <a:t> mofo eletrônico , e principalmente um  depurador de ar.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-SUSTENTAÇÃO </a:t>
            </a:r>
          </a:p>
          <a:p>
            <a:pPr marL="0" indent="0">
              <a:buNone/>
            </a:pPr>
            <a:r>
              <a:rPr lang="pt-BR" sz="2000" dirty="0" smtClean="0"/>
              <a:t>Primeiramente eu contrataria um profissional capacitado para me auxiliar no projeto, também chamaria um encanador ou o zelador do condomínio para poder me orientar sobre o encanamento do local</a:t>
            </a:r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685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6037"/>
            <a:ext cx="10515600" cy="1325563"/>
          </a:xfrm>
        </p:spPr>
        <p:txBody>
          <a:bodyPr/>
          <a:lstStyle/>
          <a:p>
            <a:r>
              <a:rPr lang="pt-BR" dirty="0" smtClean="0"/>
              <a:t>Trabalho de T.I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983" y="1724296"/>
            <a:ext cx="10245633" cy="15283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dirty="0" smtClean="0"/>
              <a:t>-</a:t>
            </a:r>
            <a:r>
              <a:rPr lang="pt-BR" sz="8000" dirty="0" smtClean="0"/>
              <a:t>PREMISSAS </a:t>
            </a:r>
          </a:p>
          <a:p>
            <a:pPr marL="0" indent="0">
              <a:buNone/>
            </a:pPr>
            <a:r>
              <a:rPr lang="pt-BR" sz="8000" dirty="0" smtClean="0"/>
              <a:t>Eu suponho que o profissional que ira montar os equipamentos de cozinha tenha as ferramentas necessárias para o trabalho e que o zelador saiba  fechar o registro d’agua antes de trabalhar</a:t>
            </a:r>
          </a:p>
          <a:p>
            <a:pPr marL="0" indent="0">
              <a:buNone/>
            </a:pPr>
            <a:r>
              <a:rPr lang="pt-BR" sz="8000" dirty="0" smtClean="0"/>
              <a:t>-RESTRICOES </a:t>
            </a:r>
          </a:p>
          <a:p>
            <a:pPr marL="0" indent="0">
              <a:buNone/>
            </a:pPr>
            <a:r>
              <a:rPr lang="pt-BR" sz="8000" dirty="0" smtClean="0"/>
              <a:t>O projeto deve ficar pronto antes do dia 23 de dezembro e que o orçamento não pode passar  R$2500,00</a:t>
            </a:r>
          </a:p>
          <a:p>
            <a:pPr marL="0" indent="0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1178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337457"/>
            <a:ext cx="3424101" cy="34241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81" y="211182"/>
            <a:ext cx="4067311" cy="40673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777" y="3347085"/>
            <a:ext cx="3439477" cy="34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181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Fatia</vt:lpstr>
      <vt:lpstr>Trabalho de T.I</vt:lpstr>
      <vt:lpstr>Trabalho de T.I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7</cp:revision>
  <dcterms:created xsi:type="dcterms:W3CDTF">2020-08-30T22:07:56Z</dcterms:created>
  <dcterms:modified xsi:type="dcterms:W3CDTF">2020-08-30T23:03:36Z</dcterms:modified>
</cp:coreProperties>
</file>