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4" r:id="rId3"/>
    <p:sldId id="269" r:id="rId4"/>
    <p:sldId id="266" r:id="rId5"/>
    <p:sldId id="275" r:id="rId6"/>
    <p:sldId id="265" r:id="rId7"/>
    <p:sldId id="271" r:id="rId8"/>
    <p:sldId id="257" r:id="rId9"/>
    <p:sldId id="258" r:id="rId10"/>
    <p:sldId id="259" r:id="rId11"/>
    <p:sldId id="260" r:id="rId12"/>
    <p:sldId id="261" r:id="rId13"/>
    <p:sldId id="268" r:id="rId14"/>
    <p:sldId id="270" r:id="rId15"/>
    <p:sldId id="263" r:id="rId16"/>
    <p:sldId id="272" r:id="rId17"/>
    <p:sldId id="276" r:id="rId18"/>
    <p:sldId id="267" r:id="rId19"/>
    <p:sldId id="273" r:id="rId20"/>
    <p:sldId id="277"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6529BA-4013-4175-9086-58415FF300B8}" v="17" dt="2022-08-22T05:21:44.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701"/>
  </p:normalViewPr>
  <p:slideViewPr>
    <p:cSldViewPr snapToGrid="0">
      <p:cViewPr varScale="1">
        <p:scale>
          <a:sx n="79" d="100"/>
          <a:sy n="79" d="100"/>
        </p:scale>
        <p:origin x="738" y="96"/>
      </p:cViewPr>
      <p:guideLst/>
    </p:cSldViewPr>
  </p:slideViewPr>
  <p:notesTextViewPr>
    <p:cViewPr>
      <p:scale>
        <a:sx n="1" d="1"/>
        <a:sy n="1" d="1"/>
      </p:scale>
      <p:origin x="0" y="0"/>
    </p:cViewPr>
  </p:notesTextViewPr>
  <p:notesViewPr>
    <p:cSldViewPr snapToGrid="0">
      <p:cViewPr varScale="1">
        <p:scale>
          <a:sx n="70" d="100"/>
          <a:sy n="70" d="100"/>
        </p:scale>
        <p:origin x="207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en, Eren" userId="1524803c-4e9d-4ade-801e-849580f16dd3" providerId="ADAL" clId="{BCC42227-82DE-9145-9ACE-645D88D1898A}"/>
    <pc:docChg chg="undo custSel addSld modSld">
      <pc:chgData name="Bilen, Eren" userId="1524803c-4e9d-4ade-801e-849580f16dd3" providerId="ADAL" clId="{BCC42227-82DE-9145-9ACE-645D88D1898A}" dt="2021-08-31T04:17:49.550" v="30" actId="14100"/>
      <pc:docMkLst>
        <pc:docMk/>
      </pc:docMkLst>
      <pc:sldChg chg="modSp mod">
        <pc:chgData name="Bilen, Eren" userId="1524803c-4e9d-4ade-801e-849580f16dd3" providerId="ADAL" clId="{BCC42227-82DE-9145-9ACE-645D88D1898A}" dt="2021-08-31T04:17:49.550" v="30" actId="14100"/>
        <pc:sldMkLst>
          <pc:docMk/>
          <pc:sldMk cId="3187801876" sldId="269"/>
        </pc:sldMkLst>
        <pc:picChg chg="mod">
          <ac:chgData name="Bilen, Eren" userId="1524803c-4e9d-4ade-801e-849580f16dd3" providerId="ADAL" clId="{BCC42227-82DE-9145-9ACE-645D88D1898A}" dt="2021-08-31T04:17:49.550" v="30" actId="14100"/>
          <ac:picMkLst>
            <pc:docMk/>
            <pc:sldMk cId="3187801876" sldId="269"/>
            <ac:picMk id="3" creationId="{13770256-F9D6-9F4D-B1A1-07E8D5908BD6}"/>
          </ac:picMkLst>
        </pc:picChg>
      </pc:sldChg>
      <pc:sldChg chg="modSp mod">
        <pc:chgData name="Bilen, Eren" userId="1524803c-4e9d-4ade-801e-849580f16dd3" providerId="ADAL" clId="{BCC42227-82DE-9145-9ACE-645D88D1898A}" dt="2021-08-31T00:14:20.655" v="18" actId="14100"/>
        <pc:sldMkLst>
          <pc:docMk/>
          <pc:sldMk cId="1773819916" sldId="270"/>
        </pc:sldMkLst>
        <pc:picChg chg="mod">
          <ac:chgData name="Bilen, Eren" userId="1524803c-4e9d-4ade-801e-849580f16dd3" providerId="ADAL" clId="{BCC42227-82DE-9145-9ACE-645D88D1898A}" dt="2021-08-31T00:14:20.655" v="18" actId="14100"/>
          <ac:picMkLst>
            <pc:docMk/>
            <pc:sldMk cId="1773819916" sldId="270"/>
            <ac:picMk id="3" creationId="{E0B82D0B-43BD-0045-8FD8-3AFFB37C29D2}"/>
          </ac:picMkLst>
        </pc:picChg>
      </pc:sldChg>
      <pc:sldChg chg="addSp delSp modSp">
        <pc:chgData name="Bilen, Eren" userId="1524803c-4e9d-4ade-801e-849580f16dd3" providerId="ADAL" clId="{BCC42227-82DE-9145-9ACE-645D88D1898A}" dt="2021-08-31T01:15:41.302" v="27" actId="1076"/>
        <pc:sldMkLst>
          <pc:docMk/>
          <pc:sldMk cId="700611953" sldId="272"/>
        </pc:sldMkLst>
        <pc:picChg chg="mod">
          <ac:chgData name="Bilen, Eren" userId="1524803c-4e9d-4ade-801e-849580f16dd3" providerId="ADAL" clId="{BCC42227-82DE-9145-9ACE-645D88D1898A}" dt="2021-08-31T01:15:41.302" v="27" actId="1076"/>
          <ac:picMkLst>
            <pc:docMk/>
            <pc:sldMk cId="700611953" sldId="272"/>
            <ac:picMk id="1026" creationId="{55143FFB-210A-9C46-9A37-9784D59C4421}"/>
          </ac:picMkLst>
        </pc:picChg>
        <pc:picChg chg="add del mod">
          <ac:chgData name="Bilen, Eren" userId="1524803c-4e9d-4ade-801e-849580f16dd3" providerId="ADAL" clId="{BCC42227-82DE-9145-9ACE-645D88D1898A}" dt="2021-08-31T01:14:30.855" v="23" actId="21"/>
          <ac:picMkLst>
            <pc:docMk/>
            <pc:sldMk cId="700611953" sldId="272"/>
            <ac:picMk id="2050" creationId="{F6D2305A-A88D-EF4B-AACB-34E4785B6DBC}"/>
          </ac:picMkLst>
        </pc:picChg>
      </pc:sldChg>
      <pc:sldChg chg="addSp delSp modSp new mod">
        <pc:chgData name="Bilen, Eren" userId="1524803c-4e9d-4ade-801e-849580f16dd3" providerId="ADAL" clId="{BCC42227-82DE-9145-9ACE-645D88D1898A}" dt="2021-08-31T00:13:26.937" v="15" actId="14100"/>
        <pc:sldMkLst>
          <pc:docMk/>
          <pc:sldMk cId="3701307663" sldId="275"/>
        </pc:sldMkLst>
        <pc:spChg chg="add del mod">
          <ac:chgData name="Bilen, Eren" userId="1524803c-4e9d-4ade-801e-849580f16dd3" providerId="ADAL" clId="{BCC42227-82DE-9145-9ACE-645D88D1898A}" dt="2021-08-31T00:11:41.592" v="2"/>
          <ac:spMkLst>
            <pc:docMk/>
            <pc:sldMk cId="3701307663" sldId="275"/>
            <ac:spMk id="2" creationId="{5A6B3794-8CC7-3848-9502-9B35780E75D0}"/>
          </ac:spMkLst>
        </pc:spChg>
        <pc:spChg chg="add del">
          <ac:chgData name="Bilen, Eren" userId="1524803c-4e9d-4ade-801e-849580f16dd3" providerId="ADAL" clId="{BCC42227-82DE-9145-9ACE-645D88D1898A}" dt="2021-08-31T00:12:47.623" v="4"/>
          <ac:spMkLst>
            <pc:docMk/>
            <pc:sldMk cId="3701307663" sldId="275"/>
            <ac:spMk id="3" creationId="{6FC71445-33DF-3C4F-A80F-E5DA1931B66D}"/>
          </ac:spMkLst>
        </pc:spChg>
        <pc:spChg chg="add del">
          <ac:chgData name="Bilen, Eren" userId="1524803c-4e9d-4ade-801e-849580f16dd3" providerId="ADAL" clId="{BCC42227-82DE-9145-9ACE-645D88D1898A}" dt="2021-08-31T00:12:48.763" v="6"/>
          <ac:spMkLst>
            <pc:docMk/>
            <pc:sldMk cId="3701307663" sldId="275"/>
            <ac:spMk id="4" creationId="{B08AA9AA-AA70-824E-B4F1-8F7006D3E1E5}"/>
          </ac:spMkLst>
        </pc:spChg>
        <pc:spChg chg="add del">
          <ac:chgData name="Bilen, Eren" userId="1524803c-4e9d-4ade-801e-849580f16dd3" providerId="ADAL" clId="{BCC42227-82DE-9145-9ACE-645D88D1898A}" dt="2021-08-31T00:12:58.645" v="8"/>
          <ac:spMkLst>
            <pc:docMk/>
            <pc:sldMk cId="3701307663" sldId="275"/>
            <ac:spMk id="5" creationId="{CA5B7D93-A41B-914C-8EDD-9A55246B612F}"/>
          </ac:spMkLst>
        </pc:spChg>
        <pc:picChg chg="add mod">
          <ac:chgData name="Bilen, Eren" userId="1524803c-4e9d-4ade-801e-849580f16dd3" providerId="ADAL" clId="{BCC42227-82DE-9145-9ACE-645D88D1898A}" dt="2021-08-31T00:13:26.937" v="15" actId="14100"/>
          <ac:picMkLst>
            <pc:docMk/>
            <pc:sldMk cId="3701307663" sldId="275"/>
            <ac:picMk id="7" creationId="{27747A7F-863E-444D-B414-162C3895C7DD}"/>
          </ac:picMkLst>
        </pc:picChg>
      </pc:sldChg>
      <pc:sldChg chg="addSp modSp new">
        <pc:chgData name="Bilen, Eren" userId="1524803c-4e9d-4ade-801e-849580f16dd3" providerId="ADAL" clId="{BCC42227-82DE-9145-9ACE-645D88D1898A}" dt="2021-08-31T01:14:40.458" v="26" actId="1076"/>
        <pc:sldMkLst>
          <pc:docMk/>
          <pc:sldMk cId="1857891564" sldId="276"/>
        </pc:sldMkLst>
        <pc:picChg chg="add mod">
          <ac:chgData name="Bilen, Eren" userId="1524803c-4e9d-4ade-801e-849580f16dd3" providerId="ADAL" clId="{BCC42227-82DE-9145-9ACE-645D88D1898A}" dt="2021-08-31T01:14:40.458" v="26" actId="1076"/>
          <ac:picMkLst>
            <pc:docMk/>
            <pc:sldMk cId="1857891564" sldId="276"/>
            <ac:picMk id="2" creationId="{54E901EA-834F-CA40-9586-A0C0F260D504}"/>
          </ac:picMkLst>
        </pc:picChg>
      </pc:sldChg>
    </pc:docChg>
  </pc:docChgLst>
  <pc:docChgLst>
    <pc:chgData name="Bilen, Eren" userId="1524803c-4e9d-4ade-801e-849580f16dd3" providerId="ADAL" clId="{8B52419A-B4B1-0342-B221-F68EA5B8927E}"/>
    <pc:docChg chg="undo redo custSel addSld delSld modSld sldOrd">
      <pc:chgData name="Bilen, Eren" userId="1524803c-4e9d-4ade-801e-849580f16dd3" providerId="ADAL" clId="{8B52419A-B4B1-0342-B221-F68EA5B8927E}" dt="2021-08-30T20:13:00.451" v="127" actId="1076"/>
      <pc:docMkLst>
        <pc:docMk/>
      </pc:docMkLst>
      <pc:sldChg chg="addSp modSp mod">
        <pc:chgData name="Bilen, Eren" userId="1524803c-4e9d-4ade-801e-849580f16dd3" providerId="ADAL" clId="{8B52419A-B4B1-0342-B221-F68EA5B8927E}" dt="2021-08-30T20:05:46.092" v="122" actId="1076"/>
        <pc:sldMkLst>
          <pc:docMk/>
          <pc:sldMk cId="1480266789" sldId="256"/>
        </pc:sldMkLst>
        <pc:spChg chg="mod">
          <ac:chgData name="Bilen, Eren" userId="1524803c-4e9d-4ade-801e-849580f16dd3" providerId="ADAL" clId="{8B52419A-B4B1-0342-B221-F68EA5B8927E}" dt="2021-08-30T20:05:46.092" v="122" actId="1076"/>
          <ac:spMkLst>
            <pc:docMk/>
            <pc:sldMk cId="1480266789" sldId="256"/>
            <ac:spMk id="2" creationId="{53B6F51D-2E15-49EF-BCB2-916B46AA455C}"/>
          </ac:spMkLst>
        </pc:spChg>
        <pc:picChg chg="add mod">
          <ac:chgData name="Bilen, Eren" userId="1524803c-4e9d-4ade-801e-849580f16dd3" providerId="ADAL" clId="{8B52419A-B4B1-0342-B221-F68EA5B8927E}" dt="2021-08-30T20:05:37.890" v="118" actId="1076"/>
          <ac:picMkLst>
            <pc:docMk/>
            <pc:sldMk cId="1480266789" sldId="256"/>
            <ac:picMk id="3" creationId="{014ED51C-FBB1-F342-A6A4-184E48016C1F}"/>
          </ac:picMkLst>
        </pc:picChg>
      </pc:sldChg>
      <pc:sldChg chg="modSp mod">
        <pc:chgData name="Bilen, Eren" userId="1524803c-4e9d-4ade-801e-849580f16dd3" providerId="ADAL" clId="{8B52419A-B4B1-0342-B221-F68EA5B8927E}" dt="2021-08-30T19:54:49.970" v="99" actId="113"/>
        <pc:sldMkLst>
          <pc:docMk/>
          <pc:sldMk cId="1978270079" sldId="257"/>
        </pc:sldMkLst>
        <pc:spChg chg="mod">
          <ac:chgData name="Bilen, Eren" userId="1524803c-4e9d-4ade-801e-849580f16dd3" providerId="ADAL" clId="{8B52419A-B4B1-0342-B221-F68EA5B8927E}" dt="2021-08-30T19:54:49.970" v="99" actId="113"/>
          <ac:spMkLst>
            <pc:docMk/>
            <pc:sldMk cId="1978270079" sldId="257"/>
            <ac:spMk id="3" creationId="{6877F50B-E578-4373-9301-B2AD1D2D9D43}"/>
          </ac:spMkLst>
        </pc:spChg>
      </pc:sldChg>
      <pc:sldChg chg="modSp mod">
        <pc:chgData name="Bilen, Eren" userId="1524803c-4e9d-4ade-801e-849580f16dd3" providerId="ADAL" clId="{8B52419A-B4B1-0342-B221-F68EA5B8927E}" dt="2021-08-30T19:54:39.645" v="95" actId="20577"/>
        <pc:sldMkLst>
          <pc:docMk/>
          <pc:sldMk cId="4271000689" sldId="258"/>
        </pc:sldMkLst>
        <pc:spChg chg="mod">
          <ac:chgData name="Bilen, Eren" userId="1524803c-4e9d-4ade-801e-849580f16dd3" providerId="ADAL" clId="{8B52419A-B4B1-0342-B221-F68EA5B8927E}" dt="2021-08-30T19:54:39.645" v="95" actId="20577"/>
          <ac:spMkLst>
            <pc:docMk/>
            <pc:sldMk cId="4271000689" sldId="258"/>
            <ac:spMk id="3" creationId="{EDB80F1A-CF87-499E-B9DD-70CF6E27B2EF}"/>
          </ac:spMkLst>
        </pc:spChg>
        <pc:spChg chg="mod">
          <ac:chgData name="Bilen, Eren" userId="1524803c-4e9d-4ade-801e-849580f16dd3" providerId="ADAL" clId="{8B52419A-B4B1-0342-B221-F68EA5B8927E}" dt="2021-08-30T19:51:34.221" v="91" actId="13926"/>
          <ac:spMkLst>
            <pc:docMk/>
            <pc:sldMk cId="4271000689" sldId="258"/>
            <ac:spMk id="7" creationId="{84BF3FBC-45BF-4FDC-9808-3AD342577FD6}"/>
          </ac:spMkLst>
        </pc:spChg>
      </pc:sldChg>
      <pc:sldChg chg="modSp mod">
        <pc:chgData name="Bilen, Eren" userId="1524803c-4e9d-4ade-801e-849580f16dd3" providerId="ADAL" clId="{8B52419A-B4B1-0342-B221-F68EA5B8927E}" dt="2021-08-30T19:35:40.221" v="78" actId="255"/>
        <pc:sldMkLst>
          <pc:docMk/>
          <pc:sldMk cId="4293711932" sldId="266"/>
        </pc:sldMkLst>
        <pc:spChg chg="mod">
          <ac:chgData name="Bilen, Eren" userId="1524803c-4e9d-4ade-801e-849580f16dd3" providerId="ADAL" clId="{8B52419A-B4B1-0342-B221-F68EA5B8927E}" dt="2021-08-30T19:35:40.221" v="78" actId="255"/>
          <ac:spMkLst>
            <pc:docMk/>
            <pc:sldMk cId="4293711932" sldId="266"/>
            <ac:spMk id="3" creationId="{80E6E5B6-D994-453E-BEC1-F562E9F7C805}"/>
          </ac:spMkLst>
        </pc:spChg>
      </pc:sldChg>
      <pc:sldChg chg="new del">
        <pc:chgData name="Bilen, Eren" userId="1524803c-4e9d-4ade-801e-849580f16dd3" providerId="ADAL" clId="{8B52419A-B4B1-0342-B221-F68EA5B8927E}" dt="2021-08-30T19:24:07.347" v="1" actId="2696"/>
        <pc:sldMkLst>
          <pc:docMk/>
          <pc:sldMk cId="2159524234" sldId="269"/>
        </pc:sldMkLst>
      </pc:sldChg>
      <pc:sldChg chg="addSp modSp new mod">
        <pc:chgData name="Bilen, Eren" userId="1524803c-4e9d-4ade-801e-849580f16dd3" providerId="ADAL" clId="{8B52419A-B4B1-0342-B221-F68EA5B8927E}" dt="2021-08-30T19:32:22.190" v="4"/>
        <pc:sldMkLst>
          <pc:docMk/>
          <pc:sldMk cId="3187801876" sldId="269"/>
        </pc:sldMkLst>
        <pc:picChg chg="add mod">
          <ac:chgData name="Bilen, Eren" userId="1524803c-4e9d-4ade-801e-849580f16dd3" providerId="ADAL" clId="{8B52419A-B4B1-0342-B221-F68EA5B8927E}" dt="2021-08-30T19:32:22.190" v="4"/>
          <ac:picMkLst>
            <pc:docMk/>
            <pc:sldMk cId="3187801876" sldId="269"/>
            <ac:picMk id="3" creationId="{13770256-F9D6-9F4D-B1A1-07E8D5908BD6}"/>
          </ac:picMkLst>
        </pc:picChg>
      </pc:sldChg>
      <pc:sldChg chg="addSp modSp new mod ord">
        <pc:chgData name="Bilen, Eren" userId="1524803c-4e9d-4ade-801e-849580f16dd3" providerId="ADAL" clId="{8B52419A-B4B1-0342-B221-F68EA5B8927E}" dt="2021-08-30T20:01:10.953" v="101" actId="20578"/>
        <pc:sldMkLst>
          <pc:docMk/>
          <pc:sldMk cId="1773819916" sldId="270"/>
        </pc:sldMkLst>
        <pc:picChg chg="add mod">
          <ac:chgData name="Bilen, Eren" userId="1524803c-4e9d-4ade-801e-849580f16dd3" providerId="ADAL" clId="{8B52419A-B4B1-0342-B221-F68EA5B8927E}" dt="2021-08-30T19:32:52.469" v="15" actId="14100"/>
          <ac:picMkLst>
            <pc:docMk/>
            <pc:sldMk cId="1773819916" sldId="270"/>
            <ac:picMk id="3" creationId="{E0B82D0B-43BD-0045-8FD8-3AFFB37C29D2}"/>
          </ac:picMkLst>
        </pc:picChg>
      </pc:sldChg>
      <pc:sldChg chg="addSp delSp modSp new mod">
        <pc:chgData name="Bilen, Eren" userId="1524803c-4e9d-4ade-801e-849580f16dd3" providerId="ADAL" clId="{8B52419A-B4B1-0342-B221-F68EA5B8927E}" dt="2021-08-30T19:44:52.603" v="84" actId="1076"/>
        <pc:sldMkLst>
          <pc:docMk/>
          <pc:sldMk cId="3137537447" sldId="271"/>
        </pc:sldMkLst>
        <pc:spChg chg="del">
          <ac:chgData name="Bilen, Eren" userId="1524803c-4e9d-4ade-801e-849580f16dd3" providerId="ADAL" clId="{8B52419A-B4B1-0342-B221-F68EA5B8927E}" dt="2021-08-30T19:44:45.066" v="80" actId="478"/>
          <ac:spMkLst>
            <pc:docMk/>
            <pc:sldMk cId="3137537447" sldId="271"/>
            <ac:spMk id="2" creationId="{8EF57C91-3C55-9D46-BB2A-CD29E953B3C2}"/>
          </ac:spMkLst>
        </pc:spChg>
        <pc:picChg chg="add mod">
          <ac:chgData name="Bilen, Eren" userId="1524803c-4e9d-4ade-801e-849580f16dd3" providerId="ADAL" clId="{8B52419A-B4B1-0342-B221-F68EA5B8927E}" dt="2021-08-30T19:44:52.603" v="84" actId="1076"/>
          <ac:picMkLst>
            <pc:docMk/>
            <pc:sldMk cId="3137537447" sldId="271"/>
            <ac:picMk id="4" creationId="{A7D2D5F4-B09D-014B-B476-826F557888ED}"/>
          </ac:picMkLst>
        </pc:picChg>
      </pc:sldChg>
      <pc:sldChg chg="addSp modSp new">
        <pc:chgData name="Bilen, Eren" userId="1524803c-4e9d-4ade-801e-849580f16dd3" providerId="ADAL" clId="{8B52419A-B4B1-0342-B221-F68EA5B8927E}" dt="2021-08-30T20:13:00.451" v="127" actId="1076"/>
        <pc:sldMkLst>
          <pc:docMk/>
          <pc:sldMk cId="700611953" sldId="272"/>
        </pc:sldMkLst>
        <pc:picChg chg="add mod">
          <ac:chgData name="Bilen, Eren" userId="1524803c-4e9d-4ade-801e-849580f16dd3" providerId="ADAL" clId="{8B52419A-B4B1-0342-B221-F68EA5B8927E}" dt="2021-08-30T20:13:00.451" v="127" actId="1076"/>
          <ac:picMkLst>
            <pc:docMk/>
            <pc:sldMk cId="700611953" sldId="272"/>
            <ac:picMk id="2" creationId="{33790B75-49F9-0B46-849F-F4C9260DD8B1}"/>
          </ac:picMkLst>
        </pc:picChg>
        <pc:picChg chg="add">
          <ac:chgData name="Bilen, Eren" userId="1524803c-4e9d-4ade-801e-849580f16dd3" providerId="ADAL" clId="{8B52419A-B4B1-0342-B221-F68EA5B8927E}" dt="2021-08-30T20:02:07.978" v="103"/>
          <ac:picMkLst>
            <pc:docMk/>
            <pc:sldMk cId="700611953" sldId="272"/>
            <ac:picMk id="1026" creationId="{55143FFB-210A-9C46-9A37-9784D59C4421}"/>
          </ac:picMkLst>
        </pc:picChg>
      </pc:sldChg>
      <pc:sldChg chg="addSp delSp modSp new mod">
        <pc:chgData name="Bilen, Eren" userId="1524803c-4e9d-4ade-801e-849580f16dd3" providerId="ADAL" clId="{8B52419A-B4B1-0342-B221-F68EA5B8927E}" dt="2021-08-30T20:04:01.221" v="112" actId="14100"/>
        <pc:sldMkLst>
          <pc:docMk/>
          <pc:sldMk cId="88414077" sldId="273"/>
        </pc:sldMkLst>
        <pc:spChg chg="del mod">
          <ac:chgData name="Bilen, Eren" userId="1524803c-4e9d-4ade-801e-849580f16dd3" providerId="ADAL" clId="{8B52419A-B4B1-0342-B221-F68EA5B8927E}" dt="2021-08-30T20:03:50.543" v="106" actId="478"/>
          <ac:spMkLst>
            <pc:docMk/>
            <pc:sldMk cId="88414077" sldId="273"/>
            <ac:spMk id="2" creationId="{37D99AD5-E9E0-2F4D-BF71-098B7C6C8B9B}"/>
          </ac:spMkLst>
        </pc:spChg>
        <pc:spChg chg="del">
          <ac:chgData name="Bilen, Eren" userId="1524803c-4e9d-4ade-801e-849580f16dd3" providerId="ADAL" clId="{8B52419A-B4B1-0342-B221-F68EA5B8927E}" dt="2021-08-30T20:03:51.369" v="107" actId="478"/>
          <ac:spMkLst>
            <pc:docMk/>
            <pc:sldMk cId="88414077" sldId="273"/>
            <ac:spMk id="3" creationId="{2D49BBDB-2556-D14A-BCBF-1454A053A77B}"/>
          </ac:spMkLst>
        </pc:spChg>
        <pc:picChg chg="add mod">
          <ac:chgData name="Bilen, Eren" userId="1524803c-4e9d-4ade-801e-849580f16dd3" providerId="ADAL" clId="{8B52419A-B4B1-0342-B221-F68EA5B8927E}" dt="2021-08-30T20:04:01.221" v="112" actId="14100"/>
          <ac:picMkLst>
            <pc:docMk/>
            <pc:sldMk cId="88414077" sldId="273"/>
            <ac:picMk id="5" creationId="{4F86DA34-9699-AE42-825B-8EA100286D15}"/>
          </ac:picMkLst>
        </pc:picChg>
      </pc:sldChg>
      <pc:sldChg chg="addSp modSp new mod">
        <pc:chgData name="Bilen, Eren" userId="1524803c-4e9d-4ade-801e-849580f16dd3" providerId="ADAL" clId="{8B52419A-B4B1-0342-B221-F68EA5B8927E}" dt="2021-08-30T20:04:14.372" v="115"/>
        <pc:sldMkLst>
          <pc:docMk/>
          <pc:sldMk cId="88346021" sldId="274"/>
        </pc:sldMkLst>
        <pc:picChg chg="add mod">
          <ac:chgData name="Bilen, Eren" userId="1524803c-4e9d-4ade-801e-849580f16dd3" providerId="ADAL" clId="{8B52419A-B4B1-0342-B221-F68EA5B8927E}" dt="2021-08-30T20:04:14.372" v="115"/>
          <ac:picMkLst>
            <pc:docMk/>
            <pc:sldMk cId="88346021" sldId="274"/>
            <ac:picMk id="3" creationId="{F4EE720A-22DE-854F-A107-702492F24B7C}"/>
          </ac:picMkLst>
        </pc:picChg>
      </pc:sldChg>
    </pc:docChg>
  </pc:docChgLst>
  <pc:docChgLst>
    <pc:chgData name="Forrester, Jeffrey" userId="6ba1022f-7673-4f6a-9d05-fd2c9f8497c3" providerId="ADAL" clId="{A91671E5-1F53-4F63-B45D-2C134ACEFEBA}"/>
    <pc:docChg chg="custSel modSld">
      <pc:chgData name="Forrester, Jeffrey" userId="6ba1022f-7673-4f6a-9d05-fd2c9f8497c3" providerId="ADAL" clId="{A91671E5-1F53-4F63-B45D-2C134ACEFEBA}" dt="2021-07-19T17:35:37.443" v="77" actId="1035"/>
      <pc:docMkLst>
        <pc:docMk/>
      </pc:docMkLst>
      <pc:sldChg chg="delSp modSp mod modAnim">
        <pc:chgData name="Forrester, Jeffrey" userId="6ba1022f-7673-4f6a-9d05-fd2c9f8497c3" providerId="ADAL" clId="{A91671E5-1F53-4F63-B45D-2C134ACEFEBA}" dt="2021-07-19T17:16:33.687" v="46"/>
        <pc:sldMkLst>
          <pc:docMk/>
          <pc:sldMk cId="1480266789" sldId="256"/>
        </pc:sldMkLst>
        <pc:spChg chg="mod">
          <ac:chgData name="Forrester, Jeffrey" userId="6ba1022f-7673-4f6a-9d05-fd2c9f8497c3" providerId="ADAL" clId="{A91671E5-1F53-4F63-B45D-2C134ACEFEBA}" dt="2021-07-19T17:14:38.197" v="14" actId="20577"/>
          <ac:spMkLst>
            <pc:docMk/>
            <pc:sldMk cId="1480266789" sldId="256"/>
            <ac:spMk id="2" creationId="{53B6F51D-2E15-49EF-BCB2-916B46AA455C}"/>
          </ac:spMkLst>
        </pc:spChg>
        <pc:picChg chg="del">
          <ac:chgData name="Forrester, Jeffrey" userId="6ba1022f-7673-4f6a-9d05-fd2c9f8497c3" providerId="ADAL" clId="{A91671E5-1F53-4F63-B45D-2C134ACEFEBA}" dt="2021-07-19T17:16:33.687" v="46"/>
          <ac:picMkLst>
            <pc:docMk/>
            <pc:sldMk cId="1480266789" sldId="256"/>
            <ac:picMk id="5" creationId="{25757B2B-41FB-4BAB-8445-C4DEC20F53FC}"/>
          </ac:picMkLst>
        </pc:picChg>
      </pc:sldChg>
      <pc:sldChg chg="delSp modSp mod modAnim">
        <pc:chgData name="Forrester, Jeffrey" userId="6ba1022f-7673-4f6a-9d05-fd2c9f8497c3" providerId="ADAL" clId="{A91671E5-1F53-4F63-B45D-2C134ACEFEBA}" dt="2021-07-19T17:22:47.195" v="61" actId="14100"/>
        <pc:sldMkLst>
          <pc:docMk/>
          <pc:sldMk cId="1978270079" sldId="257"/>
        </pc:sldMkLst>
        <pc:spChg chg="mod">
          <ac:chgData name="Forrester, Jeffrey" userId="6ba1022f-7673-4f6a-9d05-fd2c9f8497c3" providerId="ADAL" clId="{A91671E5-1F53-4F63-B45D-2C134ACEFEBA}" dt="2021-07-19T17:22:47.195" v="61" actId="14100"/>
          <ac:spMkLst>
            <pc:docMk/>
            <pc:sldMk cId="1978270079" sldId="257"/>
            <ac:spMk id="3" creationId="{6877F50B-E578-4373-9301-B2AD1D2D9D43}"/>
          </ac:spMkLst>
        </pc:spChg>
        <pc:picChg chg="del">
          <ac:chgData name="Forrester, Jeffrey" userId="6ba1022f-7673-4f6a-9d05-fd2c9f8497c3" providerId="ADAL" clId="{A91671E5-1F53-4F63-B45D-2C134ACEFEBA}" dt="2021-07-19T17:16:33.687" v="46"/>
          <ac:picMkLst>
            <pc:docMk/>
            <pc:sldMk cId="1978270079" sldId="257"/>
            <ac:picMk id="7" creationId="{1808C33D-4183-48CA-BD66-BA1AA0973F98}"/>
          </ac:picMkLst>
        </pc:picChg>
        <pc:inkChg chg="del">
          <ac:chgData name="Forrester, Jeffrey" userId="6ba1022f-7673-4f6a-9d05-fd2c9f8497c3" providerId="ADAL" clId="{A91671E5-1F53-4F63-B45D-2C134ACEFEBA}" dt="2021-07-19T17:16:33.687" v="46"/>
          <ac:inkMkLst>
            <pc:docMk/>
            <pc:sldMk cId="1978270079" sldId="257"/>
            <ac:inkMk id="6" creationId="{8E7CC795-625F-41E6-B666-34033EFB101B}"/>
          </ac:inkMkLst>
        </pc:inkChg>
      </pc:sldChg>
      <pc:sldChg chg="delSp modAnim">
        <pc:chgData name="Forrester, Jeffrey" userId="6ba1022f-7673-4f6a-9d05-fd2c9f8497c3" providerId="ADAL" clId="{A91671E5-1F53-4F63-B45D-2C134ACEFEBA}" dt="2021-07-19T17:16:33.687" v="46"/>
        <pc:sldMkLst>
          <pc:docMk/>
          <pc:sldMk cId="4271000689" sldId="258"/>
        </pc:sldMkLst>
        <pc:picChg chg="del">
          <ac:chgData name="Forrester, Jeffrey" userId="6ba1022f-7673-4f6a-9d05-fd2c9f8497c3" providerId="ADAL" clId="{A91671E5-1F53-4F63-B45D-2C134ACEFEBA}" dt="2021-07-19T17:16:33.687" v="46"/>
          <ac:picMkLst>
            <pc:docMk/>
            <pc:sldMk cId="4271000689" sldId="258"/>
            <ac:picMk id="9" creationId="{69F06E8E-0EDC-4242-ACE3-7376C07D7614}"/>
          </ac:picMkLst>
        </pc:picChg>
        <pc:inkChg chg="del">
          <ac:chgData name="Forrester, Jeffrey" userId="6ba1022f-7673-4f6a-9d05-fd2c9f8497c3" providerId="ADAL" clId="{A91671E5-1F53-4F63-B45D-2C134ACEFEBA}" dt="2021-07-19T17:16:33.687" v="46"/>
          <ac:inkMkLst>
            <pc:docMk/>
            <pc:sldMk cId="4271000689" sldId="258"/>
            <ac:inkMk id="8" creationId="{8FB637FC-5050-471E-9D9C-3A3ADF535765}"/>
          </ac:inkMkLst>
        </pc:inkChg>
      </pc:sldChg>
      <pc:sldChg chg="delSp modSp mod modAnim">
        <pc:chgData name="Forrester, Jeffrey" userId="6ba1022f-7673-4f6a-9d05-fd2c9f8497c3" providerId="ADAL" clId="{A91671E5-1F53-4F63-B45D-2C134ACEFEBA}" dt="2021-07-19T17:23:39.981" v="64" actId="1036"/>
        <pc:sldMkLst>
          <pc:docMk/>
          <pc:sldMk cId="3769242322" sldId="259"/>
        </pc:sldMkLst>
        <pc:spChg chg="mod">
          <ac:chgData name="Forrester, Jeffrey" userId="6ba1022f-7673-4f6a-9d05-fd2c9f8497c3" providerId="ADAL" clId="{A91671E5-1F53-4F63-B45D-2C134ACEFEBA}" dt="2021-07-19T17:23:39.981" v="64" actId="1036"/>
          <ac:spMkLst>
            <pc:docMk/>
            <pc:sldMk cId="3769242322" sldId="259"/>
            <ac:spMk id="3" creationId="{EDB80F1A-CF87-499E-B9DD-70CF6E27B2EF}"/>
          </ac:spMkLst>
        </pc:spChg>
        <pc:picChg chg="del">
          <ac:chgData name="Forrester, Jeffrey" userId="6ba1022f-7673-4f6a-9d05-fd2c9f8497c3" providerId="ADAL" clId="{A91671E5-1F53-4F63-B45D-2C134ACEFEBA}" dt="2021-07-19T17:16:33.687" v="46"/>
          <ac:picMkLst>
            <pc:docMk/>
            <pc:sldMk cId="3769242322" sldId="259"/>
            <ac:picMk id="7" creationId="{9CAE2602-D9C2-4F8D-BA3E-AB766510DA18}"/>
          </ac:picMkLst>
        </pc:picChg>
        <pc:inkChg chg="del">
          <ac:chgData name="Forrester, Jeffrey" userId="6ba1022f-7673-4f6a-9d05-fd2c9f8497c3" providerId="ADAL" clId="{A91671E5-1F53-4F63-B45D-2C134ACEFEBA}" dt="2021-07-19T17:16:33.687" v="46"/>
          <ac:inkMkLst>
            <pc:docMk/>
            <pc:sldMk cId="3769242322" sldId="259"/>
            <ac:inkMk id="6" creationId="{B23EBA26-554B-449E-B853-88EA39859055}"/>
          </ac:inkMkLst>
        </pc:inkChg>
      </pc:sldChg>
      <pc:sldChg chg="delSp modAnim">
        <pc:chgData name="Forrester, Jeffrey" userId="6ba1022f-7673-4f6a-9d05-fd2c9f8497c3" providerId="ADAL" clId="{A91671E5-1F53-4F63-B45D-2C134ACEFEBA}" dt="2021-07-19T17:16:33.687" v="46"/>
        <pc:sldMkLst>
          <pc:docMk/>
          <pc:sldMk cId="2941828147" sldId="260"/>
        </pc:sldMkLst>
        <pc:picChg chg="del">
          <ac:chgData name="Forrester, Jeffrey" userId="6ba1022f-7673-4f6a-9d05-fd2c9f8497c3" providerId="ADAL" clId="{A91671E5-1F53-4F63-B45D-2C134ACEFEBA}" dt="2021-07-19T17:16:33.687" v="46"/>
          <ac:picMkLst>
            <pc:docMk/>
            <pc:sldMk cId="2941828147" sldId="260"/>
            <ac:picMk id="10" creationId="{30549BEA-0E34-4755-96D7-CDA97E8A3FAD}"/>
          </ac:picMkLst>
        </pc:picChg>
        <pc:inkChg chg="del">
          <ac:chgData name="Forrester, Jeffrey" userId="6ba1022f-7673-4f6a-9d05-fd2c9f8497c3" providerId="ADAL" clId="{A91671E5-1F53-4F63-B45D-2C134ACEFEBA}" dt="2021-07-19T17:16:33.687" v="46"/>
          <ac:inkMkLst>
            <pc:docMk/>
            <pc:sldMk cId="2941828147" sldId="260"/>
            <ac:inkMk id="8" creationId="{4E3F31DA-3D49-4627-A2B2-B9B8171A4FFD}"/>
          </ac:inkMkLst>
        </pc:inkChg>
      </pc:sldChg>
      <pc:sldChg chg="delSp modAnim">
        <pc:chgData name="Forrester, Jeffrey" userId="6ba1022f-7673-4f6a-9d05-fd2c9f8497c3" providerId="ADAL" clId="{A91671E5-1F53-4F63-B45D-2C134ACEFEBA}" dt="2021-07-19T17:16:33.687" v="46"/>
        <pc:sldMkLst>
          <pc:docMk/>
          <pc:sldMk cId="381887969" sldId="261"/>
        </pc:sldMkLst>
        <pc:picChg chg="del">
          <ac:chgData name="Forrester, Jeffrey" userId="6ba1022f-7673-4f6a-9d05-fd2c9f8497c3" providerId="ADAL" clId="{A91671E5-1F53-4F63-B45D-2C134ACEFEBA}" dt="2021-07-19T17:16:33.687" v="46"/>
          <ac:picMkLst>
            <pc:docMk/>
            <pc:sldMk cId="381887969" sldId="261"/>
            <ac:picMk id="7" creationId="{65D54E35-C4E3-45E2-A445-4390F711064B}"/>
          </ac:picMkLst>
        </pc:picChg>
        <pc:inkChg chg="del">
          <ac:chgData name="Forrester, Jeffrey" userId="6ba1022f-7673-4f6a-9d05-fd2c9f8497c3" providerId="ADAL" clId="{A91671E5-1F53-4F63-B45D-2C134ACEFEBA}" dt="2021-07-19T17:16:33.687" v="46"/>
          <ac:inkMkLst>
            <pc:docMk/>
            <pc:sldMk cId="381887969" sldId="261"/>
            <ac:inkMk id="6" creationId="{D537B352-6590-4C24-AE7F-CA7717C21C70}"/>
          </ac:inkMkLst>
        </pc:inkChg>
      </pc:sldChg>
      <pc:sldChg chg="delSp modSp mod modAnim">
        <pc:chgData name="Forrester, Jeffrey" userId="6ba1022f-7673-4f6a-9d05-fd2c9f8497c3" providerId="ADAL" clId="{A91671E5-1F53-4F63-B45D-2C134ACEFEBA}" dt="2021-07-19T17:34:43.102" v="72" actId="1038"/>
        <pc:sldMkLst>
          <pc:docMk/>
          <pc:sldMk cId="2982062785" sldId="263"/>
        </pc:sldMkLst>
        <pc:spChg chg="mod">
          <ac:chgData name="Forrester, Jeffrey" userId="6ba1022f-7673-4f6a-9d05-fd2c9f8497c3" providerId="ADAL" clId="{A91671E5-1F53-4F63-B45D-2C134ACEFEBA}" dt="2021-07-19T17:34:43.102" v="72" actId="1038"/>
          <ac:spMkLst>
            <pc:docMk/>
            <pc:sldMk cId="2982062785" sldId="263"/>
            <ac:spMk id="3" creationId="{E5C11920-6947-4E5B-8198-E25A2678FA7E}"/>
          </ac:spMkLst>
        </pc:spChg>
        <pc:picChg chg="del">
          <ac:chgData name="Forrester, Jeffrey" userId="6ba1022f-7673-4f6a-9d05-fd2c9f8497c3" providerId="ADAL" clId="{A91671E5-1F53-4F63-B45D-2C134ACEFEBA}" dt="2021-07-19T17:16:33.687" v="46"/>
          <ac:picMkLst>
            <pc:docMk/>
            <pc:sldMk cId="2982062785" sldId="263"/>
            <ac:picMk id="7" creationId="{65FB969F-F415-4CDB-B74D-978C6C94AFEB}"/>
          </ac:picMkLst>
        </pc:picChg>
        <pc:inkChg chg="del">
          <ac:chgData name="Forrester, Jeffrey" userId="6ba1022f-7673-4f6a-9d05-fd2c9f8497c3" providerId="ADAL" clId="{A91671E5-1F53-4F63-B45D-2C134ACEFEBA}" dt="2021-07-19T17:16:33.687" v="46"/>
          <ac:inkMkLst>
            <pc:docMk/>
            <pc:sldMk cId="2982062785" sldId="263"/>
            <ac:inkMk id="6" creationId="{73410105-9D50-4C8F-B89D-04AADB711B3B}"/>
          </ac:inkMkLst>
        </pc:inkChg>
      </pc:sldChg>
      <pc:sldChg chg="delSp modSp mod delAnim modAnim">
        <pc:chgData name="Forrester, Jeffrey" userId="6ba1022f-7673-4f6a-9d05-fd2c9f8497c3" providerId="ADAL" clId="{A91671E5-1F53-4F63-B45D-2C134ACEFEBA}" dt="2021-07-19T17:16:33.687" v="46"/>
        <pc:sldMkLst>
          <pc:docMk/>
          <pc:sldMk cId="205563641" sldId="264"/>
        </pc:sldMkLst>
        <pc:spChg chg="mod">
          <ac:chgData name="Forrester, Jeffrey" userId="6ba1022f-7673-4f6a-9d05-fd2c9f8497c3" providerId="ADAL" clId="{A91671E5-1F53-4F63-B45D-2C134ACEFEBA}" dt="2021-07-19T17:15:52.968" v="35" actId="1035"/>
          <ac:spMkLst>
            <pc:docMk/>
            <pc:sldMk cId="205563641" sldId="264"/>
            <ac:spMk id="2" creationId="{070FD8D8-5F45-43FC-A334-D21C13D73669}"/>
          </ac:spMkLst>
        </pc:spChg>
        <pc:spChg chg="mod">
          <ac:chgData name="Forrester, Jeffrey" userId="6ba1022f-7673-4f6a-9d05-fd2c9f8497c3" providerId="ADAL" clId="{A91671E5-1F53-4F63-B45D-2C134ACEFEBA}" dt="2021-07-19T17:16:03.572" v="44" actId="6549"/>
          <ac:spMkLst>
            <pc:docMk/>
            <pc:sldMk cId="205563641" sldId="264"/>
            <ac:spMk id="3" creationId="{491F1055-B546-460C-B4AD-66DC0291F465}"/>
          </ac:spMkLst>
        </pc:spChg>
        <pc:picChg chg="del">
          <ac:chgData name="Forrester, Jeffrey" userId="6ba1022f-7673-4f6a-9d05-fd2c9f8497c3" providerId="ADAL" clId="{A91671E5-1F53-4F63-B45D-2C134ACEFEBA}" dt="2021-07-19T17:16:33.687" v="46"/>
          <ac:picMkLst>
            <pc:docMk/>
            <pc:sldMk cId="205563641" sldId="264"/>
            <ac:picMk id="7" creationId="{F6948435-1389-4904-A7F5-999EBDD3E02A}"/>
          </ac:picMkLst>
        </pc:picChg>
        <pc:inkChg chg="del">
          <ac:chgData name="Forrester, Jeffrey" userId="6ba1022f-7673-4f6a-9d05-fd2c9f8497c3" providerId="ADAL" clId="{A91671E5-1F53-4F63-B45D-2C134ACEFEBA}" dt="2021-07-19T17:15:10.933" v="15" actId="478"/>
          <ac:inkMkLst>
            <pc:docMk/>
            <pc:sldMk cId="205563641" sldId="264"/>
            <ac:inkMk id="6" creationId="{130BA81D-2D84-4C8C-B610-01F03A5D2ACA}"/>
          </ac:inkMkLst>
        </pc:inkChg>
      </pc:sldChg>
      <pc:sldChg chg="delSp modAnim">
        <pc:chgData name="Forrester, Jeffrey" userId="6ba1022f-7673-4f6a-9d05-fd2c9f8497c3" providerId="ADAL" clId="{A91671E5-1F53-4F63-B45D-2C134ACEFEBA}" dt="2021-07-19T17:16:33.687" v="46"/>
        <pc:sldMkLst>
          <pc:docMk/>
          <pc:sldMk cId="537681906" sldId="265"/>
        </pc:sldMkLst>
        <pc:picChg chg="del">
          <ac:chgData name="Forrester, Jeffrey" userId="6ba1022f-7673-4f6a-9d05-fd2c9f8497c3" providerId="ADAL" clId="{A91671E5-1F53-4F63-B45D-2C134ACEFEBA}" dt="2021-07-19T17:16:33.687" v="46"/>
          <ac:picMkLst>
            <pc:docMk/>
            <pc:sldMk cId="537681906" sldId="265"/>
            <ac:picMk id="9" creationId="{A0C48563-FB7C-4B15-9AAE-0342D0A72194}"/>
          </ac:picMkLst>
        </pc:picChg>
        <pc:inkChg chg="del">
          <ac:chgData name="Forrester, Jeffrey" userId="6ba1022f-7673-4f6a-9d05-fd2c9f8497c3" providerId="ADAL" clId="{A91671E5-1F53-4F63-B45D-2C134ACEFEBA}" dt="2021-07-19T17:16:33.687" v="46"/>
          <ac:inkMkLst>
            <pc:docMk/>
            <pc:sldMk cId="537681906" sldId="265"/>
            <ac:inkMk id="8" creationId="{A07727A1-5E68-4494-A301-01AE3593DE5A}"/>
          </ac:inkMkLst>
        </pc:inkChg>
      </pc:sldChg>
      <pc:sldChg chg="delSp modSp mod delAnim modAnim">
        <pc:chgData name="Forrester, Jeffrey" userId="6ba1022f-7673-4f6a-9d05-fd2c9f8497c3" providerId="ADAL" clId="{A91671E5-1F53-4F63-B45D-2C134ACEFEBA}" dt="2021-07-19T17:16:52.951" v="55" actId="1037"/>
        <pc:sldMkLst>
          <pc:docMk/>
          <pc:sldMk cId="4293711932" sldId="266"/>
        </pc:sldMkLst>
        <pc:spChg chg="mod">
          <ac:chgData name="Forrester, Jeffrey" userId="6ba1022f-7673-4f6a-9d05-fd2c9f8497c3" providerId="ADAL" clId="{A91671E5-1F53-4F63-B45D-2C134ACEFEBA}" dt="2021-07-19T17:16:52.951" v="55" actId="1037"/>
          <ac:spMkLst>
            <pc:docMk/>
            <pc:sldMk cId="4293711932" sldId="266"/>
            <ac:spMk id="3" creationId="{80E6E5B6-D994-453E-BEC1-F562E9F7C805}"/>
          </ac:spMkLst>
        </pc:spChg>
        <pc:picChg chg="del">
          <ac:chgData name="Forrester, Jeffrey" userId="6ba1022f-7673-4f6a-9d05-fd2c9f8497c3" providerId="ADAL" clId="{A91671E5-1F53-4F63-B45D-2C134ACEFEBA}" dt="2021-07-19T17:16:33.687" v="46"/>
          <ac:picMkLst>
            <pc:docMk/>
            <pc:sldMk cId="4293711932" sldId="266"/>
            <ac:picMk id="6" creationId="{43423A19-956B-4D94-9CAC-028B75637B47}"/>
          </ac:picMkLst>
        </pc:picChg>
        <pc:inkChg chg="del">
          <ac:chgData name="Forrester, Jeffrey" userId="6ba1022f-7673-4f6a-9d05-fd2c9f8497c3" providerId="ADAL" clId="{A91671E5-1F53-4F63-B45D-2C134ACEFEBA}" dt="2021-07-19T17:16:20.916" v="45" actId="478"/>
          <ac:inkMkLst>
            <pc:docMk/>
            <pc:sldMk cId="4293711932" sldId="266"/>
            <ac:inkMk id="5" creationId="{9E969374-886F-4A47-B51F-244E31466820}"/>
          </ac:inkMkLst>
        </pc:inkChg>
      </pc:sldChg>
      <pc:sldChg chg="delSp modSp mod modAnim">
        <pc:chgData name="Forrester, Jeffrey" userId="6ba1022f-7673-4f6a-9d05-fd2c9f8497c3" providerId="ADAL" clId="{A91671E5-1F53-4F63-B45D-2C134ACEFEBA}" dt="2021-07-19T17:35:37.443" v="77" actId="1035"/>
        <pc:sldMkLst>
          <pc:docMk/>
          <pc:sldMk cId="1739736508" sldId="267"/>
        </pc:sldMkLst>
        <pc:spChg chg="mod">
          <ac:chgData name="Forrester, Jeffrey" userId="6ba1022f-7673-4f6a-9d05-fd2c9f8497c3" providerId="ADAL" clId="{A91671E5-1F53-4F63-B45D-2C134ACEFEBA}" dt="2021-07-19T17:35:32.571" v="75" actId="1035"/>
          <ac:spMkLst>
            <pc:docMk/>
            <pc:sldMk cId="1739736508" sldId="267"/>
            <ac:spMk id="4" creationId="{56C2C7E5-5D9F-46E7-92A2-5051DB60A8AE}"/>
          </ac:spMkLst>
        </pc:spChg>
        <pc:picChg chg="del">
          <ac:chgData name="Forrester, Jeffrey" userId="6ba1022f-7673-4f6a-9d05-fd2c9f8497c3" providerId="ADAL" clId="{A91671E5-1F53-4F63-B45D-2C134ACEFEBA}" dt="2021-07-19T17:16:33.687" v="46"/>
          <ac:picMkLst>
            <pc:docMk/>
            <pc:sldMk cId="1739736508" sldId="267"/>
            <ac:picMk id="8" creationId="{461A3FB8-88E5-4785-B5BC-31EB55662FDF}"/>
          </ac:picMkLst>
        </pc:picChg>
        <pc:picChg chg="mod">
          <ac:chgData name="Forrester, Jeffrey" userId="6ba1022f-7673-4f6a-9d05-fd2c9f8497c3" providerId="ADAL" clId="{A91671E5-1F53-4F63-B45D-2C134ACEFEBA}" dt="2021-07-19T17:35:37.443" v="77" actId="1035"/>
          <ac:picMkLst>
            <pc:docMk/>
            <pc:sldMk cId="1739736508" sldId="267"/>
            <ac:picMk id="5122" creationId="{371F2227-3618-4443-B55F-DE972FBFD7B0}"/>
          </ac:picMkLst>
        </pc:picChg>
        <pc:inkChg chg="del">
          <ac:chgData name="Forrester, Jeffrey" userId="6ba1022f-7673-4f6a-9d05-fd2c9f8497c3" providerId="ADAL" clId="{A91671E5-1F53-4F63-B45D-2C134ACEFEBA}" dt="2021-07-19T17:16:33.687" v="46"/>
          <ac:inkMkLst>
            <pc:docMk/>
            <pc:sldMk cId="1739736508" sldId="267"/>
            <ac:inkMk id="7" creationId="{D41B5D31-A3FE-445E-82C6-A3A57D2B289F}"/>
          </ac:inkMkLst>
        </pc:inkChg>
      </pc:sldChg>
      <pc:sldChg chg="delSp modSp mod modAnim">
        <pc:chgData name="Forrester, Jeffrey" userId="6ba1022f-7673-4f6a-9d05-fd2c9f8497c3" providerId="ADAL" clId="{A91671E5-1F53-4F63-B45D-2C134ACEFEBA}" dt="2021-07-19T17:34:34.067" v="67" actId="1035"/>
        <pc:sldMkLst>
          <pc:docMk/>
          <pc:sldMk cId="4196001074" sldId="268"/>
        </pc:sldMkLst>
        <pc:spChg chg="mod">
          <ac:chgData name="Forrester, Jeffrey" userId="6ba1022f-7673-4f6a-9d05-fd2c9f8497c3" providerId="ADAL" clId="{A91671E5-1F53-4F63-B45D-2C134ACEFEBA}" dt="2021-07-19T17:34:34.067" v="67" actId="1035"/>
          <ac:spMkLst>
            <pc:docMk/>
            <pc:sldMk cId="4196001074" sldId="268"/>
            <ac:spMk id="2" creationId="{B4DB99FB-45DD-497A-9365-1AFDCE98EDE8}"/>
          </ac:spMkLst>
        </pc:spChg>
        <pc:picChg chg="del">
          <ac:chgData name="Forrester, Jeffrey" userId="6ba1022f-7673-4f6a-9d05-fd2c9f8497c3" providerId="ADAL" clId="{A91671E5-1F53-4F63-B45D-2C134ACEFEBA}" dt="2021-07-19T17:16:33.687" v="46"/>
          <ac:picMkLst>
            <pc:docMk/>
            <pc:sldMk cId="4196001074" sldId="268"/>
            <ac:picMk id="7" creationId="{14F0D7B4-CFD1-41F2-A8EF-A41FF3B44CB2}"/>
          </ac:picMkLst>
        </pc:picChg>
        <pc:inkChg chg="del">
          <ac:chgData name="Forrester, Jeffrey" userId="6ba1022f-7673-4f6a-9d05-fd2c9f8497c3" providerId="ADAL" clId="{A91671E5-1F53-4F63-B45D-2C134ACEFEBA}" dt="2021-07-19T17:16:33.687" v="46"/>
          <ac:inkMkLst>
            <pc:docMk/>
            <pc:sldMk cId="4196001074" sldId="268"/>
            <ac:inkMk id="6" creationId="{FC719080-320C-4CFF-B888-816DB76644D3}"/>
          </ac:inkMkLst>
        </pc:inkChg>
      </pc:sldChg>
    </pc:docChg>
  </pc:docChgLst>
  <pc:docChgLst>
    <pc:chgData name="Bilen, Eren" userId="1524803c-4e9d-4ade-801e-849580f16dd3" providerId="ADAL" clId="{E96529BA-4013-4175-9086-58415FF300B8}"/>
    <pc:docChg chg="undo custSel addSld delSld modSld">
      <pc:chgData name="Bilen, Eren" userId="1524803c-4e9d-4ade-801e-849580f16dd3" providerId="ADAL" clId="{E96529BA-4013-4175-9086-58415FF300B8}" dt="2022-08-22T05:21:44.525" v="163" actId="1076"/>
      <pc:docMkLst>
        <pc:docMk/>
      </pc:docMkLst>
      <pc:sldChg chg="addSp delSp modSp mod">
        <pc:chgData name="Bilen, Eren" userId="1524803c-4e9d-4ade-801e-849580f16dd3" providerId="ADAL" clId="{E96529BA-4013-4175-9086-58415FF300B8}" dt="2022-08-15T22:55:50.616" v="161" actId="20577"/>
        <pc:sldMkLst>
          <pc:docMk/>
          <pc:sldMk cId="1739736508" sldId="267"/>
        </pc:sldMkLst>
        <pc:spChg chg="mod">
          <ac:chgData name="Bilen, Eren" userId="1524803c-4e9d-4ade-801e-849580f16dd3" providerId="ADAL" clId="{E96529BA-4013-4175-9086-58415FF300B8}" dt="2022-08-15T22:55:50.616" v="161" actId="20577"/>
          <ac:spMkLst>
            <pc:docMk/>
            <pc:sldMk cId="1739736508" sldId="267"/>
            <ac:spMk id="2" creationId="{7946F28E-DA74-4B90-A3D7-54B45D1C3205}"/>
          </ac:spMkLst>
        </pc:spChg>
        <pc:spChg chg="mod">
          <ac:chgData name="Bilen, Eren" userId="1524803c-4e9d-4ade-801e-849580f16dd3" providerId="ADAL" clId="{E96529BA-4013-4175-9086-58415FF300B8}" dt="2022-08-15T17:32:15.415" v="112" actId="20577"/>
          <ac:spMkLst>
            <pc:docMk/>
            <pc:sldMk cId="1739736508" sldId="267"/>
            <ac:spMk id="3" creationId="{0D49FA18-6473-4D78-82C7-2A4256E0E4CF}"/>
          </ac:spMkLst>
        </pc:spChg>
        <pc:spChg chg="mod">
          <ac:chgData name="Bilen, Eren" userId="1524803c-4e9d-4ade-801e-849580f16dd3" providerId="ADAL" clId="{E96529BA-4013-4175-9086-58415FF300B8}" dt="2022-08-15T22:55:40.326" v="148"/>
          <ac:spMkLst>
            <pc:docMk/>
            <pc:sldMk cId="1739736508" sldId="267"/>
            <ac:spMk id="4" creationId="{56C2C7E5-5D9F-46E7-92A2-5051DB60A8AE}"/>
          </ac:spMkLst>
        </pc:spChg>
        <pc:spChg chg="add del">
          <ac:chgData name="Bilen, Eren" userId="1524803c-4e9d-4ade-801e-849580f16dd3" providerId="ADAL" clId="{E96529BA-4013-4175-9086-58415FF300B8}" dt="2022-08-15T22:55:37.217" v="146"/>
          <ac:spMkLst>
            <pc:docMk/>
            <pc:sldMk cId="1739736508" sldId="267"/>
            <ac:spMk id="5" creationId="{17A960F9-E395-40FF-A527-F7BBC131A6AE}"/>
          </ac:spMkLst>
        </pc:spChg>
        <pc:picChg chg="add mod">
          <ac:chgData name="Bilen, Eren" userId="1524803c-4e9d-4ade-801e-849580f16dd3" providerId="ADAL" clId="{E96529BA-4013-4175-9086-58415FF300B8}" dt="2022-08-15T17:31:11.630" v="55" actId="1076"/>
          <ac:picMkLst>
            <pc:docMk/>
            <pc:sldMk cId="1739736508" sldId="267"/>
            <ac:picMk id="1026" creationId="{3CB5191F-DD67-491B-8654-283BEBAB1F9E}"/>
          </ac:picMkLst>
        </pc:picChg>
        <pc:picChg chg="del">
          <ac:chgData name="Bilen, Eren" userId="1524803c-4e9d-4ade-801e-849580f16dd3" providerId="ADAL" clId="{E96529BA-4013-4175-9086-58415FF300B8}" dt="2022-08-15T17:31:01.447" v="50" actId="478"/>
          <ac:picMkLst>
            <pc:docMk/>
            <pc:sldMk cId="1739736508" sldId="267"/>
            <ac:picMk id="5122" creationId="{371F2227-3618-4443-B55F-DE972FBFD7B0}"/>
          </ac:picMkLst>
        </pc:picChg>
      </pc:sldChg>
      <pc:sldChg chg="addSp modSp mod">
        <pc:chgData name="Bilen, Eren" userId="1524803c-4e9d-4ade-801e-849580f16dd3" providerId="ADAL" clId="{E96529BA-4013-4175-9086-58415FF300B8}" dt="2022-08-22T05:21:44.525" v="163" actId="1076"/>
        <pc:sldMkLst>
          <pc:docMk/>
          <pc:sldMk cId="700611953" sldId="272"/>
        </pc:sldMkLst>
        <pc:spChg chg="add mod">
          <ac:chgData name="Bilen, Eren" userId="1524803c-4e9d-4ade-801e-849580f16dd3" providerId="ADAL" clId="{E96529BA-4013-4175-9086-58415FF300B8}" dt="2022-08-15T17:29:48.186" v="33" actId="1076"/>
          <ac:spMkLst>
            <pc:docMk/>
            <pc:sldMk cId="700611953" sldId="272"/>
            <ac:spMk id="3" creationId="{C0A1B663-DF13-4D5E-8A6F-8BCA1AA8C7E2}"/>
          </ac:spMkLst>
        </pc:spChg>
        <pc:picChg chg="mod">
          <ac:chgData name="Bilen, Eren" userId="1524803c-4e9d-4ade-801e-849580f16dd3" providerId="ADAL" clId="{E96529BA-4013-4175-9086-58415FF300B8}" dt="2022-08-22T05:21:44.525" v="163" actId="1076"/>
          <ac:picMkLst>
            <pc:docMk/>
            <pc:sldMk cId="700611953" sldId="272"/>
            <ac:picMk id="1026" creationId="{55143FFB-210A-9C46-9A37-9784D59C4421}"/>
          </ac:picMkLst>
        </pc:picChg>
      </pc:sldChg>
      <pc:sldChg chg="del">
        <pc:chgData name="Bilen, Eren" userId="1524803c-4e9d-4ade-801e-849580f16dd3" providerId="ADAL" clId="{E96529BA-4013-4175-9086-58415FF300B8}" dt="2022-08-16T02:13:44.169" v="162" actId="47"/>
        <pc:sldMkLst>
          <pc:docMk/>
          <pc:sldMk cId="88346021" sldId="274"/>
        </pc:sldMkLst>
      </pc:sldChg>
      <pc:sldChg chg="addSp delSp modSp add mod">
        <pc:chgData name="Bilen, Eren" userId="1524803c-4e9d-4ade-801e-849580f16dd3" providerId="ADAL" clId="{E96529BA-4013-4175-9086-58415FF300B8}" dt="2022-08-15T17:33:16.134" v="144" actId="1076"/>
        <pc:sldMkLst>
          <pc:docMk/>
          <pc:sldMk cId="558330644" sldId="277"/>
        </pc:sldMkLst>
        <pc:spChg chg="add del mod">
          <ac:chgData name="Bilen, Eren" userId="1524803c-4e9d-4ade-801e-849580f16dd3" providerId="ADAL" clId="{E96529BA-4013-4175-9086-58415FF300B8}" dt="2022-08-15T17:32:57.992" v="117"/>
          <ac:spMkLst>
            <pc:docMk/>
            <pc:sldMk cId="558330644" sldId="277"/>
            <ac:spMk id="2" creationId="{FFCB23FA-3940-42DF-9E2B-873864970D30}"/>
          </ac:spMkLst>
        </pc:spChg>
        <pc:spChg chg="add mod">
          <ac:chgData name="Bilen, Eren" userId="1524803c-4e9d-4ade-801e-849580f16dd3" providerId="ADAL" clId="{E96529BA-4013-4175-9086-58415FF300B8}" dt="2022-08-15T17:33:16.134" v="144" actId="1076"/>
          <ac:spMkLst>
            <pc:docMk/>
            <pc:sldMk cId="558330644" sldId="277"/>
            <ac:spMk id="4" creationId="{113B2FB0-E7F7-440C-A212-391F68C83FEF}"/>
          </ac:spMkLst>
        </pc:spChg>
      </pc:sldChg>
      <pc:sldChg chg="add del">
        <pc:chgData name="Bilen, Eren" userId="1524803c-4e9d-4ade-801e-849580f16dd3" providerId="ADAL" clId="{E96529BA-4013-4175-9086-58415FF300B8}" dt="2022-08-15T17:33:00.578" v="118" actId="47"/>
        <pc:sldMkLst>
          <pc:docMk/>
          <pc:sldMk cId="1163827264" sldId="2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DB6A8F-BDA2-41BB-BEF2-D93E31C8186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4ED37D36-9144-4FD4-ABF6-1814EBF7FFF9}"/>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a:extLst>
              <a:ext uri="{FF2B5EF4-FFF2-40B4-BE49-F238E27FC236}">
                <a16:creationId xmlns:a16="http://schemas.microsoft.com/office/drawing/2014/main" id="{2714B9CE-2E22-47F1-A3F3-857942EB4A8C}"/>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Tree>
    <p:extLst>
      <p:ext uri="{BB962C8B-B14F-4D97-AF65-F5344CB8AC3E}">
        <p14:creationId xmlns:p14="http://schemas.microsoft.com/office/powerpoint/2010/main" val="173901557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063107C-406B-4FBF-8CC8-C7843B5753E2}" type="slidenum">
              <a:rPr lang="en-US" smtClean="0"/>
              <a:t>‹#›</a:t>
            </a:fld>
            <a:endParaRPr lang="en-US"/>
          </a:p>
        </p:txBody>
      </p:sp>
    </p:spTree>
    <p:extLst>
      <p:ext uri="{BB962C8B-B14F-4D97-AF65-F5344CB8AC3E}">
        <p14:creationId xmlns:p14="http://schemas.microsoft.com/office/powerpoint/2010/main" val="1503441364"/>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22052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235036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178061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209804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196921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2953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164046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284750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3718296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356461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671219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21604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49D2-79D9-4C88-83D9-5ABA10731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2A370-7E72-4E4A-AF1F-0575970E7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754E3-4455-418B-926E-0D7F4E896DE5}"/>
              </a:ext>
            </a:extLst>
          </p:cNvPr>
          <p:cNvSpPr>
            <a:spLocks noGrp="1"/>
          </p:cNvSpPr>
          <p:nvPr>
            <p:ph type="dt" sz="half" idx="10"/>
          </p:nvPr>
        </p:nvSpPr>
        <p:spPr/>
        <p:txBody>
          <a:bodyPr/>
          <a:lstStyle/>
          <a:p>
            <a:fld id="{10399369-823C-4CF9-A3D8-20D1618CBD2A}" type="datetime1">
              <a:rPr lang="en-US" smtClean="0"/>
              <a:t>8/22/2022</a:t>
            </a:fld>
            <a:endParaRPr lang="en-US"/>
          </a:p>
        </p:txBody>
      </p:sp>
      <p:sp>
        <p:nvSpPr>
          <p:cNvPr id="5" name="Footer Placeholder 4">
            <a:extLst>
              <a:ext uri="{FF2B5EF4-FFF2-40B4-BE49-F238E27FC236}">
                <a16:creationId xmlns:a16="http://schemas.microsoft.com/office/drawing/2014/main" id="{975E4C37-ABC5-41BE-ADF0-97C6556B9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1B4DE-63A3-4E0F-8DF0-3BC94AC2935D}"/>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229464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3F4F-B0E4-4A5C-9D9C-F92C4EC1C1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B7D21-C814-4C08-89CC-3C3231B1F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3FF0E-7AEC-4430-B30A-A3AA3F44F22E}"/>
              </a:ext>
            </a:extLst>
          </p:cNvPr>
          <p:cNvSpPr>
            <a:spLocks noGrp="1"/>
          </p:cNvSpPr>
          <p:nvPr>
            <p:ph type="dt" sz="half" idx="10"/>
          </p:nvPr>
        </p:nvSpPr>
        <p:spPr/>
        <p:txBody>
          <a:bodyPr/>
          <a:lstStyle/>
          <a:p>
            <a:fld id="{E63C34BF-7656-4567-8C42-57EF743070F7}" type="datetime1">
              <a:rPr lang="en-US" smtClean="0"/>
              <a:t>8/22/2022</a:t>
            </a:fld>
            <a:endParaRPr lang="en-US"/>
          </a:p>
        </p:txBody>
      </p:sp>
      <p:sp>
        <p:nvSpPr>
          <p:cNvPr id="5" name="Footer Placeholder 4">
            <a:extLst>
              <a:ext uri="{FF2B5EF4-FFF2-40B4-BE49-F238E27FC236}">
                <a16:creationId xmlns:a16="http://schemas.microsoft.com/office/drawing/2014/main" id="{AD701581-EC6A-4FA9-94D2-6E437FFD8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739DD-1F13-4F50-BEF1-B118777F06A8}"/>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42488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1CA86-9187-47FA-9F6A-057873FB16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961B4F-602E-4149-ADC5-0D23871518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0C4E6-B2EA-4890-A452-787662D554C9}"/>
              </a:ext>
            </a:extLst>
          </p:cNvPr>
          <p:cNvSpPr>
            <a:spLocks noGrp="1"/>
          </p:cNvSpPr>
          <p:nvPr>
            <p:ph type="dt" sz="half" idx="10"/>
          </p:nvPr>
        </p:nvSpPr>
        <p:spPr/>
        <p:txBody>
          <a:bodyPr/>
          <a:lstStyle/>
          <a:p>
            <a:fld id="{03FBAD96-D676-44CC-923A-2C80B9A56E86}" type="datetime1">
              <a:rPr lang="en-US" smtClean="0"/>
              <a:t>8/22/2022</a:t>
            </a:fld>
            <a:endParaRPr lang="en-US"/>
          </a:p>
        </p:txBody>
      </p:sp>
      <p:sp>
        <p:nvSpPr>
          <p:cNvPr id="5" name="Footer Placeholder 4">
            <a:extLst>
              <a:ext uri="{FF2B5EF4-FFF2-40B4-BE49-F238E27FC236}">
                <a16:creationId xmlns:a16="http://schemas.microsoft.com/office/drawing/2014/main" id="{4D8F6AA8-9DDC-48F0-9CE7-06CD127B1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C3F98-5DB1-4FD3-8F3B-D64FD4C2F442}"/>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408907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5B80-07DC-446A-8346-599CBE5DB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105A0-840E-4E9A-A630-586FD53F6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F1058-57BD-4FBA-B6FA-3349C42F1700}"/>
              </a:ext>
            </a:extLst>
          </p:cNvPr>
          <p:cNvSpPr>
            <a:spLocks noGrp="1"/>
          </p:cNvSpPr>
          <p:nvPr>
            <p:ph type="dt" sz="half" idx="10"/>
          </p:nvPr>
        </p:nvSpPr>
        <p:spPr/>
        <p:txBody>
          <a:bodyPr/>
          <a:lstStyle/>
          <a:p>
            <a:fld id="{01002975-4925-484D-9732-EE6E2EFCA60B}" type="datetime1">
              <a:rPr lang="en-US" smtClean="0"/>
              <a:t>8/22/2022</a:t>
            </a:fld>
            <a:endParaRPr lang="en-US"/>
          </a:p>
        </p:txBody>
      </p:sp>
      <p:sp>
        <p:nvSpPr>
          <p:cNvPr id="5" name="Footer Placeholder 4">
            <a:extLst>
              <a:ext uri="{FF2B5EF4-FFF2-40B4-BE49-F238E27FC236}">
                <a16:creationId xmlns:a16="http://schemas.microsoft.com/office/drawing/2014/main" id="{6FA5C059-666C-4E4C-921E-6023443AF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CA874-0D16-4F81-93FA-9D8E2F313ED6}"/>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161401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AFA9-AFD9-4FC4-98C1-2AB152056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1E752E-C0BA-4A02-81C7-5A88014B9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0B2CEC-15F8-4F71-A15D-20217F053589}"/>
              </a:ext>
            </a:extLst>
          </p:cNvPr>
          <p:cNvSpPr>
            <a:spLocks noGrp="1"/>
          </p:cNvSpPr>
          <p:nvPr>
            <p:ph type="dt" sz="half" idx="10"/>
          </p:nvPr>
        </p:nvSpPr>
        <p:spPr/>
        <p:txBody>
          <a:bodyPr/>
          <a:lstStyle/>
          <a:p>
            <a:fld id="{1B2584EE-7E0C-4AF4-ACA2-82DCE186577C}" type="datetime1">
              <a:rPr lang="en-US" smtClean="0"/>
              <a:t>8/22/2022</a:t>
            </a:fld>
            <a:endParaRPr lang="en-US"/>
          </a:p>
        </p:txBody>
      </p:sp>
      <p:sp>
        <p:nvSpPr>
          <p:cNvPr id="5" name="Footer Placeholder 4">
            <a:extLst>
              <a:ext uri="{FF2B5EF4-FFF2-40B4-BE49-F238E27FC236}">
                <a16:creationId xmlns:a16="http://schemas.microsoft.com/office/drawing/2014/main" id="{62B44A7C-A8AB-48E7-B731-E8E388EA6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1F3B9-6ABD-4C45-A798-E7B8EBBDBB62}"/>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231091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6EE5-AE02-45F1-AFBB-423B04FDAA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D390A-4F41-453B-A2E7-AD01DC4480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A2E31A-96F1-4538-9559-9CA2E4DADE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6254-C07F-4CBE-B63D-07F0EC3E9C74}"/>
              </a:ext>
            </a:extLst>
          </p:cNvPr>
          <p:cNvSpPr>
            <a:spLocks noGrp="1"/>
          </p:cNvSpPr>
          <p:nvPr>
            <p:ph type="dt" sz="half" idx="10"/>
          </p:nvPr>
        </p:nvSpPr>
        <p:spPr/>
        <p:txBody>
          <a:bodyPr/>
          <a:lstStyle/>
          <a:p>
            <a:fld id="{586EF884-D9E5-4BCA-AF73-FF2D2178B831}" type="datetime1">
              <a:rPr lang="en-US" smtClean="0"/>
              <a:t>8/22/2022</a:t>
            </a:fld>
            <a:endParaRPr lang="en-US"/>
          </a:p>
        </p:txBody>
      </p:sp>
      <p:sp>
        <p:nvSpPr>
          <p:cNvPr id="6" name="Footer Placeholder 5">
            <a:extLst>
              <a:ext uri="{FF2B5EF4-FFF2-40B4-BE49-F238E27FC236}">
                <a16:creationId xmlns:a16="http://schemas.microsoft.com/office/drawing/2014/main" id="{E27E3447-FE72-45AE-AF64-A487BF5FE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7645D-827B-4AB8-A6FE-60338793B9BA}"/>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381635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DAF9-C32E-418A-8FEF-F93ED8CE4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AD7DEF-1BF1-4FBB-8AC0-40A6436B8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A89EF1-A521-464A-B49B-4980F913E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51ABF-930D-4F7A-AF0B-4B029BBB7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0E547-D96A-46BA-A5EC-837588770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473E78-0ED1-4308-860F-8D276C89C97D}"/>
              </a:ext>
            </a:extLst>
          </p:cNvPr>
          <p:cNvSpPr>
            <a:spLocks noGrp="1"/>
          </p:cNvSpPr>
          <p:nvPr>
            <p:ph type="dt" sz="half" idx="10"/>
          </p:nvPr>
        </p:nvSpPr>
        <p:spPr/>
        <p:txBody>
          <a:bodyPr/>
          <a:lstStyle/>
          <a:p>
            <a:fld id="{292C2F26-4E76-4A47-9FD5-52F3DBB1E855}" type="datetime1">
              <a:rPr lang="en-US" smtClean="0"/>
              <a:t>8/22/2022</a:t>
            </a:fld>
            <a:endParaRPr lang="en-US"/>
          </a:p>
        </p:txBody>
      </p:sp>
      <p:sp>
        <p:nvSpPr>
          <p:cNvPr id="8" name="Footer Placeholder 7">
            <a:extLst>
              <a:ext uri="{FF2B5EF4-FFF2-40B4-BE49-F238E27FC236}">
                <a16:creationId xmlns:a16="http://schemas.microsoft.com/office/drawing/2014/main" id="{F3C21F82-ED23-4611-9062-4B87A538EF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7CFB49-08B7-43B2-9958-99B9DF57C147}"/>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363403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84F5-0C43-47D3-8D8D-C55BBE1DA9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97F48-0819-4570-B1F2-567E9C265B33}"/>
              </a:ext>
            </a:extLst>
          </p:cNvPr>
          <p:cNvSpPr>
            <a:spLocks noGrp="1"/>
          </p:cNvSpPr>
          <p:nvPr>
            <p:ph type="dt" sz="half" idx="10"/>
          </p:nvPr>
        </p:nvSpPr>
        <p:spPr/>
        <p:txBody>
          <a:bodyPr/>
          <a:lstStyle/>
          <a:p>
            <a:fld id="{9512924E-D797-4384-913D-278A2FBFC14B}" type="datetime1">
              <a:rPr lang="en-US" smtClean="0"/>
              <a:t>8/22/2022</a:t>
            </a:fld>
            <a:endParaRPr lang="en-US"/>
          </a:p>
        </p:txBody>
      </p:sp>
      <p:sp>
        <p:nvSpPr>
          <p:cNvPr id="4" name="Footer Placeholder 3">
            <a:extLst>
              <a:ext uri="{FF2B5EF4-FFF2-40B4-BE49-F238E27FC236}">
                <a16:creationId xmlns:a16="http://schemas.microsoft.com/office/drawing/2014/main" id="{08E05FF1-D198-4669-9FA7-005EB14F7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F1EBA5-F5F9-4E30-96C9-60A459BFB941}"/>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56527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C0C96-BDE9-413B-8574-55462017C32A}"/>
              </a:ext>
            </a:extLst>
          </p:cNvPr>
          <p:cNvSpPr>
            <a:spLocks noGrp="1"/>
          </p:cNvSpPr>
          <p:nvPr>
            <p:ph type="dt" sz="half" idx="10"/>
          </p:nvPr>
        </p:nvSpPr>
        <p:spPr/>
        <p:txBody>
          <a:bodyPr/>
          <a:lstStyle/>
          <a:p>
            <a:fld id="{0D8E348B-9D20-4EEF-B946-0A5E8A940836}" type="datetime1">
              <a:rPr lang="en-US" smtClean="0"/>
              <a:t>8/22/2022</a:t>
            </a:fld>
            <a:endParaRPr lang="en-US"/>
          </a:p>
        </p:txBody>
      </p:sp>
      <p:sp>
        <p:nvSpPr>
          <p:cNvPr id="3" name="Footer Placeholder 2">
            <a:extLst>
              <a:ext uri="{FF2B5EF4-FFF2-40B4-BE49-F238E27FC236}">
                <a16:creationId xmlns:a16="http://schemas.microsoft.com/office/drawing/2014/main" id="{F0600B96-7E48-48BE-87C1-3C2951079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83662-4735-4879-BDE7-7BD7CDE262B2}"/>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302372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E785-DC8F-43D1-9EC4-1106EEAB5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A8FF5-6A75-41A1-A051-3ECBFBCAB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1E062-BBE9-48C9-96CD-72E3F392F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116EDC-01E7-4664-A7CE-DAECC5AC59CA}"/>
              </a:ext>
            </a:extLst>
          </p:cNvPr>
          <p:cNvSpPr>
            <a:spLocks noGrp="1"/>
          </p:cNvSpPr>
          <p:nvPr>
            <p:ph type="dt" sz="half" idx="10"/>
          </p:nvPr>
        </p:nvSpPr>
        <p:spPr/>
        <p:txBody>
          <a:bodyPr/>
          <a:lstStyle/>
          <a:p>
            <a:fld id="{F50E6193-9A37-4312-84BA-23970B1A3662}" type="datetime1">
              <a:rPr lang="en-US" smtClean="0"/>
              <a:t>8/22/2022</a:t>
            </a:fld>
            <a:endParaRPr lang="en-US"/>
          </a:p>
        </p:txBody>
      </p:sp>
      <p:sp>
        <p:nvSpPr>
          <p:cNvPr id="6" name="Footer Placeholder 5">
            <a:extLst>
              <a:ext uri="{FF2B5EF4-FFF2-40B4-BE49-F238E27FC236}">
                <a16:creationId xmlns:a16="http://schemas.microsoft.com/office/drawing/2014/main" id="{6DDA8CC7-A100-4D01-A249-CFBE7C5813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51540-1659-41E9-8524-3A8C16C59E11}"/>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121979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78B6-3E11-4BC8-8A94-85F79CF6A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92F993-9F4E-438C-A5F8-FD35F3441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8A8AE-50FE-4BCC-9739-81A293DBA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67666-A731-4734-A3AA-6FF1B2C01EBC}"/>
              </a:ext>
            </a:extLst>
          </p:cNvPr>
          <p:cNvSpPr>
            <a:spLocks noGrp="1"/>
          </p:cNvSpPr>
          <p:nvPr>
            <p:ph type="dt" sz="half" idx="10"/>
          </p:nvPr>
        </p:nvSpPr>
        <p:spPr/>
        <p:txBody>
          <a:bodyPr/>
          <a:lstStyle/>
          <a:p>
            <a:fld id="{5301238B-C7BA-4EE9-BBD7-A51050EFAA51}" type="datetime1">
              <a:rPr lang="en-US" smtClean="0"/>
              <a:t>8/22/2022</a:t>
            </a:fld>
            <a:endParaRPr lang="en-US"/>
          </a:p>
        </p:txBody>
      </p:sp>
      <p:sp>
        <p:nvSpPr>
          <p:cNvPr id="6" name="Footer Placeholder 5">
            <a:extLst>
              <a:ext uri="{FF2B5EF4-FFF2-40B4-BE49-F238E27FC236}">
                <a16:creationId xmlns:a16="http://schemas.microsoft.com/office/drawing/2014/main" id="{7BACDC77-6921-4471-84B9-671AB789D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5DA9F-2CD6-4131-B809-7A25D3C9A37B}"/>
              </a:ext>
            </a:extLst>
          </p:cNvPr>
          <p:cNvSpPr>
            <a:spLocks noGrp="1"/>
          </p:cNvSpPr>
          <p:nvPr>
            <p:ph type="sldNum" sz="quarter" idx="12"/>
          </p:nvPr>
        </p:nvSpPr>
        <p:spPr/>
        <p:txBody>
          <a:bodyPr/>
          <a:lstStyle/>
          <a:p>
            <a:fld id="{B3EDBAFE-DB04-41A5-BDD3-9B5CE6F6E944}" type="slidenum">
              <a:rPr lang="en-US" smtClean="0"/>
              <a:t>‹#›</a:t>
            </a:fld>
            <a:endParaRPr lang="en-US"/>
          </a:p>
        </p:txBody>
      </p:sp>
    </p:spTree>
    <p:extLst>
      <p:ext uri="{BB962C8B-B14F-4D97-AF65-F5344CB8AC3E}">
        <p14:creationId xmlns:p14="http://schemas.microsoft.com/office/powerpoint/2010/main" val="164356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908CD-CA21-4738-9341-08109C8E8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5D380-0210-4450-BA34-18F747C59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93890-88E7-465E-A7B0-92071193D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9F234-DEE6-4FAD-9CD5-00906227128F}" type="datetime1">
              <a:rPr lang="en-US" smtClean="0"/>
              <a:t>8/22/2022</a:t>
            </a:fld>
            <a:endParaRPr lang="en-US"/>
          </a:p>
        </p:txBody>
      </p:sp>
      <p:sp>
        <p:nvSpPr>
          <p:cNvPr id="5" name="Footer Placeholder 4">
            <a:extLst>
              <a:ext uri="{FF2B5EF4-FFF2-40B4-BE49-F238E27FC236}">
                <a16:creationId xmlns:a16="http://schemas.microsoft.com/office/drawing/2014/main" id="{8919B5D1-F1E0-4402-8487-9F19ECDA8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933D1-54BC-41B6-9CC1-5D11FA472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DBAFE-DB04-41A5-BDD3-9B5CE6F6E944}" type="slidenum">
              <a:rPr lang="en-US" smtClean="0"/>
              <a:t>‹#›</a:t>
            </a:fld>
            <a:endParaRPr lang="en-US"/>
          </a:p>
        </p:txBody>
      </p:sp>
    </p:spTree>
    <p:extLst>
      <p:ext uri="{BB962C8B-B14F-4D97-AF65-F5344CB8AC3E}">
        <p14:creationId xmlns:p14="http://schemas.microsoft.com/office/powerpoint/2010/main" val="416143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flickr.com/photos/billdamon/7329421826/in/photolist-caFcKQ-6ggWP5-fDn11A-fD5qcr-fDmZKQ-fsGGpS-6CeE4d-gE2LHn-diwus5-6V1XNH-6V1WJX-9t1VXz-rF6J9i-sBJkHY-6V62DW-6V63r5-6uD6Rd-6V1XbR-8U6yn-8U6pN-gE3hQ4-gx9mcz-6o2d8Z-6o2cCi-6o2cRP-gx9nS8-gx8tKJ-gx99u9-gx91ua-gx9nmP-fM9dj6-rNozoE-fDQ1F1-fDQ1RE-dmpeXq-fhuwNL-hQb1xJ-f6Vf8p-fESAv4-f6cten-dTmVsA-dTQJDr-bsLV5k-fiGyWY-fAKWbM-8WVGeg-gTDfXi-fJkKcW-fB12EB-dTmWD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3B6F51D-2E15-49EF-BCB2-916B46AA455C}"/>
              </a:ext>
            </a:extLst>
          </p:cNvPr>
          <p:cNvSpPr txBox="1">
            <a:spLocks noChangeArrowheads="1"/>
          </p:cNvSpPr>
          <p:nvPr/>
        </p:nvSpPr>
        <p:spPr>
          <a:xfrm>
            <a:off x="1605425" y="4582159"/>
            <a:ext cx="8981150" cy="1048197"/>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i="1" dirty="0">
                <a:latin typeface="Times New Roman" panose="02020603050405020304" pitchFamily="18" charset="0"/>
                <a:cs typeface="Times New Roman" panose="02020603050405020304" pitchFamily="18" charset="0"/>
              </a:rPr>
              <a:t>DATA 180</a:t>
            </a:r>
          </a:p>
          <a:p>
            <a:endParaRPr lang="en-US" sz="2000" b="1" i="1" dirty="0">
              <a:latin typeface="Times New Roman" panose="02020603050405020304" pitchFamily="18" charset="0"/>
              <a:cs typeface="Times New Roman" panose="02020603050405020304" pitchFamily="18" charset="0"/>
            </a:endParaRPr>
          </a:p>
          <a:p>
            <a:r>
              <a:rPr lang="en-US" sz="4000" b="1" i="1" dirty="0">
                <a:latin typeface="Times New Roman" panose="02020603050405020304" pitchFamily="18" charset="0"/>
                <a:cs typeface="Times New Roman" panose="02020603050405020304" pitchFamily="18" charset="0"/>
              </a:rPr>
              <a:t>Introduction to Data Science</a:t>
            </a:r>
          </a:p>
        </p:txBody>
      </p:sp>
      <p:pic>
        <p:nvPicPr>
          <p:cNvPr id="3" name="Picture 2">
            <a:extLst>
              <a:ext uri="{FF2B5EF4-FFF2-40B4-BE49-F238E27FC236}">
                <a16:creationId xmlns:a16="http://schemas.microsoft.com/office/drawing/2014/main" id="{014ED51C-FBB1-F342-A6A4-184E48016C1F}"/>
              </a:ext>
            </a:extLst>
          </p:cNvPr>
          <p:cNvPicPr>
            <a:picLocks noChangeAspect="1"/>
          </p:cNvPicPr>
          <p:nvPr/>
        </p:nvPicPr>
        <p:blipFill>
          <a:blip r:embed="rId3"/>
          <a:stretch>
            <a:fillRect/>
          </a:stretch>
        </p:blipFill>
        <p:spPr>
          <a:xfrm>
            <a:off x="4110990" y="315649"/>
            <a:ext cx="4382770" cy="3923528"/>
          </a:xfrm>
          <a:prstGeom prst="rect">
            <a:avLst/>
          </a:prstGeom>
        </p:spPr>
      </p:pic>
    </p:spTree>
    <p:extLst>
      <p:ext uri="{BB962C8B-B14F-4D97-AF65-F5344CB8AC3E}">
        <p14:creationId xmlns:p14="http://schemas.microsoft.com/office/powerpoint/2010/main" val="1480266789"/>
      </p:ext>
    </p:extLst>
  </p:cSld>
  <p:clrMapOvr>
    <a:masterClrMapping/>
  </p:clrMapOvr>
  <mc:AlternateContent xmlns:mc="http://schemas.openxmlformats.org/markup-compatibility/2006" xmlns:p14="http://schemas.microsoft.com/office/powerpoint/2010/main">
    <mc:Choice Requires="p14">
      <p:transition spd="slow" p14:dur="2000" advTm="54875"/>
    </mc:Choice>
    <mc:Fallback xmlns="">
      <p:transition spd="slow" advTm="548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80F1A-CF87-499E-B9DD-70CF6E27B2EF}"/>
              </a:ext>
            </a:extLst>
          </p:cNvPr>
          <p:cNvSpPr>
            <a:spLocks noGrp="1"/>
          </p:cNvSpPr>
          <p:nvPr>
            <p:ph idx="1"/>
          </p:nvPr>
        </p:nvSpPr>
        <p:spPr>
          <a:xfrm>
            <a:off x="238121" y="966281"/>
            <a:ext cx="11415400" cy="543322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may wish to construct a model that predicts median value (</a:t>
            </a:r>
            <a:r>
              <a:rPr lang="en-US" sz="2400" dirty="0" err="1">
                <a:latin typeface="Courier New" panose="02070309020205020404" pitchFamily="49" charset="0"/>
                <a:cs typeface="Courier New" panose="02070309020205020404" pitchFamily="49" charset="0"/>
              </a:rPr>
              <a:t>mdev</a:t>
            </a:r>
            <a:r>
              <a:rPr lang="en-US" dirty="0">
                <a:latin typeface="Times New Roman" panose="02020603050405020304" pitchFamily="18" charset="0"/>
                <a:cs typeface="Times New Roman" panose="02020603050405020304" pitchFamily="18" charset="0"/>
              </a:rPr>
              <a:t>) based on the other variables in the data set.</a:t>
            </a:r>
          </a:p>
          <a:p>
            <a:pPr marL="0" indent="0">
              <a:buNone/>
            </a:pPr>
            <a:r>
              <a:rPr lang="en-US" dirty="0">
                <a:latin typeface="Times New Roman" panose="02020603050405020304" pitchFamily="18" charset="0"/>
                <a:cs typeface="Times New Roman" panose="02020603050405020304" pitchFamily="18" charset="0"/>
              </a:rPr>
              <a:t>This assigns </a:t>
            </a:r>
            <a:r>
              <a:rPr lang="en-US" sz="2500" dirty="0" err="1">
                <a:latin typeface="Courier New" panose="02070309020205020404" pitchFamily="49" charset="0"/>
                <a:cs typeface="Courier New" panose="02070309020205020404" pitchFamily="49" charset="0"/>
              </a:rPr>
              <a:t>medv</a:t>
            </a:r>
            <a:r>
              <a:rPr lang="en-US" dirty="0">
                <a:latin typeface="Times New Roman" panose="02020603050405020304" pitchFamily="18" charset="0"/>
                <a:cs typeface="Times New Roman" panose="02020603050405020304" pitchFamily="18" charset="0"/>
              </a:rPr>
              <a:t> as the </a:t>
            </a:r>
            <a:r>
              <a:rPr lang="en-US" i="1" dirty="0">
                <a:latin typeface="Times New Roman" panose="02020603050405020304" pitchFamily="18" charset="0"/>
                <a:cs typeface="Times New Roman" panose="02020603050405020304" pitchFamily="18" charset="0"/>
              </a:rPr>
              <a:t>response variable</a:t>
            </a:r>
            <a:r>
              <a:rPr lang="en-US" dirty="0">
                <a:latin typeface="Times New Roman" panose="02020603050405020304" pitchFamily="18" charset="0"/>
                <a:cs typeface="Times New Roman" panose="02020603050405020304" pitchFamily="18" charset="0"/>
              </a:rPr>
              <a:t> and the other variables as </a:t>
            </a:r>
            <a:r>
              <a:rPr lang="en-US" i="1" dirty="0">
                <a:latin typeface="Times New Roman" panose="02020603050405020304" pitchFamily="18" charset="0"/>
                <a:cs typeface="Times New Roman" panose="02020603050405020304" pitchFamily="18" charset="0"/>
              </a:rPr>
              <a:t>predictor variables</a:t>
            </a:r>
            <a:r>
              <a:rPr lang="en-US" dirty="0">
                <a:latin typeface="Times New Roman" panose="02020603050405020304" pitchFamily="18" charset="0"/>
                <a:cs typeface="Times New Roman" panose="02020603050405020304" pitchFamily="18" charset="0"/>
              </a:rPr>
              <a:t>.</a:t>
            </a:r>
          </a:p>
          <a:p>
            <a:pPr marL="0" indent="0">
              <a:buNone/>
            </a:pPr>
            <a:endParaRPr lang="en-US" sz="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model could be used to </a:t>
            </a:r>
            <a:r>
              <a:rPr lang="en-US" b="1" dirty="0">
                <a:latin typeface="Times New Roman" panose="02020603050405020304" pitchFamily="18" charset="0"/>
                <a:cs typeface="Times New Roman" panose="02020603050405020304" pitchFamily="18" charset="0"/>
              </a:rPr>
              <a:t>predict</a:t>
            </a:r>
            <a:r>
              <a:rPr lang="en-US" dirty="0">
                <a:latin typeface="Times New Roman" panose="02020603050405020304" pitchFamily="18" charset="0"/>
                <a:cs typeface="Times New Roman" panose="02020603050405020304" pitchFamily="18" charset="0"/>
              </a:rPr>
              <a:t> future (or unobserved) responses based on the predictors</a:t>
            </a:r>
          </a:p>
          <a:p>
            <a:pPr lvl="2">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If we built a new suburb with a set of predictors, what would the model predict to be the median value of homes in the new suburb?</a:t>
            </a:r>
          </a:p>
          <a:p>
            <a:pPr lvl="1"/>
            <a:r>
              <a:rPr lang="en-US" dirty="0">
                <a:latin typeface="Times New Roman" panose="02020603050405020304" pitchFamily="18" charset="0"/>
                <a:cs typeface="Times New Roman" panose="02020603050405020304" pitchFamily="18" charset="0"/>
              </a:rPr>
              <a:t>Some models can also be used for </a:t>
            </a:r>
            <a:r>
              <a:rPr lang="en-US" b="1" dirty="0">
                <a:latin typeface="Times New Roman" panose="02020603050405020304" pitchFamily="18" charset="0"/>
                <a:cs typeface="Times New Roman" panose="02020603050405020304" pitchFamily="18" charset="0"/>
              </a:rPr>
              <a:t>inference</a:t>
            </a:r>
            <a:r>
              <a:rPr lang="en-US" dirty="0">
                <a:latin typeface="Times New Roman" panose="02020603050405020304" pitchFamily="18" charset="0"/>
                <a:cs typeface="Times New Roman" panose="02020603050405020304" pitchFamily="18" charset="0"/>
              </a:rPr>
              <a:t> to understand the relationship between the response and the predictors.</a:t>
            </a:r>
          </a:p>
          <a:p>
            <a:pPr lvl="2">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If we reduced the pollution level in a particular suburb by half its current amount, what would the effect be on median values?</a:t>
            </a:r>
          </a:p>
          <a:p>
            <a:pPr lvl="2">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If we added access to the radial highways, what would the model estimate the effect to be the median value of homes in the suburb?</a:t>
            </a:r>
          </a:p>
          <a:p>
            <a:pPr lvl="2"/>
            <a:endParaRPr lang="en-US"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43F7218-2B7E-4923-94B6-0E7268A0FA8C}"/>
              </a:ext>
            </a:extLst>
          </p:cNvPr>
          <p:cNvSpPr txBox="1">
            <a:spLocks/>
          </p:cNvSpPr>
          <p:nvPr/>
        </p:nvSpPr>
        <p:spPr>
          <a:xfrm>
            <a:off x="838200" y="165093"/>
            <a:ext cx="10515600" cy="79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Supervised Learning: </a:t>
            </a:r>
            <a:r>
              <a:rPr lang="en-US" sz="3200" b="1" dirty="0">
                <a:latin typeface="Courier New" panose="02070309020205020404" pitchFamily="49" charset="0"/>
                <a:cs typeface="Courier New" panose="02070309020205020404" pitchFamily="49" charset="0"/>
              </a:rPr>
              <a:t>Boston</a:t>
            </a:r>
            <a:r>
              <a:rPr lang="en-US" sz="3200" b="1" dirty="0">
                <a:latin typeface="Arial" panose="020B0604020202020204" pitchFamily="34" charset="0"/>
                <a:cs typeface="Arial" panose="020B0604020202020204" pitchFamily="34" charset="0"/>
              </a:rPr>
              <a:t> </a:t>
            </a:r>
            <a:r>
              <a:rPr lang="en-US" sz="3600" b="1"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3769242322"/>
      </p:ext>
    </p:extLst>
  </p:cSld>
  <p:clrMapOvr>
    <a:masterClrMapping/>
  </p:clrMapOvr>
  <mc:AlternateContent xmlns:mc="http://schemas.openxmlformats.org/markup-compatibility/2006" xmlns:p14="http://schemas.microsoft.com/office/powerpoint/2010/main">
    <mc:Choice Requires="p14">
      <p:transition spd="slow" p14:dur="2000" advTm="145254"/>
    </mc:Choice>
    <mc:Fallback xmlns="">
      <p:transition spd="slow" advTm="1452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80F1A-CF87-499E-B9DD-70CF6E27B2EF}"/>
              </a:ext>
            </a:extLst>
          </p:cNvPr>
          <p:cNvSpPr>
            <a:spLocks noGrp="1"/>
          </p:cNvSpPr>
          <p:nvPr>
            <p:ph idx="1"/>
          </p:nvPr>
        </p:nvSpPr>
        <p:spPr>
          <a:xfrm>
            <a:off x="238121" y="867565"/>
            <a:ext cx="10515600" cy="4075910"/>
          </a:xfrm>
        </p:spPr>
        <p:txBody>
          <a:bodyPr/>
          <a:lstStyle/>
          <a:p>
            <a:pPr marL="0" indent="0">
              <a:buNone/>
            </a:pPr>
            <a:r>
              <a:rPr lang="en-US" dirty="0">
                <a:latin typeface="Times New Roman" panose="02020603050405020304" pitchFamily="18" charset="0"/>
                <a:cs typeface="Times New Roman" panose="02020603050405020304" pitchFamily="18" charset="0"/>
              </a:rPr>
              <a:t>Below is a portion of the </a:t>
            </a:r>
            <a:r>
              <a:rPr lang="en-US" sz="2100" dirty="0" err="1">
                <a:latin typeface="Courier New" panose="02070309020205020404" pitchFamily="49" charset="0"/>
                <a:cs typeface="Courier New" panose="02070309020205020404" pitchFamily="49" charset="0"/>
              </a:rPr>
              <a:t>MammalsMilk</a:t>
            </a:r>
            <a:r>
              <a:rPr lang="en-US" dirty="0">
                <a:latin typeface="Times New Roman" panose="02020603050405020304" pitchFamily="18" charset="0"/>
                <a:cs typeface="Times New Roman" panose="02020603050405020304" pitchFamily="18" charset="0"/>
              </a:rPr>
              <a:t> data set:</a:t>
            </a:r>
          </a:p>
        </p:txBody>
      </p:sp>
      <p:sp>
        <p:nvSpPr>
          <p:cNvPr id="4" name="Title 1">
            <a:extLst>
              <a:ext uri="{FF2B5EF4-FFF2-40B4-BE49-F238E27FC236}">
                <a16:creationId xmlns:a16="http://schemas.microsoft.com/office/drawing/2014/main" id="{B43F7218-2B7E-4923-94B6-0E7268A0FA8C}"/>
              </a:ext>
            </a:extLst>
          </p:cNvPr>
          <p:cNvSpPr txBox="1">
            <a:spLocks/>
          </p:cNvSpPr>
          <p:nvPr/>
        </p:nvSpPr>
        <p:spPr>
          <a:xfrm>
            <a:off x="838200" y="128261"/>
            <a:ext cx="10515600" cy="79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Unsupervised Learning: </a:t>
            </a:r>
            <a:r>
              <a:rPr lang="en-US" sz="3000" b="1" dirty="0" err="1">
                <a:latin typeface="Courier New" panose="02070309020205020404" pitchFamily="49" charset="0"/>
                <a:cs typeface="Courier New" panose="02070309020205020404" pitchFamily="49" charset="0"/>
              </a:rPr>
              <a:t>MammalsMilk</a:t>
            </a:r>
            <a:r>
              <a:rPr lang="en-US" sz="3600" b="1" dirty="0">
                <a:latin typeface="Times New Roman" panose="02020603050405020304" pitchFamily="18" charset="0"/>
                <a:cs typeface="Times New Roman" panose="02020603050405020304" pitchFamily="18" charset="0"/>
              </a:rPr>
              <a:t> Example</a:t>
            </a:r>
          </a:p>
        </p:txBody>
      </p:sp>
      <p:sp>
        <p:nvSpPr>
          <p:cNvPr id="7" name="TextBox 6">
            <a:extLst>
              <a:ext uri="{FF2B5EF4-FFF2-40B4-BE49-F238E27FC236}">
                <a16:creationId xmlns:a16="http://schemas.microsoft.com/office/drawing/2014/main" id="{84BF3FBC-45BF-4FDC-9808-3AD342577FD6}"/>
              </a:ext>
            </a:extLst>
          </p:cNvPr>
          <p:cNvSpPr txBox="1"/>
          <p:nvPr/>
        </p:nvSpPr>
        <p:spPr>
          <a:xfrm>
            <a:off x="7017984" y="1645843"/>
            <a:ext cx="5148258" cy="1708160"/>
          </a:xfrm>
          <a:prstGeom prst="rect">
            <a:avLst/>
          </a:prstGeom>
          <a:noFill/>
        </p:spPr>
        <p:txBody>
          <a:bodyPr wrap="square" rtlCol="0">
            <a:spAutoFit/>
          </a:bodyPr>
          <a:lstStyle/>
          <a:p>
            <a:r>
              <a:rPr lang="en-US" sz="2100" dirty="0"/>
              <a:t>Water: 	percentage water</a:t>
            </a:r>
          </a:p>
          <a:p>
            <a:r>
              <a:rPr lang="en-US" sz="2100" dirty="0"/>
              <a:t>Protein:	percentage of protein</a:t>
            </a:r>
          </a:p>
          <a:p>
            <a:r>
              <a:rPr lang="en-US" sz="2100" dirty="0"/>
              <a:t>Fat: 	percentage of fat</a:t>
            </a:r>
          </a:p>
          <a:p>
            <a:r>
              <a:rPr lang="en-US" sz="2100" dirty="0"/>
              <a:t>Lactose: percentage of lactose</a:t>
            </a:r>
          </a:p>
          <a:p>
            <a:r>
              <a:rPr lang="en-US" sz="2100" dirty="0"/>
              <a:t>Ash:	percentage of ash (mineral content)</a:t>
            </a:r>
          </a:p>
        </p:txBody>
      </p:sp>
      <p:sp>
        <p:nvSpPr>
          <p:cNvPr id="11" name="TextBox 10">
            <a:extLst>
              <a:ext uri="{FF2B5EF4-FFF2-40B4-BE49-F238E27FC236}">
                <a16:creationId xmlns:a16="http://schemas.microsoft.com/office/drawing/2014/main" id="{56689321-2CF6-4A40-A359-5512D3BA448E}"/>
              </a:ext>
            </a:extLst>
          </p:cNvPr>
          <p:cNvSpPr txBox="1"/>
          <p:nvPr/>
        </p:nvSpPr>
        <p:spPr>
          <a:xfrm>
            <a:off x="5334659" y="1580039"/>
            <a:ext cx="1523343"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Variables:</a:t>
            </a:r>
          </a:p>
        </p:txBody>
      </p:sp>
      <p:graphicFrame>
        <p:nvGraphicFramePr>
          <p:cNvPr id="2" name="Table 1">
            <a:extLst>
              <a:ext uri="{FF2B5EF4-FFF2-40B4-BE49-F238E27FC236}">
                <a16:creationId xmlns:a16="http://schemas.microsoft.com/office/drawing/2014/main" id="{E6442CDB-305E-4D05-A41D-B1AD04F313BE}"/>
              </a:ext>
            </a:extLst>
          </p:cNvPr>
          <p:cNvGraphicFramePr>
            <a:graphicFrameLocks noGrp="1"/>
          </p:cNvGraphicFramePr>
          <p:nvPr>
            <p:extLst>
              <p:ext uri="{D42A27DB-BD31-4B8C-83A1-F6EECF244321}">
                <p14:modId xmlns:p14="http://schemas.microsoft.com/office/powerpoint/2010/main" val="2145581526"/>
              </p:ext>
            </p:extLst>
          </p:nvPr>
        </p:nvGraphicFramePr>
        <p:xfrm>
          <a:off x="448316" y="1586710"/>
          <a:ext cx="4638027" cy="3040380"/>
        </p:xfrm>
        <a:graphic>
          <a:graphicData uri="http://schemas.openxmlformats.org/drawingml/2006/table">
            <a:tbl>
              <a:tblPr>
                <a:tableStyleId>{5C22544A-7EE6-4342-B048-85BDC9FD1C3A}</a:tableStyleId>
              </a:tblPr>
              <a:tblGrid>
                <a:gridCol w="1099477">
                  <a:extLst>
                    <a:ext uri="{9D8B030D-6E8A-4147-A177-3AD203B41FA5}">
                      <a16:colId xmlns:a16="http://schemas.microsoft.com/office/drawing/2014/main" val="3661381437"/>
                    </a:ext>
                  </a:extLst>
                </a:gridCol>
                <a:gridCol w="707710">
                  <a:extLst>
                    <a:ext uri="{9D8B030D-6E8A-4147-A177-3AD203B41FA5}">
                      <a16:colId xmlns:a16="http://schemas.microsoft.com/office/drawing/2014/main" val="3463795669"/>
                    </a:ext>
                  </a:extLst>
                </a:gridCol>
                <a:gridCol w="707710">
                  <a:extLst>
                    <a:ext uri="{9D8B030D-6E8A-4147-A177-3AD203B41FA5}">
                      <a16:colId xmlns:a16="http://schemas.microsoft.com/office/drawing/2014/main" val="4062998587"/>
                    </a:ext>
                  </a:extLst>
                </a:gridCol>
                <a:gridCol w="707710">
                  <a:extLst>
                    <a:ext uri="{9D8B030D-6E8A-4147-A177-3AD203B41FA5}">
                      <a16:colId xmlns:a16="http://schemas.microsoft.com/office/drawing/2014/main" val="1276384615"/>
                    </a:ext>
                  </a:extLst>
                </a:gridCol>
                <a:gridCol w="707710">
                  <a:extLst>
                    <a:ext uri="{9D8B030D-6E8A-4147-A177-3AD203B41FA5}">
                      <a16:colId xmlns:a16="http://schemas.microsoft.com/office/drawing/2014/main" val="1199053511"/>
                    </a:ext>
                  </a:extLst>
                </a:gridCol>
                <a:gridCol w="707710">
                  <a:extLst>
                    <a:ext uri="{9D8B030D-6E8A-4147-A177-3AD203B41FA5}">
                      <a16:colId xmlns:a16="http://schemas.microsoft.com/office/drawing/2014/main" val="3507525369"/>
                    </a:ext>
                  </a:extLst>
                </a:gridCol>
              </a:tblGrid>
              <a:tr h="190500">
                <a:tc>
                  <a:txBody>
                    <a:bodyPr/>
                    <a:lstStyle/>
                    <a:p>
                      <a:pPr algn="l" fontAlgn="b"/>
                      <a:r>
                        <a:rPr lang="en-US" sz="1600" u="none" strike="noStrike">
                          <a:effectLst/>
                        </a:rPr>
                        <a:t>Mammal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Water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Protein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Fat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Lactose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Ash</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3882073"/>
                  </a:ext>
                </a:extLst>
              </a:tr>
              <a:tr h="190500">
                <a:tc>
                  <a:txBody>
                    <a:bodyPr/>
                    <a:lstStyle/>
                    <a:p>
                      <a:pPr algn="l" fontAlgn="b"/>
                      <a:r>
                        <a:rPr lang="en-US" sz="1600" u="none" strike="noStrike">
                          <a:effectLst/>
                        </a:rPr>
                        <a:t>Horse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90.1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0.35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5941136"/>
                  </a:ext>
                </a:extLst>
              </a:tr>
              <a:tr h="190500">
                <a:tc>
                  <a:txBody>
                    <a:bodyPr/>
                    <a:lstStyle/>
                    <a:p>
                      <a:pPr algn="l" fontAlgn="b"/>
                      <a:r>
                        <a:rPr lang="en-US" sz="1600" u="none" strike="noStrike">
                          <a:effectLst/>
                        </a:rPr>
                        <a:t>Orangutan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0.24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8722491"/>
                  </a:ext>
                </a:extLst>
              </a:tr>
              <a:tr h="190500">
                <a:tc>
                  <a:txBody>
                    <a:bodyPr/>
                    <a:lstStyle/>
                    <a:p>
                      <a:pPr algn="l" fontAlgn="b"/>
                      <a:r>
                        <a:rPr lang="en-US" sz="1600" u="none" strike="noStrike">
                          <a:effectLst/>
                        </a:rPr>
                        <a:t>Monkey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88.4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0.18</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0690615"/>
                  </a:ext>
                </a:extLst>
              </a:tr>
              <a:tr h="190500">
                <a:tc>
                  <a:txBody>
                    <a:bodyPr/>
                    <a:lstStyle/>
                    <a:p>
                      <a:pPr algn="l" fontAlgn="b"/>
                      <a:r>
                        <a:rPr lang="en-US" sz="1600" u="none" strike="noStrike">
                          <a:effectLst/>
                        </a:rPr>
                        <a:t>Donkey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90.3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377636"/>
                  </a:ext>
                </a:extLst>
              </a:tr>
              <a:tr h="190500">
                <a:tc>
                  <a:txBody>
                    <a:bodyPr/>
                    <a:lstStyle/>
                    <a:p>
                      <a:pPr algn="l" fontAlgn="b"/>
                      <a:r>
                        <a:rPr lang="en-US" sz="1600" u="none" strike="noStrike">
                          <a:effectLst/>
                        </a:rPr>
                        <a:t>Hippo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90.4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2966923"/>
                  </a:ext>
                </a:extLst>
              </a:tr>
              <a:tr h="190500">
                <a:tc>
                  <a:txBody>
                    <a:bodyPr/>
                    <a:lstStyle/>
                    <a:p>
                      <a:pPr algn="l" fontAlgn="b"/>
                      <a:r>
                        <a:rPr lang="en-US" sz="1600" u="none" strike="noStrike">
                          <a:effectLst/>
                        </a:rPr>
                        <a:t>Camel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87.7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0.71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253365"/>
                  </a:ext>
                </a:extLst>
              </a:tr>
              <a:tr h="190500">
                <a:tc>
                  <a:txBody>
                    <a:bodyPr/>
                    <a:lstStyle/>
                    <a:p>
                      <a:pPr algn="l" fontAlgn="b"/>
                      <a:r>
                        <a:rPr lang="en-US" sz="1600" u="none" strike="noStrike">
                          <a:effectLst/>
                        </a:rPr>
                        <a:t>Bison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86.9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4734333"/>
                  </a:ext>
                </a:extLst>
              </a:tr>
              <a:tr h="190500">
                <a:tc>
                  <a:txBody>
                    <a:bodyPr/>
                    <a:lstStyle/>
                    <a:p>
                      <a:pPr algn="l" fontAlgn="b"/>
                      <a:r>
                        <a:rPr lang="en-US" sz="1600" u="none" strike="noStrike">
                          <a:effectLst/>
                        </a:rPr>
                        <a:t>Buffalo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82.1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0.78</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2626707"/>
                  </a:ext>
                </a:extLst>
              </a:tr>
              <a:tr h="190500">
                <a:tc>
                  <a:txBody>
                    <a:bodyPr/>
                    <a:lstStyle/>
                    <a:p>
                      <a:pPr algn="l" fontAlgn="b"/>
                      <a:r>
                        <a:rPr lang="en-US" sz="1600" u="none" strike="noStrike">
                          <a:effectLst/>
                        </a:rPr>
                        <a:t>Guinea Pig</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81.9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420582"/>
                  </a:ext>
                </a:extLst>
              </a:tr>
              <a:tr h="190500">
                <a:tc>
                  <a:txBody>
                    <a:bodyPr/>
                    <a:lstStyle/>
                    <a:p>
                      <a:pPr algn="l" fontAlgn="b"/>
                      <a:r>
                        <a:rPr lang="en-US" sz="1600" u="none" strike="noStrike">
                          <a:effectLst/>
                        </a:rPr>
                        <a:t>Cat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0.75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4357843"/>
                  </a:ext>
                </a:extLst>
              </a:tr>
              <a:tr h="190500">
                <a:tc>
                  <a:txBody>
                    <a:bodyPr/>
                    <a:lstStyle/>
                    <a:p>
                      <a:pPr algn="l" fontAlgn="b"/>
                      <a:r>
                        <a:rPr lang="en-US" sz="1600" u="none" strike="noStrike">
                          <a:effectLst/>
                        </a:rPr>
                        <a:t>Fox</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81.6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242070"/>
                  </a:ext>
                </a:extLst>
              </a:tr>
            </a:tbl>
          </a:graphicData>
        </a:graphic>
      </p:graphicFrame>
      <p:sp>
        <p:nvSpPr>
          <p:cNvPr id="9" name="Content Placeholder 2">
            <a:extLst>
              <a:ext uri="{FF2B5EF4-FFF2-40B4-BE49-F238E27FC236}">
                <a16:creationId xmlns:a16="http://schemas.microsoft.com/office/drawing/2014/main" id="{D3DD117A-9837-42DC-8E2A-BED02B6C0FDF}"/>
              </a:ext>
            </a:extLst>
          </p:cNvPr>
          <p:cNvSpPr txBox="1">
            <a:spLocks/>
          </p:cNvSpPr>
          <p:nvPr/>
        </p:nvSpPr>
        <p:spPr>
          <a:xfrm>
            <a:off x="266690" y="4867044"/>
            <a:ext cx="11220459" cy="180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Each mammal produces a vector of milk components:</a:t>
            </a:r>
          </a:p>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r>
              <a:rPr lang="en-US" sz="2400" dirty="0">
                <a:latin typeface="Arial" panose="020B0604020202020204" pitchFamily="34" charset="0"/>
                <a:cs typeface="Arial" panose="020B0604020202020204" pitchFamily="34" charset="0"/>
              </a:rPr>
              <a:t>(Water, Protein, Fat, Lactose, Ash)</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but we don’t have a natural candidate for a response variable.</a:t>
            </a:r>
          </a:p>
        </p:txBody>
      </p:sp>
    </p:spTree>
    <p:extLst>
      <p:ext uri="{BB962C8B-B14F-4D97-AF65-F5344CB8AC3E}">
        <p14:creationId xmlns:p14="http://schemas.microsoft.com/office/powerpoint/2010/main" val="2941828147"/>
      </p:ext>
    </p:extLst>
  </p:cSld>
  <p:clrMapOvr>
    <a:masterClrMapping/>
  </p:clrMapOvr>
  <mc:AlternateContent xmlns:mc="http://schemas.openxmlformats.org/markup-compatibility/2006" xmlns:p14="http://schemas.microsoft.com/office/powerpoint/2010/main">
    <mc:Choice Requires="p14">
      <p:transition spd="slow" p14:dur="2000" advTm="116406"/>
    </mc:Choice>
    <mc:Fallback xmlns="">
      <p:transition spd="slow" advTm="11640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13A490-E656-4E6C-8ABD-7E15175DFD8A}"/>
              </a:ext>
            </a:extLst>
          </p:cNvPr>
          <p:cNvSpPr txBox="1">
            <a:spLocks/>
          </p:cNvSpPr>
          <p:nvPr/>
        </p:nvSpPr>
        <p:spPr>
          <a:xfrm>
            <a:off x="838200" y="216609"/>
            <a:ext cx="10515600" cy="79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Unsupervised Learning: </a:t>
            </a:r>
            <a:r>
              <a:rPr lang="en-US" sz="3000" b="1" dirty="0" err="1">
                <a:latin typeface="Courier New" panose="02070309020205020404" pitchFamily="49" charset="0"/>
                <a:cs typeface="Courier New" panose="02070309020205020404" pitchFamily="49" charset="0"/>
              </a:rPr>
              <a:t>MammalsMilk</a:t>
            </a:r>
            <a:r>
              <a:rPr lang="en-US" sz="3600" b="1" dirty="0">
                <a:latin typeface="Times New Roman" panose="02020603050405020304" pitchFamily="18" charset="0"/>
                <a:cs typeface="Times New Roman" panose="02020603050405020304" pitchFamily="18" charset="0"/>
              </a:rPr>
              <a:t> Example</a:t>
            </a:r>
          </a:p>
        </p:txBody>
      </p:sp>
      <p:sp>
        <p:nvSpPr>
          <p:cNvPr id="5" name="Content Placeholder 2">
            <a:extLst>
              <a:ext uri="{FF2B5EF4-FFF2-40B4-BE49-F238E27FC236}">
                <a16:creationId xmlns:a16="http://schemas.microsoft.com/office/drawing/2014/main" id="{1EC04554-F08F-4727-999D-681EACE9D575}"/>
              </a:ext>
            </a:extLst>
          </p:cNvPr>
          <p:cNvSpPr txBox="1">
            <a:spLocks/>
          </p:cNvSpPr>
          <p:nvPr/>
        </p:nvSpPr>
        <p:spPr>
          <a:xfrm>
            <a:off x="352414" y="1155312"/>
            <a:ext cx="11334761" cy="51456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While we don’t have a response variable we wish to predict, we can still ask questions about how the variables are related to each other or to the objects in our data set.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 natural question to ask is: Do the mammals in the data set form a natural collection of discrete groups based on the measurements from their milk?</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For these groups (clusters) to be useful, we would expect</a:t>
            </a:r>
          </a:p>
          <a:p>
            <a:pPr marL="0" indent="0">
              <a:buFont typeface="Arial" panose="020B0604020202020204" pitchFamily="34" charset="0"/>
              <a:buNone/>
            </a:pPr>
            <a:endParaRPr lang="en-US" sz="1000" dirty="0">
              <a:latin typeface="Times New Roman" panose="02020603050405020304" pitchFamily="18" charset="0"/>
              <a:cs typeface="Times New Roman" panose="02020603050405020304" pitchFamily="18" charset="0"/>
            </a:endParaRPr>
          </a:p>
          <a:p>
            <a:pPr marL="800100" lvl="1" indent="-342900" fontAlgn="base">
              <a:spcBef>
                <a:spcPct val="20000"/>
              </a:spcBef>
              <a:spcAft>
                <a:spcPct val="0"/>
              </a:spcAft>
              <a:buFont typeface="Wingdings" panose="05000000000000000000" pitchFamily="2" charset="2"/>
              <a:buChar char="§"/>
              <a:defRPr/>
            </a:pPr>
            <a:r>
              <a:rPr lang="en-US" sz="2500" kern="0" dirty="0">
                <a:latin typeface="Times New Roman" pitchFamily="18" charset="0"/>
                <a:cs typeface="Times New Roman" pitchFamily="18" charset="0"/>
              </a:rPr>
              <a:t>Individual clusters should display some level of homogeneity</a:t>
            </a:r>
          </a:p>
          <a:p>
            <a:pPr marL="800100" lvl="1" indent="-342900" fontAlgn="base">
              <a:spcBef>
                <a:spcPct val="20000"/>
              </a:spcBef>
              <a:spcAft>
                <a:spcPct val="0"/>
              </a:spcAft>
              <a:buFont typeface="Wingdings" panose="05000000000000000000" pitchFamily="2" charset="2"/>
              <a:buChar char="§"/>
              <a:defRPr/>
            </a:pPr>
            <a:r>
              <a:rPr lang="en-US" sz="2500" kern="0" dirty="0">
                <a:latin typeface="Times New Roman" pitchFamily="18" charset="0"/>
                <a:cs typeface="Times New Roman" pitchFamily="18" charset="0"/>
              </a:rPr>
              <a:t>Different clusters should display some level of separation</a:t>
            </a:r>
          </a:p>
          <a:p>
            <a:pPr marL="800100" lvl="1" indent="-342900" fontAlgn="base">
              <a:spcBef>
                <a:spcPct val="20000"/>
              </a:spcBef>
              <a:spcAft>
                <a:spcPct val="0"/>
              </a:spcAft>
              <a:buFont typeface="Wingdings" panose="05000000000000000000" pitchFamily="2" charset="2"/>
              <a:buChar char="§"/>
              <a:defRPr/>
            </a:pPr>
            <a:endParaRPr lang="en-US" kern="0" dirty="0">
              <a:latin typeface="Times New Roman" pitchFamily="18" charset="0"/>
              <a:cs typeface="Times New Roman" pitchFamily="18" charset="0"/>
            </a:endParaRPr>
          </a:p>
          <a:p>
            <a:pPr marL="0" indent="0" fontAlgn="base">
              <a:spcBef>
                <a:spcPct val="20000"/>
              </a:spcBef>
              <a:spcAft>
                <a:spcPct val="0"/>
              </a:spcAft>
              <a:buNone/>
              <a:defRPr/>
            </a:pPr>
            <a:r>
              <a:rPr lang="en-US" dirty="0">
                <a:latin typeface="Times New Roman" panose="02020603050405020304" pitchFamily="18" charset="0"/>
                <a:cs typeface="Times New Roman" panose="02020603050405020304" pitchFamily="18" charset="0"/>
              </a:rPr>
              <a:t>An important technique in unsupervised learning is </a:t>
            </a:r>
            <a:r>
              <a:rPr lang="en-US" i="1" dirty="0">
                <a:latin typeface="Times New Roman" panose="02020603050405020304" pitchFamily="18" charset="0"/>
                <a:cs typeface="Times New Roman" panose="02020603050405020304" pitchFamily="18" charset="0"/>
              </a:rPr>
              <a:t>cluster analysis</a:t>
            </a:r>
            <a:r>
              <a:rPr lang="en-US" dirty="0">
                <a:latin typeface="Times New Roman" panose="02020603050405020304" pitchFamily="18" charset="0"/>
                <a:cs typeface="Times New Roman" panose="02020603050405020304" pitchFamily="18" charset="0"/>
              </a:rPr>
              <a:t>, which provides a collections of methods for identifying, representing, and validating these internal groups.</a:t>
            </a:r>
          </a:p>
        </p:txBody>
      </p:sp>
    </p:spTree>
    <p:extLst>
      <p:ext uri="{BB962C8B-B14F-4D97-AF65-F5344CB8AC3E}">
        <p14:creationId xmlns:p14="http://schemas.microsoft.com/office/powerpoint/2010/main" val="381887969"/>
      </p:ext>
    </p:extLst>
  </p:cSld>
  <p:clrMapOvr>
    <a:masterClrMapping/>
  </p:clrMapOvr>
  <mc:AlternateContent xmlns:mc="http://schemas.openxmlformats.org/markup-compatibility/2006" xmlns:p14="http://schemas.microsoft.com/office/powerpoint/2010/main">
    <mc:Choice Requires="p14">
      <p:transition spd="slow" p14:dur="2000" advTm="83482"/>
    </mc:Choice>
    <mc:Fallback xmlns="">
      <p:transition spd="slow" advTm="8348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9FB-45DD-497A-9365-1AFDCE98EDE8}"/>
              </a:ext>
            </a:extLst>
          </p:cNvPr>
          <p:cNvSpPr>
            <a:spLocks noGrp="1"/>
          </p:cNvSpPr>
          <p:nvPr>
            <p:ph type="title"/>
          </p:nvPr>
        </p:nvSpPr>
        <p:spPr>
          <a:xfrm>
            <a:off x="838200" y="323560"/>
            <a:ext cx="10515600" cy="752475"/>
          </a:xfrm>
        </p:spPr>
        <p:txBody>
          <a:bodyPr>
            <a:normAutofit/>
          </a:bodyPr>
          <a:lstStyle/>
          <a:p>
            <a:pPr algn="ctr"/>
            <a:r>
              <a:rPr lang="en-US" sz="3600" b="1" dirty="0">
                <a:latin typeface="Times New Roman" panose="02020603050405020304" pitchFamily="18" charset="0"/>
                <a:cs typeface="Times New Roman" panose="02020603050405020304" pitchFamily="18" charset="0"/>
              </a:rPr>
              <a:t>Statistics</a:t>
            </a:r>
          </a:p>
        </p:txBody>
      </p:sp>
      <p:sp>
        <p:nvSpPr>
          <p:cNvPr id="3" name="Content Placeholder 2">
            <a:extLst>
              <a:ext uri="{FF2B5EF4-FFF2-40B4-BE49-F238E27FC236}">
                <a16:creationId xmlns:a16="http://schemas.microsoft.com/office/drawing/2014/main" id="{53CAF6A6-EA96-45F7-818D-804CDC389F76}"/>
              </a:ext>
            </a:extLst>
          </p:cNvPr>
          <p:cNvSpPr>
            <a:spLocks noGrp="1"/>
          </p:cNvSpPr>
          <p:nvPr>
            <p:ph idx="1"/>
          </p:nvPr>
        </p:nvSpPr>
        <p:spPr>
          <a:xfrm>
            <a:off x="584200" y="1182210"/>
            <a:ext cx="11292840" cy="537099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Many of the techniques in Data Science employ concepts from Descriptive and Inferential Statistics.</a:t>
            </a: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order to properly contextualize these ideas, we will spend some time reviewing concepts from probability and the study of random variables.</a:t>
            </a:r>
          </a:p>
          <a:p>
            <a:pPr marL="0" indent="0">
              <a:buNone/>
            </a:pPr>
            <a:endParaRPr lang="en-US" sz="9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We will also examine several numeric and graphical measures of important statistical properties including measures of</a:t>
            </a:r>
          </a:p>
          <a:p>
            <a:pPr marL="0" indent="0">
              <a:buNone/>
            </a:pPr>
            <a:endParaRPr lang="en-US" sz="10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Center</a:t>
            </a:r>
          </a:p>
          <a:p>
            <a:pPr lvl="1"/>
            <a:r>
              <a:rPr lang="en-US" dirty="0">
                <a:latin typeface="Times New Roman" panose="02020603050405020304" pitchFamily="18" charset="0"/>
                <a:cs typeface="Times New Roman" panose="02020603050405020304" pitchFamily="18" charset="0"/>
              </a:rPr>
              <a:t>Shape</a:t>
            </a:r>
          </a:p>
          <a:p>
            <a:pPr lvl="1"/>
            <a:r>
              <a:rPr lang="en-US" dirty="0">
                <a:latin typeface="Times New Roman" panose="02020603050405020304" pitchFamily="18" charset="0"/>
                <a:cs typeface="Times New Roman" panose="02020603050405020304" pitchFamily="18" charset="0"/>
              </a:rPr>
              <a:t>Spread </a:t>
            </a:r>
          </a:p>
          <a:p>
            <a:pPr lvl="1"/>
            <a:r>
              <a:rPr lang="en-US" dirty="0">
                <a:latin typeface="Times New Roman" panose="02020603050405020304" pitchFamily="18" charset="0"/>
                <a:cs typeface="Times New Roman" panose="02020603050405020304" pitchFamily="18" charset="0"/>
              </a:rPr>
              <a:t>Position</a:t>
            </a:r>
          </a:p>
        </p:txBody>
      </p:sp>
    </p:spTree>
    <p:extLst>
      <p:ext uri="{BB962C8B-B14F-4D97-AF65-F5344CB8AC3E}">
        <p14:creationId xmlns:p14="http://schemas.microsoft.com/office/powerpoint/2010/main" val="4196001074"/>
      </p:ext>
    </p:extLst>
  </p:cSld>
  <p:clrMapOvr>
    <a:masterClrMapping/>
  </p:clrMapOvr>
  <mc:AlternateContent xmlns:mc="http://schemas.openxmlformats.org/markup-compatibility/2006" xmlns:p14="http://schemas.microsoft.com/office/powerpoint/2010/main">
    <mc:Choice Requires="p14">
      <p:transition spd="slow" p14:dur="2000" advTm="54548"/>
    </mc:Choice>
    <mc:Fallback xmlns="">
      <p:transition spd="slow" advTm="5454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82D0B-43BD-0045-8FD8-3AFFB37C2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38" y="-36101"/>
            <a:ext cx="12352638" cy="6918166"/>
          </a:xfrm>
          <a:prstGeom prst="rect">
            <a:avLst/>
          </a:prstGeom>
        </p:spPr>
      </p:pic>
    </p:spTree>
    <p:extLst>
      <p:ext uri="{BB962C8B-B14F-4D97-AF65-F5344CB8AC3E}">
        <p14:creationId xmlns:p14="http://schemas.microsoft.com/office/powerpoint/2010/main" val="177381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3576-023B-492B-8479-DBCF850E7775}"/>
              </a:ext>
            </a:extLst>
          </p:cNvPr>
          <p:cNvSpPr>
            <a:spLocks noGrp="1"/>
          </p:cNvSpPr>
          <p:nvPr>
            <p:ph type="title"/>
          </p:nvPr>
        </p:nvSpPr>
        <p:spPr>
          <a:xfrm>
            <a:off x="838200" y="352246"/>
            <a:ext cx="10515600" cy="729579"/>
          </a:xfrm>
        </p:spPr>
        <p:txBody>
          <a:bodyPr>
            <a:normAutofit/>
          </a:bodyPr>
          <a:lstStyle/>
          <a:p>
            <a:pPr algn="ctr"/>
            <a:r>
              <a:rPr lang="en-US" sz="3600" b="1" dirty="0">
                <a:latin typeface="Times New Roman" panose="02020603050405020304" pitchFamily="18" charset="0"/>
                <a:cs typeface="Times New Roman" panose="02020603050405020304" pitchFamily="18" charset="0"/>
              </a:rPr>
              <a:t>Professional Ethics</a:t>
            </a:r>
          </a:p>
        </p:txBody>
      </p:sp>
      <p:sp>
        <p:nvSpPr>
          <p:cNvPr id="3" name="Content Placeholder 2">
            <a:extLst>
              <a:ext uri="{FF2B5EF4-FFF2-40B4-BE49-F238E27FC236}">
                <a16:creationId xmlns:a16="http://schemas.microsoft.com/office/drawing/2014/main" id="{E5C11920-6947-4E5B-8198-E25A2678FA7E}"/>
              </a:ext>
            </a:extLst>
          </p:cNvPr>
          <p:cNvSpPr>
            <a:spLocks noGrp="1"/>
          </p:cNvSpPr>
          <p:nvPr>
            <p:ph idx="1"/>
          </p:nvPr>
        </p:nvSpPr>
        <p:spPr>
          <a:xfrm>
            <a:off x="582572" y="1272289"/>
            <a:ext cx="10842939" cy="5219609"/>
          </a:xfrm>
        </p:spPr>
        <p:txBody>
          <a:bodyPr>
            <a:normAutofit/>
          </a:bodyPr>
          <a:lstStyle/>
          <a:p>
            <a:r>
              <a:rPr lang="en-US" dirty="0">
                <a:latin typeface="Times New Roman" panose="02020603050405020304" pitchFamily="18" charset="0"/>
                <a:cs typeface="Times New Roman" panose="02020603050405020304" pitchFamily="18" charset="0"/>
              </a:rPr>
              <a:t>As our capabilities in data acquisition, retrieval, and processing increase, care needs to be exercised to assure that what institutions are doing with their data maintains ethical standards.</a:t>
            </a:r>
          </a:p>
          <a:p>
            <a:r>
              <a:rPr lang="en-US" dirty="0">
                <a:latin typeface="Times New Roman" panose="02020603050405020304" pitchFamily="18" charset="0"/>
                <a:cs typeface="Times New Roman" panose="02020603050405020304" pitchFamily="18" charset="0"/>
              </a:rPr>
              <a:t>Capabilities change at a rate that is faster than legislative and corporate bodies can react to, and this creates a large “ethics gap” that opens up when legal and ethical boundaries separate.</a:t>
            </a:r>
          </a:p>
          <a:p>
            <a:r>
              <a:rPr lang="en-US" dirty="0">
                <a:latin typeface="Times New Roman" panose="02020603050405020304" pitchFamily="18" charset="0"/>
                <a:cs typeface="Times New Roman" panose="02020603050405020304" pitchFamily="18" charset="0"/>
              </a:rPr>
              <a:t>It is important that the data analyst consider the ethical implications of the methods s/he employs and keep in mind that the things we can do are not necessarily in correspondence with the things we should do.</a:t>
            </a:r>
          </a:p>
          <a:p>
            <a:r>
              <a:rPr lang="en-US" dirty="0">
                <a:latin typeface="Times New Roman" panose="02020603050405020304" pitchFamily="18" charset="0"/>
                <a:cs typeface="Times New Roman" panose="02020603050405020304" pitchFamily="18" charset="0"/>
              </a:rPr>
              <a:t>The analyst should be considered as a stakeholder in the discussion and should be expected to conduct their work following ethical guidelines.</a:t>
            </a:r>
          </a:p>
        </p:txBody>
      </p:sp>
    </p:spTree>
    <p:extLst>
      <p:ext uri="{BB962C8B-B14F-4D97-AF65-F5344CB8AC3E}">
        <p14:creationId xmlns:p14="http://schemas.microsoft.com/office/powerpoint/2010/main" val="2982062785"/>
      </p:ext>
    </p:extLst>
  </p:cSld>
  <p:clrMapOvr>
    <a:masterClrMapping/>
  </p:clrMapOvr>
  <mc:AlternateContent xmlns:mc="http://schemas.openxmlformats.org/markup-compatibility/2006" xmlns:p14="http://schemas.microsoft.com/office/powerpoint/2010/main">
    <mc:Choice Requires="p14">
      <p:transition spd="slow" p14:dur="2000" advTm="145956"/>
    </mc:Choice>
    <mc:Fallback xmlns="">
      <p:transition spd="slow" advTm="1459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Cambridge Analytica scandal changed the world – but it didn&amp;#39;t change  Facebook | Facebook | The Guardian">
            <a:extLst>
              <a:ext uri="{FF2B5EF4-FFF2-40B4-BE49-F238E27FC236}">
                <a16:creationId xmlns:a16="http://schemas.microsoft.com/office/drawing/2014/main" id="{55143FFB-210A-9C46-9A37-9784D59C4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008"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ambridge Analytica deceived Facebook users, rules FTC">
            <a:extLst>
              <a:ext uri="{FF2B5EF4-FFF2-40B4-BE49-F238E27FC236}">
                <a16:creationId xmlns:a16="http://schemas.microsoft.com/office/drawing/2014/main" id="{33790B75-49F9-0B46-849F-F4C9260DD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072" y="1165860"/>
            <a:ext cx="2571928" cy="1587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A1B663-DF13-4D5E-8A6F-8BCA1AA8C7E2}"/>
              </a:ext>
            </a:extLst>
          </p:cNvPr>
          <p:cNvSpPr txBox="1"/>
          <p:nvPr/>
        </p:nvSpPr>
        <p:spPr>
          <a:xfrm>
            <a:off x="9763036" y="3596053"/>
            <a:ext cx="2285999" cy="646331"/>
          </a:xfrm>
          <a:prstGeom prst="rect">
            <a:avLst/>
          </a:prstGeom>
          <a:noFill/>
        </p:spPr>
        <p:txBody>
          <a:bodyPr wrap="square" rtlCol="0">
            <a:spAutoFit/>
          </a:bodyPr>
          <a:lstStyle/>
          <a:p>
            <a:pPr algn="ctr"/>
            <a:r>
              <a:rPr lang="en-US" dirty="0"/>
              <a:t>DATA 198: Philosophy of Data</a:t>
            </a:r>
          </a:p>
        </p:txBody>
      </p:sp>
    </p:spTree>
    <p:extLst>
      <p:ext uri="{BB962C8B-B14F-4D97-AF65-F5344CB8AC3E}">
        <p14:creationId xmlns:p14="http://schemas.microsoft.com/office/powerpoint/2010/main" val="70061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4E901EA-834F-CA40-9586-A0C0F260D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1760"/>
            <a:ext cx="12192000" cy="432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89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F28E-DA74-4B90-A3D7-54B45D1C3205}"/>
              </a:ext>
            </a:extLst>
          </p:cNvPr>
          <p:cNvSpPr>
            <a:spLocks noGrp="1"/>
          </p:cNvSpPr>
          <p:nvPr>
            <p:ph type="title"/>
          </p:nvPr>
        </p:nvSpPr>
        <p:spPr>
          <a:xfrm>
            <a:off x="838200" y="314325"/>
            <a:ext cx="10515600" cy="663575"/>
          </a:xfrm>
        </p:spPr>
        <p:txBody>
          <a:bodyPr>
            <a:normAutofit/>
          </a:bodyPr>
          <a:lstStyle/>
          <a:p>
            <a:pPr algn="ctr"/>
            <a:r>
              <a:rPr lang="en-US" sz="4000" b="1" dirty="0">
                <a:latin typeface="Times New Roman" panose="02020603050405020304" pitchFamily="18" charset="0"/>
                <a:cs typeface="Times New Roman" panose="02020603050405020304" pitchFamily="18" charset="0"/>
              </a:rPr>
              <a:t>R </a:t>
            </a:r>
            <a:r>
              <a:rPr lang="en-US" sz="4000" b="1">
                <a:latin typeface="Times New Roman" panose="02020603050405020304" pitchFamily="18" charset="0"/>
                <a:cs typeface="Times New Roman" panose="02020603050405020304" pitchFamily="18" charset="0"/>
              </a:rPr>
              <a:t>and R-Studio</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9FA18-6473-4D78-82C7-2A4256E0E4CF}"/>
              </a:ext>
            </a:extLst>
          </p:cNvPr>
          <p:cNvSpPr>
            <a:spLocks noGrp="1"/>
          </p:cNvSpPr>
          <p:nvPr>
            <p:ph idx="1"/>
          </p:nvPr>
        </p:nvSpPr>
        <p:spPr>
          <a:xfrm>
            <a:off x="584200" y="1076325"/>
            <a:ext cx="10769600" cy="4351338"/>
          </a:xfrm>
        </p:spPr>
        <p:txBody>
          <a:bodyPr>
            <a:normAutofit/>
          </a:bodyPr>
          <a:lstStyle/>
          <a:p>
            <a:r>
              <a:rPr lang="en-US" dirty="0">
                <a:latin typeface="Times New Roman" panose="02020603050405020304" pitchFamily="18" charset="0"/>
                <a:cs typeface="Times New Roman" panose="02020603050405020304" pitchFamily="18" charset="0"/>
              </a:rPr>
              <a:t>We will use the R Programming environment extensively during the course</a:t>
            </a:r>
          </a:p>
          <a:p>
            <a:r>
              <a:rPr lang="en-US" dirty="0">
                <a:latin typeface="Times New Roman" panose="02020603050405020304" pitchFamily="18" charset="0"/>
                <a:cs typeface="Times New Roman" panose="02020603050405020304" pitchFamily="18" charset="0"/>
              </a:rPr>
              <a:t>R is a free software environment for statistical computing and graphics. It compiles and runs on a wide variety of UNIX platforms, Windows and MacOS.</a:t>
            </a:r>
          </a:p>
          <a:p>
            <a:r>
              <a:rPr lang="en-US" dirty="0">
                <a:latin typeface="Times New Roman" panose="02020603050405020304" pitchFamily="18" charset="0"/>
                <a:cs typeface="Times New Roman" panose="02020603050405020304" pitchFamily="18" charset="0"/>
              </a:rPr>
              <a:t>R has an enormous user base and a wealth of open-source resources.</a:t>
            </a:r>
          </a:p>
          <a:p>
            <a:r>
              <a:rPr lang="en-US" dirty="0">
                <a:latin typeface="Times New Roman" panose="02020603050405020304" pitchFamily="18" charset="0"/>
                <a:cs typeface="Times New Roman" panose="02020603050405020304" pitchFamily="18" charset="0"/>
              </a:rPr>
              <a:t>We will use R-Studio, which comes with base R + more </a:t>
            </a:r>
          </a:p>
          <a:p>
            <a:r>
              <a:rPr lang="en-US" dirty="0">
                <a:latin typeface="Times New Roman" panose="02020603050405020304" pitchFamily="18" charset="0"/>
                <a:cs typeface="Times New Roman" panose="02020603050405020304" pitchFamily="18" charset="0"/>
              </a:rPr>
              <a:t>References to objects in R will usually be presented in the </a:t>
            </a:r>
            <a:r>
              <a:rPr lang="en-US" sz="2500" dirty="0">
                <a:latin typeface="Courier New" panose="02070309020205020404" pitchFamily="49" charset="0"/>
                <a:cs typeface="Courier New" panose="02070309020205020404" pitchFamily="49" charset="0"/>
              </a:rPr>
              <a:t>Courier New</a:t>
            </a:r>
            <a:r>
              <a:rPr lang="en-US" sz="1600" dirty="0">
                <a:latin typeface="Courier New" panose="02070309020205020404" pitchFamily="49" charset="0"/>
                <a:cs typeface="Courier New" panose="02070309020205020404" pitchFamily="49" charset="0"/>
              </a:rPr>
              <a:t> </a:t>
            </a:r>
            <a:r>
              <a:rPr lang="en-US" dirty="0">
                <a:latin typeface="Times New Roman" panose="02020603050405020304" pitchFamily="18" charset="0"/>
                <a:cs typeface="Times New Roman" panose="02020603050405020304" pitchFamily="18" charset="0"/>
              </a:rPr>
              <a:t>font for readability.</a:t>
            </a:r>
          </a:p>
          <a:p>
            <a:endParaRPr lang="en-US" dirty="0"/>
          </a:p>
        </p:txBody>
      </p:sp>
      <p:sp>
        <p:nvSpPr>
          <p:cNvPr id="4" name="Rectangle 3">
            <a:extLst>
              <a:ext uri="{FF2B5EF4-FFF2-40B4-BE49-F238E27FC236}">
                <a16:creationId xmlns:a16="http://schemas.microsoft.com/office/drawing/2014/main" id="{56C2C7E5-5D9F-46E7-92A2-5051DB60A8AE}"/>
              </a:ext>
            </a:extLst>
          </p:cNvPr>
          <p:cNvSpPr/>
          <p:nvPr/>
        </p:nvSpPr>
        <p:spPr>
          <a:xfrm>
            <a:off x="343298" y="5264478"/>
            <a:ext cx="8479629" cy="954107"/>
          </a:xfrm>
          <a:prstGeom prst="rect">
            <a:avLst/>
          </a:prstGeom>
        </p:spPr>
        <p:txBody>
          <a:bodyPr wrap="none">
            <a:spAutoFit/>
          </a:bodyPr>
          <a:lstStyle/>
          <a:p>
            <a:r>
              <a:rPr lang="en-US" sz="2800" dirty="0">
                <a:latin typeface="Arial" panose="020B0604020202020204" pitchFamily="34" charset="0"/>
                <a:cs typeface="Arial" panose="020B0604020202020204" pitchFamily="34" charset="0"/>
                <a:hlinkClick r:id="rId3"/>
              </a:rPr>
              <a:t>https://cran.rstudio.com</a:t>
            </a:r>
          </a:p>
          <a:p>
            <a:r>
              <a:rPr lang="en-US" sz="2800" dirty="0">
                <a:latin typeface="Arial" panose="020B0604020202020204" pitchFamily="34" charset="0"/>
                <a:cs typeface="Arial" panose="020B0604020202020204" pitchFamily="34" charset="0"/>
                <a:hlinkClick r:id="rId3"/>
              </a:rPr>
              <a:t>https://www.rstudio.com/products/rstudio/download</a:t>
            </a:r>
            <a:r>
              <a:rPr lang="en-US" sz="2800" dirty="0">
                <a:latin typeface="Arial" panose="020B0604020202020204" pitchFamily="34" charset="0"/>
                <a:cs typeface="Arial" panose="020B0604020202020204" pitchFamily="34" charset="0"/>
              </a:rPr>
              <a:t>  </a:t>
            </a:r>
          </a:p>
        </p:txBody>
      </p:sp>
      <p:pic>
        <p:nvPicPr>
          <p:cNvPr id="1026" name="Picture 2" descr="RStudio | Open source &amp; professional software for data science teams -  RStudio">
            <a:extLst>
              <a:ext uri="{FF2B5EF4-FFF2-40B4-BE49-F238E27FC236}">
                <a16:creationId xmlns:a16="http://schemas.microsoft.com/office/drawing/2014/main" id="{3CB5191F-DD67-491B-8654-283BEBAB1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2927" y="5093267"/>
            <a:ext cx="3048000" cy="1069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736508"/>
      </p:ext>
    </p:extLst>
  </p:cSld>
  <p:clrMapOvr>
    <a:masterClrMapping/>
  </p:clrMapOvr>
  <mc:AlternateContent xmlns:mc="http://schemas.openxmlformats.org/markup-compatibility/2006" xmlns:p14="http://schemas.microsoft.com/office/powerpoint/2010/main">
    <mc:Choice Requires="p14">
      <p:transition spd="slow" p14:dur="2000" advTm="125196"/>
    </mc:Choice>
    <mc:Fallback xmlns="">
      <p:transition spd="slow" advTm="1251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86DA34-9699-AE42-825B-8EA100286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891" y="1901"/>
            <a:ext cx="7720314" cy="6856099"/>
          </a:xfrm>
          <a:prstGeom prst="rect">
            <a:avLst/>
          </a:prstGeom>
        </p:spPr>
      </p:pic>
    </p:spTree>
    <p:extLst>
      <p:ext uri="{BB962C8B-B14F-4D97-AF65-F5344CB8AC3E}">
        <p14:creationId xmlns:p14="http://schemas.microsoft.com/office/powerpoint/2010/main" val="8841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D8D8-5F45-43FC-A334-D21C13D73669}"/>
              </a:ext>
            </a:extLst>
          </p:cNvPr>
          <p:cNvSpPr>
            <a:spLocks noGrp="1"/>
          </p:cNvSpPr>
          <p:nvPr>
            <p:ph type="title"/>
          </p:nvPr>
        </p:nvSpPr>
        <p:spPr>
          <a:xfrm>
            <a:off x="838200" y="209601"/>
            <a:ext cx="10515600" cy="935641"/>
          </a:xfrm>
        </p:spPr>
        <p:txBody>
          <a:bodyPr>
            <a:normAutofit/>
          </a:bodyPr>
          <a:lstStyle/>
          <a:p>
            <a:pPr algn="ctr"/>
            <a:r>
              <a:rPr lang="en-US" sz="3600" b="1" dirty="0">
                <a:latin typeface="Times New Roman" panose="02020603050405020304" pitchFamily="18" charset="0"/>
                <a:cs typeface="Times New Roman" panose="02020603050405020304" pitchFamily="18" charset="0"/>
              </a:rPr>
              <a:t>What is Data Science?</a:t>
            </a:r>
          </a:p>
        </p:txBody>
      </p:sp>
      <p:sp>
        <p:nvSpPr>
          <p:cNvPr id="3" name="Content Placeholder 2">
            <a:extLst>
              <a:ext uri="{FF2B5EF4-FFF2-40B4-BE49-F238E27FC236}">
                <a16:creationId xmlns:a16="http://schemas.microsoft.com/office/drawing/2014/main" id="{491F1055-B546-460C-B4AD-66DC0291F465}"/>
              </a:ext>
            </a:extLst>
          </p:cNvPr>
          <p:cNvSpPr>
            <a:spLocks noGrp="1"/>
          </p:cNvSpPr>
          <p:nvPr>
            <p:ph idx="1"/>
          </p:nvPr>
        </p:nvSpPr>
        <p:spPr>
          <a:xfrm>
            <a:off x="601015" y="1125281"/>
            <a:ext cx="11260430" cy="534791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Data science is usually loosely defined as a collection of methods for managing and extracting information from data. It is an emerging field of study, with roots in statistics, economics, and computer science and draws heavily on techniques from these areas.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While not a comprehensive list, the most important topics in the field are generally considered to be:</a:t>
            </a:r>
          </a:p>
          <a:p>
            <a:pPr marL="0" indent="0">
              <a:buNone/>
            </a:pPr>
            <a:endParaRPr lang="en-US" sz="1100" dirty="0">
              <a:latin typeface="Times New Roman" panose="02020603050405020304" pitchFamily="18" charset="0"/>
              <a:cs typeface="Times New Roman" panose="02020603050405020304" pitchFamily="18" charset="0"/>
            </a:endParaRPr>
          </a:p>
          <a:p>
            <a:pPr marL="347663" indent="-347663"/>
            <a:r>
              <a:rPr lang="en-US" dirty="0">
                <a:latin typeface="Times New Roman" panose="02020603050405020304" pitchFamily="18" charset="0"/>
                <a:cs typeface="Times New Roman" panose="02020603050405020304" pitchFamily="18" charset="0"/>
              </a:rPr>
              <a:t>Data Wrangling</a:t>
            </a:r>
          </a:p>
          <a:p>
            <a:pPr marL="347663" indent="-347663"/>
            <a:r>
              <a:rPr lang="en-US" dirty="0">
                <a:latin typeface="Times New Roman" panose="02020603050405020304" pitchFamily="18" charset="0"/>
                <a:cs typeface="Times New Roman" panose="02020603050405020304" pitchFamily="18" charset="0"/>
              </a:rPr>
              <a:t>Data Visualization</a:t>
            </a:r>
          </a:p>
          <a:p>
            <a:pPr marL="347663" indent="-347663"/>
            <a:r>
              <a:rPr lang="en-US" dirty="0">
                <a:latin typeface="Times New Roman" panose="02020603050405020304" pitchFamily="18" charset="0"/>
                <a:cs typeface="Times New Roman" panose="02020603050405020304" pitchFamily="18" charset="0"/>
              </a:rPr>
              <a:t>Statistical (Machine) Learning</a:t>
            </a:r>
          </a:p>
          <a:p>
            <a:pPr marL="347663" indent="-347663"/>
            <a:r>
              <a:rPr lang="en-US" dirty="0">
                <a:latin typeface="Times New Roman" panose="02020603050405020304" pitchFamily="18" charset="0"/>
                <a:cs typeface="Times New Roman" panose="02020603050405020304" pitchFamily="18" charset="0"/>
              </a:rPr>
              <a:t>Professional Ethics</a:t>
            </a:r>
          </a:p>
        </p:txBody>
      </p:sp>
    </p:spTree>
    <p:extLst>
      <p:ext uri="{BB962C8B-B14F-4D97-AF65-F5344CB8AC3E}">
        <p14:creationId xmlns:p14="http://schemas.microsoft.com/office/powerpoint/2010/main" val="205563641"/>
      </p:ext>
    </p:extLst>
  </p:cSld>
  <p:clrMapOvr>
    <a:masterClrMapping/>
  </p:clrMapOvr>
  <mc:AlternateContent xmlns:mc="http://schemas.openxmlformats.org/markup-compatibility/2006" xmlns:p14="http://schemas.microsoft.com/office/powerpoint/2010/main">
    <mc:Choice Requires="p14">
      <p:transition spd="slow" p14:dur="2000" advTm="96998"/>
    </mc:Choice>
    <mc:Fallback xmlns="">
      <p:transition spd="slow" advTm="9699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E720A-22DE-854F-A107-702492F24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4" name="TextBox 3">
            <a:extLst>
              <a:ext uri="{FF2B5EF4-FFF2-40B4-BE49-F238E27FC236}">
                <a16:creationId xmlns:a16="http://schemas.microsoft.com/office/drawing/2014/main" id="{113B2FB0-E7F7-440C-A212-391F68C83FEF}"/>
              </a:ext>
            </a:extLst>
          </p:cNvPr>
          <p:cNvSpPr txBox="1"/>
          <p:nvPr/>
        </p:nvSpPr>
        <p:spPr>
          <a:xfrm>
            <a:off x="10093570" y="3780693"/>
            <a:ext cx="1329210" cy="646331"/>
          </a:xfrm>
          <a:prstGeom prst="rect">
            <a:avLst/>
          </a:prstGeom>
          <a:noFill/>
        </p:spPr>
        <p:txBody>
          <a:bodyPr wrap="none" rtlCol="0">
            <a:spAutoFit/>
          </a:bodyPr>
          <a:lstStyle/>
          <a:p>
            <a:r>
              <a:rPr lang="en-US" dirty="0"/>
              <a:t>The answer:</a:t>
            </a:r>
          </a:p>
          <a:p>
            <a:r>
              <a:rPr lang="en-US" dirty="0"/>
              <a:t>both!</a:t>
            </a:r>
          </a:p>
        </p:txBody>
      </p:sp>
    </p:spTree>
    <p:extLst>
      <p:ext uri="{BB962C8B-B14F-4D97-AF65-F5344CB8AC3E}">
        <p14:creationId xmlns:p14="http://schemas.microsoft.com/office/powerpoint/2010/main" val="55833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70256-F9D6-9F4D-B1A1-07E8D5908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12" y="-1"/>
            <a:ext cx="5164177" cy="6914419"/>
          </a:xfrm>
          <a:prstGeom prst="rect">
            <a:avLst/>
          </a:prstGeom>
        </p:spPr>
      </p:pic>
    </p:spTree>
    <p:extLst>
      <p:ext uri="{BB962C8B-B14F-4D97-AF65-F5344CB8AC3E}">
        <p14:creationId xmlns:p14="http://schemas.microsoft.com/office/powerpoint/2010/main" val="318780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DB34-F346-44FD-9457-78FFE3A695DD}"/>
              </a:ext>
            </a:extLst>
          </p:cNvPr>
          <p:cNvSpPr>
            <a:spLocks noGrp="1"/>
          </p:cNvSpPr>
          <p:nvPr>
            <p:ph type="title"/>
          </p:nvPr>
        </p:nvSpPr>
        <p:spPr>
          <a:xfrm>
            <a:off x="838200" y="287851"/>
            <a:ext cx="10515600" cy="845489"/>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 Wrangling</a:t>
            </a:r>
          </a:p>
        </p:txBody>
      </p:sp>
      <p:sp>
        <p:nvSpPr>
          <p:cNvPr id="3" name="Content Placeholder 2">
            <a:extLst>
              <a:ext uri="{FF2B5EF4-FFF2-40B4-BE49-F238E27FC236}">
                <a16:creationId xmlns:a16="http://schemas.microsoft.com/office/drawing/2014/main" id="{80E6E5B6-D994-453E-BEC1-F562E9F7C805}"/>
              </a:ext>
            </a:extLst>
          </p:cNvPr>
          <p:cNvSpPr>
            <a:spLocks noGrp="1"/>
          </p:cNvSpPr>
          <p:nvPr>
            <p:ph idx="1"/>
          </p:nvPr>
        </p:nvSpPr>
        <p:spPr>
          <a:xfrm>
            <a:off x="476465" y="1134491"/>
            <a:ext cx="11396878" cy="5314896"/>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term data wrangling (also sometimes called data munging) typically refers to a set of techniques for manipulating data in preparation of the application of downstream data science techniques.</a:t>
            </a:r>
          </a:p>
          <a:p>
            <a:pPr marL="0" indent="0">
              <a:buNone/>
            </a:pPr>
            <a:r>
              <a:rPr lang="en-US" dirty="0">
                <a:latin typeface="Times New Roman" panose="02020603050405020304" pitchFamily="18" charset="0"/>
                <a:cs typeface="Times New Roman" panose="02020603050405020304" pitchFamily="18" charset="0"/>
              </a:rPr>
              <a:t>It can include:</a:t>
            </a:r>
          </a:p>
          <a:p>
            <a:pPr marL="0" indent="0">
              <a:buNone/>
            </a:pPr>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Retrieval, Aggregation, Merging, and Filtering</a:t>
            </a:r>
          </a:p>
          <a:p>
            <a:pPr lvl="1"/>
            <a:r>
              <a:rPr lang="en-US" dirty="0">
                <a:latin typeface="Times New Roman" panose="02020603050405020304" pitchFamily="18" charset="0"/>
                <a:cs typeface="Times New Roman" panose="02020603050405020304" pitchFamily="18" charset="0"/>
              </a:rPr>
              <a:t>Web-scraping</a:t>
            </a:r>
          </a:p>
          <a:p>
            <a:r>
              <a:rPr lang="en-US" dirty="0">
                <a:latin typeface="Times New Roman" panose="02020603050405020304" pitchFamily="18" charset="0"/>
                <a:cs typeface="Times New Roman" panose="02020603050405020304" pitchFamily="18" charset="0"/>
              </a:rPr>
              <a:t>Data Cleaning</a:t>
            </a:r>
          </a:p>
          <a:p>
            <a:r>
              <a:rPr lang="en-US" dirty="0">
                <a:latin typeface="Times New Roman" panose="02020603050405020304" pitchFamily="18" charset="0"/>
                <a:cs typeface="Times New Roman" panose="02020603050405020304" pitchFamily="18" charset="0"/>
              </a:rPr>
              <a:t>Data Transformations</a:t>
            </a:r>
          </a:p>
          <a:p>
            <a:endParaRPr lang="en-US" sz="11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Some organizations employ </a:t>
            </a:r>
            <a:r>
              <a:rPr lang="en-US" i="1" dirty="0">
                <a:latin typeface="Times New Roman" panose="02020603050405020304" pitchFamily="18" charset="0"/>
                <a:cs typeface="Times New Roman" panose="02020603050405020304" pitchFamily="18" charset="0"/>
              </a:rPr>
              <a:t>data engineers</a:t>
            </a:r>
            <a:r>
              <a:rPr lang="en-US" dirty="0">
                <a:latin typeface="Times New Roman" panose="02020603050405020304" pitchFamily="18" charset="0"/>
                <a:cs typeface="Times New Roman" panose="02020603050405020304" pitchFamily="18" charset="0"/>
              </a:rPr>
              <a:t> whose primary job is to work upstream from data scientists to design, organize, and facilitate data pipelines.</a:t>
            </a:r>
          </a:p>
          <a:p>
            <a:r>
              <a:rPr lang="en-US" sz="2400" dirty="0">
                <a:latin typeface="Times New Roman" panose="02020603050405020304" pitchFamily="18" charset="0"/>
                <a:cs typeface="Times New Roman" panose="02020603050405020304" pitchFamily="18" charset="0"/>
              </a:rPr>
              <a:t>How to store data?</a:t>
            </a:r>
          </a:p>
        </p:txBody>
      </p:sp>
    </p:spTree>
    <p:extLst>
      <p:ext uri="{BB962C8B-B14F-4D97-AF65-F5344CB8AC3E}">
        <p14:creationId xmlns:p14="http://schemas.microsoft.com/office/powerpoint/2010/main" val="4293711932"/>
      </p:ext>
    </p:extLst>
  </p:cSld>
  <p:clrMapOvr>
    <a:masterClrMapping/>
  </p:clrMapOvr>
  <mc:AlternateContent xmlns:mc="http://schemas.openxmlformats.org/markup-compatibility/2006" xmlns:p14="http://schemas.microsoft.com/office/powerpoint/2010/main">
    <mc:Choice Requires="p14">
      <p:transition spd="slow" p14:dur="2000" advTm="128051"/>
    </mc:Choice>
    <mc:Fallback xmlns="">
      <p:transition spd="slow" advTm="1280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creenshot&#10;&#10;Description automatically generated">
            <a:extLst>
              <a:ext uri="{FF2B5EF4-FFF2-40B4-BE49-F238E27FC236}">
                <a16:creationId xmlns:a16="http://schemas.microsoft.com/office/drawing/2014/main" id="{27747A7F-863E-444D-B414-162C3895C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990" y="0"/>
            <a:ext cx="4164330" cy="6868998"/>
          </a:xfrm>
          <a:prstGeom prst="rect">
            <a:avLst/>
          </a:prstGeom>
        </p:spPr>
      </p:pic>
    </p:spTree>
    <p:extLst>
      <p:ext uri="{BB962C8B-B14F-4D97-AF65-F5344CB8AC3E}">
        <p14:creationId xmlns:p14="http://schemas.microsoft.com/office/powerpoint/2010/main" val="370130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6A20-B19C-40D3-890E-92A6754ADA01}"/>
              </a:ext>
            </a:extLst>
          </p:cNvPr>
          <p:cNvSpPr>
            <a:spLocks noGrp="1"/>
          </p:cNvSpPr>
          <p:nvPr>
            <p:ph type="title"/>
          </p:nvPr>
        </p:nvSpPr>
        <p:spPr>
          <a:xfrm>
            <a:off x="838200" y="244851"/>
            <a:ext cx="10515600" cy="793974"/>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 Visualization</a:t>
            </a:r>
          </a:p>
        </p:txBody>
      </p:sp>
      <p:sp>
        <p:nvSpPr>
          <p:cNvPr id="4" name="Content Placeholder 2">
            <a:extLst>
              <a:ext uri="{FF2B5EF4-FFF2-40B4-BE49-F238E27FC236}">
                <a16:creationId xmlns:a16="http://schemas.microsoft.com/office/drawing/2014/main" id="{F807200C-393C-4B7C-A570-9044624AC02C}"/>
              </a:ext>
            </a:extLst>
          </p:cNvPr>
          <p:cNvSpPr>
            <a:spLocks noGrp="1"/>
          </p:cNvSpPr>
          <p:nvPr>
            <p:ph idx="1"/>
          </p:nvPr>
        </p:nvSpPr>
        <p:spPr>
          <a:xfrm>
            <a:off x="584377" y="1004802"/>
            <a:ext cx="11045245" cy="327001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Data visualization has been a staple in data analysis, with clear examples extending back into the 18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century (and earlier depending on the definition). Graphics activate sections of the brain in different ways than tables and charts, and visual processing is itself a rich and fascinating field.</a:t>
            </a:r>
          </a:p>
          <a:p>
            <a:pPr marL="0" indent="0">
              <a:buNone/>
            </a:pPr>
            <a:endParaRPr lang="en-US" sz="1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advent of modern computing and display technology has facilitated the production of visual expressions of data. In many cases graphics are now becoming dynamic and interactive.</a:t>
            </a:r>
          </a:p>
          <a:p>
            <a:endParaRPr lang="en-US" dirty="0">
              <a:latin typeface="Times New Roman" panose="02020603050405020304" pitchFamily="18" charset="0"/>
              <a:cs typeface="Times New Roman" panose="02020603050405020304" pitchFamily="18" charset="0"/>
            </a:endParaRPr>
          </a:p>
        </p:txBody>
      </p:sp>
      <p:pic>
        <p:nvPicPr>
          <p:cNvPr id="6146" name="Picture 2" descr=" word cloud 1">
            <a:extLst>
              <a:ext uri="{FF2B5EF4-FFF2-40B4-BE49-F238E27FC236}">
                <a16:creationId xmlns:a16="http://schemas.microsoft.com/office/drawing/2014/main" id="{E6A839A2-7909-482D-A79E-AB929DC4B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699" y="3785952"/>
            <a:ext cx="5122861" cy="22975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B78D76-6095-4E94-BCCE-B2C737FA4744}"/>
              </a:ext>
            </a:extLst>
          </p:cNvPr>
          <p:cNvSpPr/>
          <p:nvPr/>
        </p:nvSpPr>
        <p:spPr>
          <a:xfrm>
            <a:off x="635000" y="4547910"/>
            <a:ext cx="5562600"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greatest value of a picture is when it forces us to notice what we never expected to see.” –J. Tukey</a:t>
            </a:r>
          </a:p>
        </p:txBody>
      </p:sp>
      <p:sp>
        <p:nvSpPr>
          <p:cNvPr id="6" name="Rectangle 5">
            <a:extLst>
              <a:ext uri="{FF2B5EF4-FFF2-40B4-BE49-F238E27FC236}">
                <a16:creationId xmlns:a16="http://schemas.microsoft.com/office/drawing/2014/main" id="{3BB2CB9A-5B46-4D33-8AB4-18C1EF6F4F48}"/>
              </a:ext>
            </a:extLst>
          </p:cNvPr>
          <p:cNvSpPr/>
          <p:nvPr/>
        </p:nvSpPr>
        <p:spPr>
          <a:xfrm>
            <a:off x="6504940" y="6121620"/>
            <a:ext cx="5575300" cy="646331"/>
          </a:xfrm>
          <a:prstGeom prst="rect">
            <a:avLst/>
          </a:prstGeom>
        </p:spPr>
        <p:txBody>
          <a:bodyPr wrap="square">
            <a:spAutoFit/>
          </a:bodyPr>
          <a:lstStyle/>
          <a:p>
            <a:r>
              <a:rPr lang="en-US" dirty="0"/>
              <a:t>http://housedivided.dickinson.edu/sites/lincoln/clickable-word-clouds/</a:t>
            </a:r>
          </a:p>
        </p:txBody>
      </p:sp>
    </p:spTree>
    <p:extLst>
      <p:ext uri="{BB962C8B-B14F-4D97-AF65-F5344CB8AC3E}">
        <p14:creationId xmlns:p14="http://schemas.microsoft.com/office/powerpoint/2010/main" val="537681906"/>
      </p:ext>
    </p:extLst>
  </p:cSld>
  <p:clrMapOvr>
    <a:masterClrMapping/>
  </p:clrMapOvr>
  <mc:AlternateContent xmlns:mc="http://schemas.openxmlformats.org/markup-compatibility/2006" xmlns:p14="http://schemas.microsoft.com/office/powerpoint/2010/main">
    <mc:Choice Requires="p14">
      <p:transition spd="slow" p14:dur="2000" advTm="109217"/>
    </mc:Choice>
    <mc:Fallback xmlns="">
      <p:transition spd="slow" advTm="1092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D2D5F4-B09D-014B-B476-826F55788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04902"/>
            <a:ext cx="6407978" cy="6448195"/>
          </a:xfrm>
          <a:prstGeom prst="rect">
            <a:avLst/>
          </a:prstGeom>
        </p:spPr>
      </p:pic>
    </p:spTree>
    <p:extLst>
      <p:ext uri="{BB962C8B-B14F-4D97-AF65-F5344CB8AC3E}">
        <p14:creationId xmlns:p14="http://schemas.microsoft.com/office/powerpoint/2010/main" val="313753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0C65-A660-4B8C-A1A6-BA166DA5CBEC}"/>
              </a:ext>
            </a:extLst>
          </p:cNvPr>
          <p:cNvSpPr>
            <a:spLocks noGrp="1"/>
          </p:cNvSpPr>
          <p:nvPr>
            <p:ph type="title"/>
          </p:nvPr>
        </p:nvSpPr>
        <p:spPr>
          <a:xfrm>
            <a:off x="838200" y="226373"/>
            <a:ext cx="10515600" cy="792163"/>
          </a:xfrm>
        </p:spPr>
        <p:txBody>
          <a:bodyPr>
            <a:normAutofit/>
          </a:bodyPr>
          <a:lstStyle/>
          <a:p>
            <a:pPr algn="ctr"/>
            <a:r>
              <a:rPr lang="en-US" sz="3600" b="1" dirty="0">
                <a:latin typeface="Times New Roman" panose="02020603050405020304" pitchFamily="18" charset="0"/>
                <a:cs typeface="Times New Roman" panose="02020603050405020304" pitchFamily="18" charset="0"/>
              </a:rPr>
              <a:t>Overview of Statistical Learning</a:t>
            </a:r>
          </a:p>
        </p:txBody>
      </p:sp>
      <p:sp>
        <p:nvSpPr>
          <p:cNvPr id="3" name="Content Placeholder 2">
            <a:extLst>
              <a:ext uri="{FF2B5EF4-FFF2-40B4-BE49-F238E27FC236}">
                <a16:creationId xmlns:a16="http://schemas.microsoft.com/office/drawing/2014/main" id="{6877F50B-E578-4373-9301-B2AD1D2D9D43}"/>
              </a:ext>
            </a:extLst>
          </p:cNvPr>
          <p:cNvSpPr>
            <a:spLocks noGrp="1"/>
          </p:cNvSpPr>
          <p:nvPr>
            <p:ph idx="1"/>
          </p:nvPr>
        </p:nvSpPr>
        <p:spPr>
          <a:xfrm>
            <a:off x="495296" y="1136658"/>
            <a:ext cx="11149014" cy="5291851"/>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Broadly speaking, statistical learning falls into two categories:</a:t>
            </a:r>
          </a:p>
          <a:p>
            <a:r>
              <a:rPr lang="en-US" dirty="0">
                <a:latin typeface="Times New Roman" panose="02020603050405020304" pitchFamily="18" charset="0"/>
                <a:cs typeface="Times New Roman" panose="02020603050405020304" pitchFamily="18" charset="0"/>
              </a:rPr>
              <a:t>Supervised Learning</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Observations are classified into </a:t>
            </a:r>
            <a:r>
              <a:rPr lang="en-US" i="1" dirty="0">
                <a:latin typeface="Times New Roman" panose="02020603050405020304" pitchFamily="18" charset="0"/>
                <a:cs typeface="Times New Roman" panose="02020603050405020304" pitchFamily="18" charset="0"/>
              </a:rPr>
              <a:t>predictor</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response</a:t>
            </a:r>
            <a:r>
              <a:rPr lang="en-US" dirty="0">
                <a:latin typeface="Times New Roman" panose="02020603050405020304" pitchFamily="18" charset="0"/>
                <a:cs typeface="Times New Roman" panose="02020603050405020304" pitchFamily="18" charset="0"/>
              </a:rPr>
              <a:t> variables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Primary goal is model relationships between the predictor and response variables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Relationships can be used for </a:t>
            </a:r>
            <a:r>
              <a:rPr lang="en-US" i="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or for </a:t>
            </a:r>
            <a:r>
              <a:rPr lang="en-US" i="1" dirty="0">
                <a:latin typeface="Times New Roman" panose="02020603050405020304" pitchFamily="18" charset="0"/>
                <a:cs typeface="Times New Roman" panose="02020603050405020304" pitchFamily="18" charset="0"/>
              </a:rPr>
              <a:t>inference</a:t>
            </a:r>
          </a:p>
          <a:p>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Unsupervised Learning</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Each observation is a vector of variables, but they are not classified as predictors and responses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Primary goal is to </a:t>
            </a:r>
            <a:r>
              <a:rPr lang="en-US" b="1" dirty="0">
                <a:latin typeface="Times New Roman" panose="02020603050405020304" pitchFamily="18" charset="0"/>
                <a:cs typeface="Times New Roman" panose="02020603050405020304" pitchFamily="18" charset="0"/>
              </a:rPr>
              <a:t>find</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in the multivariable data set</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One important technique is clustering, which seeks to find distinct groups of units or variables in the data set</a:t>
            </a:r>
          </a:p>
        </p:txBody>
      </p:sp>
    </p:spTree>
    <p:extLst>
      <p:ext uri="{BB962C8B-B14F-4D97-AF65-F5344CB8AC3E}">
        <p14:creationId xmlns:p14="http://schemas.microsoft.com/office/powerpoint/2010/main" val="1978270079"/>
      </p:ext>
    </p:extLst>
  </p:cSld>
  <p:clrMapOvr>
    <a:masterClrMapping/>
  </p:clrMapOvr>
  <mc:AlternateContent xmlns:mc="http://schemas.openxmlformats.org/markup-compatibility/2006" xmlns:p14="http://schemas.microsoft.com/office/powerpoint/2010/main">
    <mc:Choice Requires="p14">
      <p:transition spd="slow" p14:dur="2000" advTm="233025"/>
    </mc:Choice>
    <mc:Fallback xmlns="">
      <p:transition spd="slow" advTm="2330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80F1A-CF87-499E-B9DD-70CF6E27B2EF}"/>
              </a:ext>
            </a:extLst>
          </p:cNvPr>
          <p:cNvSpPr>
            <a:spLocks noGrp="1"/>
          </p:cNvSpPr>
          <p:nvPr>
            <p:ph idx="1"/>
          </p:nvPr>
        </p:nvSpPr>
        <p:spPr>
          <a:xfrm>
            <a:off x="238121" y="945384"/>
            <a:ext cx="10515600" cy="5791795"/>
          </a:xfrm>
        </p:spPr>
        <p:txBody>
          <a:bodyPr/>
          <a:lstStyle/>
          <a:p>
            <a:pPr marL="0" indent="0">
              <a:buNone/>
            </a:pPr>
            <a:r>
              <a:rPr lang="en-US" dirty="0">
                <a:latin typeface="Times New Roman" panose="02020603050405020304" pitchFamily="18" charset="0"/>
                <a:cs typeface="Times New Roman" panose="02020603050405020304" pitchFamily="18" charset="0"/>
              </a:rPr>
              <a:t>Below is a portion of the </a:t>
            </a:r>
            <a:r>
              <a:rPr lang="en-US" sz="2200" dirty="0">
                <a:latin typeface="Courier New" panose="02070309020205020404" pitchFamily="49" charset="0"/>
                <a:cs typeface="Courier New" panose="02070309020205020404" pitchFamily="49" charset="0"/>
              </a:rPr>
              <a:t>Boston</a:t>
            </a:r>
            <a:r>
              <a:rPr lang="en-US" dirty="0">
                <a:latin typeface="Times New Roman" panose="02020603050405020304" pitchFamily="18" charset="0"/>
                <a:cs typeface="Times New Roman" panose="02020603050405020304" pitchFamily="18" charset="0"/>
              </a:rPr>
              <a:t> data set:</a:t>
            </a:r>
          </a:p>
        </p:txBody>
      </p:sp>
      <p:sp>
        <p:nvSpPr>
          <p:cNvPr id="4" name="Title 1">
            <a:extLst>
              <a:ext uri="{FF2B5EF4-FFF2-40B4-BE49-F238E27FC236}">
                <a16:creationId xmlns:a16="http://schemas.microsoft.com/office/drawing/2014/main" id="{B43F7218-2B7E-4923-94B6-0E7268A0FA8C}"/>
              </a:ext>
            </a:extLst>
          </p:cNvPr>
          <p:cNvSpPr txBox="1">
            <a:spLocks/>
          </p:cNvSpPr>
          <p:nvPr/>
        </p:nvSpPr>
        <p:spPr>
          <a:xfrm>
            <a:off x="838200" y="120820"/>
            <a:ext cx="10515600" cy="79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Supervised Learning: </a:t>
            </a:r>
            <a:r>
              <a:rPr lang="en-US" sz="3000" b="1" dirty="0">
                <a:latin typeface="Courier New" panose="02070309020205020404" pitchFamily="49" charset="0"/>
                <a:cs typeface="Courier New" panose="02070309020205020404" pitchFamily="49" charset="0"/>
              </a:rPr>
              <a:t>Boston</a:t>
            </a:r>
            <a:r>
              <a:rPr lang="en-US" sz="3600" b="1" dirty="0">
                <a:latin typeface="Times New Roman" panose="02020603050405020304" pitchFamily="18" charset="0"/>
                <a:cs typeface="Times New Roman" panose="02020603050405020304" pitchFamily="18" charset="0"/>
              </a:rPr>
              <a:t> Example</a:t>
            </a:r>
          </a:p>
        </p:txBody>
      </p:sp>
      <p:sp>
        <p:nvSpPr>
          <p:cNvPr id="7" name="TextBox 6">
            <a:extLst>
              <a:ext uri="{FF2B5EF4-FFF2-40B4-BE49-F238E27FC236}">
                <a16:creationId xmlns:a16="http://schemas.microsoft.com/office/drawing/2014/main" id="{84BF3FBC-45BF-4FDC-9808-3AD342577FD6}"/>
              </a:ext>
            </a:extLst>
          </p:cNvPr>
          <p:cNvSpPr txBox="1"/>
          <p:nvPr/>
        </p:nvSpPr>
        <p:spPr>
          <a:xfrm>
            <a:off x="1828167" y="3215886"/>
            <a:ext cx="9109211" cy="3600986"/>
          </a:xfrm>
          <a:prstGeom prst="rect">
            <a:avLst/>
          </a:prstGeom>
          <a:noFill/>
        </p:spPr>
        <p:txBody>
          <a:bodyPr wrap="square" rtlCol="0">
            <a:spAutoFit/>
          </a:bodyPr>
          <a:lstStyle/>
          <a:p>
            <a:r>
              <a:rPr lang="en-US" sz="1900" dirty="0"/>
              <a:t>crim: per capita crime rate by town.</a:t>
            </a:r>
          </a:p>
          <a:p>
            <a:r>
              <a:rPr lang="en-US" sz="1900" dirty="0" err="1"/>
              <a:t>zn</a:t>
            </a:r>
            <a:r>
              <a:rPr lang="en-US" sz="1900" dirty="0"/>
              <a:t>: proportion of residential land zoned for lots over 25,000 </a:t>
            </a:r>
            <a:r>
              <a:rPr lang="en-US" sz="1900" dirty="0" err="1"/>
              <a:t>sq.ft</a:t>
            </a:r>
            <a:r>
              <a:rPr lang="en-US" sz="1900" dirty="0"/>
              <a:t>.</a:t>
            </a:r>
          </a:p>
          <a:p>
            <a:r>
              <a:rPr lang="en-US" sz="1900" dirty="0" err="1"/>
              <a:t>indus</a:t>
            </a:r>
            <a:r>
              <a:rPr lang="en-US" sz="1900" dirty="0"/>
              <a:t>: proportion of non-retail business acres per town.</a:t>
            </a:r>
          </a:p>
          <a:p>
            <a:r>
              <a:rPr lang="en-US" sz="1900" dirty="0" err="1"/>
              <a:t>chas</a:t>
            </a:r>
            <a:r>
              <a:rPr lang="en-US" sz="1900" dirty="0"/>
              <a:t>: Charles River dummy variable (= 1 if tract bounds river; 0 otherwise).</a:t>
            </a:r>
          </a:p>
          <a:p>
            <a:r>
              <a:rPr lang="en-US" sz="1900" dirty="0" err="1"/>
              <a:t>nox</a:t>
            </a:r>
            <a:r>
              <a:rPr lang="en-US" sz="1900" dirty="0"/>
              <a:t>: nitrogen oxides concentration (parts per 10 million).</a:t>
            </a:r>
          </a:p>
          <a:p>
            <a:r>
              <a:rPr lang="en-US" sz="1900" dirty="0"/>
              <a:t>rm: average number of rooms per dwelling.</a:t>
            </a:r>
          </a:p>
          <a:p>
            <a:r>
              <a:rPr lang="en-US" sz="1900" dirty="0"/>
              <a:t>age: proportion of owner-occupied units built prior to 1940.</a:t>
            </a:r>
          </a:p>
          <a:p>
            <a:r>
              <a:rPr lang="en-US" sz="1900" dirty="0"/>
              <a:t>dis: weighted mean of distances to five Boston employment centers.</a:t>
            </a:r>
          </a:p>
          <a:p>
            <a:r>
              <a:rPr lang="en-US" sz="1900" dirty="0"/>
              <a:t>rad: index of accessibility to radial highways.</a:t>
            </a:r>
          </a:p>
          <a:p>
            <a:r>
              <a:rPr lang="en-US" sz="1900" dirty="0"/>
              <a:t>tax: full-value property-tax rate per \$10,000.</a:t>
            </a:r>
          </a:p>
          <a:p>
            <a:r>
              <a:rPr lang="en-US" sz="1900" dirty="0" err="1"/>
              <a:t>ptratio</a:t>
            </a:r>
            <a:r>
              <a:rPr lang="en-US" sz="1900" dirty="0"/>
              <a:t>: pupil-teacher ratio by town.</a:t>
            </a:r>
          </a:p>
          <a:p>
            <a:r>
              <a:rPr lang="en-US" sz="1900" dirty="0" err="1"/>
              <a:t>medv</a:t>
            </a:r>
            <a:r>
              <a:rPr lang="en-US" sz="1900" dirty="0"/>
              <a:t>: median value of owner-occupied homes in \$1000s</a:t>
            </a:r>
          </a:p>
        </p:txBody>
      </p:sp>
      <p:sp>
        <p:nvSpPr>
          <p:cNvPr id="11" name="TextBox 10">
            <a:extLst>
              <a:ext uri="{FF2B5EF4-FFF2-40B4-BE49-F238E27FC236}">
                <a16:creationId xmlns:a16="http://schemas.microsoft.com/office/drawing/2014/main" id="{56689321-2CF6-4A40-A359-5512D3BA448E}"/>
              </a:ext>
            </a:extLst>
          </p:cNvPr>
          <p:cNvSpPr txBox="1"/>
          <p:nvPr/>
        </p:nvSpPr>
        <p:spPr>
          <a:xfrm>
            <a:off x="201945" y="3138518"/>
            <a:ext cx="161800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Variables:</a:t>
            </a:r>
          </a:p>
        </p:txBody>
      </p:sp>
      <p:pic>
        <p:nvPicPr>
          <p:cNvPr id="12" name="Picture 11">
            <a:extLst>
              <a:ext uri="{FF2B5EF4-FFF2-40B4-BE49-F238E27FC236}">
                <a16:creationId xmlns:a16="http://schemas.microsoft.com/office/drawing/2014/main" id="{FED50FCB-2131-45A2-A568-130757F2810F}"/>
              </a:ext>
            </a:extLst>
          </p:cNvPr>
          <p:cNvPicPr>
            <a:picLocks noChangeAspect="1"/>
          </p:cNvPicPr>
          <p:nvPr/>
        </p:nvPicPr>
        <p:blipFill rotWithShape="1">
          <a:blip r:embed="rId3"/>
          <a:srcRect l="5711" r="20981"/>
          <a:stretch/>
        </p:blipFill>
        <p:spPr>
          <a:xfrm>
            <a:off x="7619018" y="940871"/>
            <a:ext cx="4360261" cy="2413840"/>
          </a:xfrm>
          <a:prstGeom prst="rect">
            <a:avLst/>
          </a:prstGeom>
        </p:spPr>
      </p:pic>
      <p:sp>
        <p:nvSpPr>
          <p:cNvPr id="13" name="Rectangle 12">
            <a:extLst>
              <a:ext uri="{FF2B5EF4-FFF2-40B4-BE49-F238E27FC236}">
                <a16:creationId xmlns:a16="http://schemas.microsoft.com/office/drawing/2014/main" id="{F4417751-5942-43D1-A23F-CE89817F27F4}"/>
              </a:ext>
            </a:extLst>
          </p:cNvPr>
          <p:cNvSpPr/>
          <p:nvPr/>
        </p:nvSpPr>
        <p:spPr>
          <a:xfrm>
            <a:off x="10246159" y="3336324"/>
            <a:ext cx="1762295" cy="369332"/>
          </a:xfrm>
          <a:prstGeom prst="rect">
            <a:avLst/>
          </a:prstGeom>
        </p:spPr>
        <p:txBody>
          <a:bodyPr wrap="square">
            <a:spAutoFit/>
          </a:bodyPr>
          <a:lstStyle/>
          <a:p>
            <a:r>
              <a:rPr lang="en-US" b="0" i="0" dirty="0">
                <a:effectLst/>
                <a:latin typeface="azo-sans-web"/>
              </a:rPr>
              <a:t>Bill Damon </a:t>
            </a:r>
            <a:r>
              <a:rPr lang="en-US" b="0" i="0" u="none" strike="noStrike" dirty="0">
                <a:effectLst/>
                <a:latin typeface="azo-sans-web"/>
                <a:hlinkClick r:id="rId4">
                  <a:extLst>
                    <a:ext uri="{A12FA001-AC4F-418D-AE19-62706E023703}">
                      <ahyp:hlinkClr xmlns:ahyp="http://schemas.microsoft.com/office/drawing/2018/hyperlinkcolor" val="tx"/>
                    </a:ext>
                  </a:extLst>
                </a:hlinkClick>
              </a:rPr>
              <a:t>Flickr</a:t>
            </a:r>
            <a:endParaRPr lang="en-US" b="0" i="0" dirty="0">
              <a:effectLst/>
              <a:latin typeface="azo-sans-web"/>
            </a:endParaRPr>
          </a:p>
        </p:txBody>
      </p:sp>
      <p:sp>
        <p:nvSpPr>
          <p:cNvPr id="2" name="Rectangle 1">
            <a:extLst>
              <a:ext uri="{FF2B5EF4-FFF2-40B4-BE49-F238E27FC236}">
                <a16:creationId xmlns:a16="http://schemas.microsoft.com/office/drawing/2014/main" id="{6AD38129-C4CB-4387-9D27-020692EF99C5}"/>
              </a:ext>
            </a:extLst>
          </p:cNvPr>
          <p:cNvSpPr/>
          <p:nvPr/>
        </p:nvSpPr>
        <p:spPr>
          <a:xfrm>
            <a:off x="100324" y="1431205"/>
            <a:ext cx="7518694" cy="1600438"/>
          </a:xfrm>
          <a:prstGeom prst="rect">
            <a:avLst/>
          </a:prstGeom>
        </p:spPr>
        <p:txBody>
          <a:bodyPr wrap="square">
            <a:spAutoFit/>
          </a:bodyPr>
          <a:lstStyle/>
          <a:p>
            <a:r>
              <a:rPr lang="en-US" sz="1400" b="1">
                <a:solidFill>
                  <a:srgbClr val="2C26A0"/>
                </a:solidFill>
                <a:latin typeface="Courier New" panose="02070309020205020404" pitchFamily="49" charset="0"/>
                <a:cs typeface="Courier New" panose="02070309020205020404" pitchFamily="49" charset="0"/>
              </a:rPr>
              <a:t>     crim </a:t>
            </a:r>
            <a:r>
              <a:rPr lang="en-US" sz="1400" b="1" dirty="0" err="1">
                <a:solidFill>
                  <a:srgbClr val="2C26A0"/>
                </a:solidFill>
                <a:latin typeface="Courier New" panose="02070309020205020404" pitchFamily="49" charset="0"/>
                <a:cs typeface="Courier New" panose="02070309020205020404" pitchFamily="49" charset="0"/>
              </a:rPr>
              <a:t>zn</a:t>
            </a:r>
            <a:r>
              <a:rPr lang="en-US" sz="1400" b="1" dirty="0">
                <a:solidFill>
                  <a:srgbClr val="2C26A0"/>
                </a:solidFill>
                <a:latin typeface="Courier New" panose="02070309020205020404" pitchFamily="49" charset="0"/>
                <a:cs typeface="Courier New" panose="02070309020205020404" pitchFamily="49" charset="0"/>
              </a:rPr>
              <a:t> </a:t>
            </a:r>
            <a:r>
              <a:rPr lang="en-US" sz="1400" b="1" dirty="0" err="1">
                <a:solidFill>
                  <a:srgbClr val="2C26A0"/>
                </a:solidFill>
                <a:latin typeface="Courier New" panose="02070309020205020404" pitchFamily="49" charset="0"/>
                <a:cs typeface="Courier New" panose="02070309020205020404" pitchFamily="49" charset="0"/>
              </a:rPr>
              <a:t>indus</a:t>
            </a:r>
            <a:r>
              <a:rPr lang="en-US" sz="1400" b="1" dirty="0">
                <a:solidFill>
                  <a:srgbClr val="2C26A0"/>
                </a:solidFill>
                <a:latin typeface="Courier New" panose="02070309020205020404" pitchFamily="49" charset="0"/>
                <a:cs typeface="Courier New" panose="02070309020205020404" pitchFamily="49" charset="0"/>
              </a:rPr>
              <a:t> </a:t>
            </a:r>
            <a:r>
              <a:rPr lang="en-US" sz="1400" b="1" dirty="0" err="1">
                <a:solidFill>
                  <a:srgbClr val="2C26A0"/>
                </a:solidFill>
                <a:latin typeface="Courier New" panose="02070309020205020404" pitchFamily="49" charset="0"/>
                <a:cs typeface="Courier New" panose="02070309020205020404" pitchFamily="49" charset="0"/>
              </a:rPr>
              <a:t>chas</a:t>
            </a:r>
            <a:r>
              <a:rPr lang="en-US" sz="1400" b="1" dirty="0">
                <a:solidFill>
                  <a:srgbClr val="2C26A0"/>
                </a:solidFill>
                <a:latin typeface="Courier New" panose="02070309020205020404" pitchFamily="49" charset="0"/>
                <a:cs typeface="Courier New" panose="02070309020205020404" pitchFamily="49" charset="0"/>
              </a:rPr>
              <a:t>   </a:t>
            </a:r>
            <a:r>
              <a:rPr lang="en-US" sz="1400" b="1" dirty="0" err="1">
                <a:solidFill>
                  <a:srgbClr val="2C26A0"/>
                </a:solidFill>
                <a:latin typeface="Courier New" panose="02070309020205020404" pitchFamily="49" charset="0"/>
                <a:cs typeface="Courier New" panose="02070309020205020404" pitchFamily="49" charset="0"/>
              </a:rPr>
              <a:t>nox</a:t>
            </a:r>
            <a:r>
              <a:rPr lang="en-US" sz="1400" b="1" dirty="0">
                <a:solidFill>
                  <a:srgbClr val="2C26A0"/>
                </a:solidFill>
                <a:latin typeface="Courier New" panose="02070309020205020404" pitchFamily="49" charset="0"/>
                <a:cs typeface="Courier New" panose="02070309020205020404" pitchFamily="49" charset="0"/>
              </a:rPr>
              <a:t>    rm  age    dis rad tax </a:t>
            </a:r>
            <a:r>
              <a:rPr lang="en-US" sz="1400" b="1" dirty="0" err="1">
                <a:solidFill>
                  <a:srgbClr val="2C26A0"/>
                </a:solidFill>
                <a:latin typeface="Courier New" panose="02070309020205020404" pitchFamily="49" charset="0"/>
                <a:cs typeface="Courier New" panose="02070309020205020404" pitchFamily="49" charset="0"/>
              </a:rPr>
              <a:t>ptratio</a:t>
            </a:r>
            <a:r>
              <a:rPr lang="en-US" sz="1400" b="1" dirty="0">
                <a:solidFill>
                  <a:srgbClr val="2C26A0"/>
                </a:solidFill>
                <a:latin typeface="Courier New" panose="02070309020205020404" pitchFamily="49" charset="0"/>
                <a:cs typeface="Courier New" panose="02070309020205020404" pitchFamily="49" charset="0"/>
              </a:rPr>
              <a:t> </a:t>
            </a:r>
            <a:r>
              <a:rPr lang="en-US" sz="1400" b="1" dirty="0" err="1">
                <a:solidFill>
                  <a:srgbClr val="2C26A0"/>
                </a:solidFill>
                <a:latin typeface="Courier New" panose="02070309020205020404" pitchFamily="49" charset="0"/>
                <a:cs typeface="Courier New" panose="02070309020205020404" pitchFamily="49" charset="0"/>
              </a:rPr>
              <a:t>medv</a:t>
            </a:r>
            <a:endParaRPr lang="en-US" sz="1400" b="1" dirty="0">
              <a:solidFill>
                <a:srgbClr val="2C26A0"/>
              </a:solidFill>
              <a:latin typeface="Courier New" panose="02070309020205020404" pitchFamily="49" charset="0"/>
              <a:cs typeface="Courier New" panose="02070309020205020404" pitchFamily="49" charset="0"/>
            </a:endParaRPr>
          </a:p>
          <a:p>
            <a:r>
              <a:rPr lang="en-US" sz="1400" b="1" dirty="0">
                <a:solidFill>
                  <a:srgbClr val="2C26A0"/>
                </a:solidFill>
                <a:latin typeface="Courier New" panose="02070309020205020404" pitchFamily="49" charset="0"/>
                <a:cs typeface="Courier New" panose="02070309020205020404" pitchFamily="49" charset="0"/>
              </a:rPr>
              <a:t>1 0.00632 18  2.31    0 0.538 6.575 65.2 4.0900   1 296    15.3 24.0</a:t>
            </a:r>
          </a:p>
          <a:p>
            <a:r>
              <a:rPr lang="en-US" sz="1400" b="1" dirty="0">
                <a:solidFill>
                  <a:srgbClr val="2C26A0"/>
                </a:solidFill>
                <a:latin typeface="Courier New" panose="02070309020205020404" pitchFamily="49" charset="0"/>
                <a:cs typeface="Courier New" panose="02070309020205020404" pitchFamily="49" charset="0"/>
              </a:rPr>
              <a:t>2 0.02731  0  7.07    0 0.469 6.421 78.9 4.9671   2 242    17.8 21.6</a:t>
            </a:r>
          </a:p>
          <a:p>
            <a:r>
              <a:rPr lang="en-US" sz="1400" b="1" dirty="0">
                <a:solidFill>
                  <a:srgbClr val="2C26A0"/>
                </a:solidFill>
                <a:latin typeface="Courier New" panose="02070309020205020404" pitchFamily="49" charset="0"/>
                <a:cs typeface="Courier New" panose="02070309020205020404" pitchFamily="49" charset="0"/>
              </a:rPr>
              <a:t>3 0.02729  0  7.07    0 0.469 7.185 61.1 4.9671   2 242    17.8 34.7</a:t>
            </a:r>
          </a:p>
          <a:p>
            <a:r>
              <a:rPr lang="en-US" sz="1400" b="1" dirty="0">
                <a:solidFill>
                  <a:srgbClr val="2C26A0"/>
                </a:solidFill>
                <a:latin typeface="Courier New" panose="02070309020205020404" pitchFamily="49" charset="0"/>
                <a:cs typeface="Courier New" panose="02070309020205020404" pitchFamily="49" charset="0"/>
              </a:rPr>
              <a:t>4 0.03237  0  2.18    0 0.458 6.998 45.8 6.0622   3 222    18.7 33.4</a:t>
            </a:r>
          </a:p>
          <a:p>
            <a:r>
              <a:rPr lang="en-US" sz="1400" b="1" dirty="0">
                <a:solidFill>
                  <a:srgbClr val="2C26A0"/>
                </a:solidFill>
                <a:latin typeface="Courier New" panose="02070309020205020404" pitchFamily="49" charset="0"/>
                <a:cs typeface="Courier New" panose="02070309020205020404" pitchFamily="49" charset="0"/>
              </a:rPr>
              <a:t>5 0.06905  0  2.18    0 0.458 7.147 54.2 6.0622   3 222    18.7 36.2</a:t>
            </a:r>
          </a:p>
          <a:p>
            <a:r>
              <a:rPr lang="en-US" sz="1400" b="1" dirty="0">
                <a:solidFill>
                  <a:srgbClr val="2C26A0"/>
                </a:solidFill>
                <a:latin typeface="Courier New" panose="02070309020205020404" pitchFamily="49" charset="0"/>
                <a:cs typeface="Courier New" panose="02070309020205020404" pitchFamily="49" charset="0"/>
              </a:rPr>
              <a:t>6 0.02985  0  2.18    0 0.458 6.430 58.7 6.0622   3 222    18.7 28.7</a:t>
            </a:r>
          </a:p>
        </p:txBody>
      </p:sp>
    </p:spTree>
    <p:extLst>
      <p:ext uri="{BB962C8B-B14F-4D97-AF65-F5344CB8AC3E}">
        <p14:creationId xmlns:p14="http://schemas.microsoft.com/office/powerpoint/2010/main" val="4271000689"/>
      </p:ext>
    </p:extLst>
  </p:cSld>
  <p:clrMapOvr>
    <a:masterClrMapping/>
  </p:clrMapOvr>
  <mc:AlternateContent xmlns:mc="http://schemas.openxmlformats.org/markup-compatibility/2006" xmlns:p14="http://schemas.microsoft.com/office/powerpoint/2010/main">
    <mc:Choice Requires="p14">
      <p:transition spd="slow" p14:dur="2000" advTm="162191"/>
    </mc:Choice>
    <mc:Fallback xmlns="">
      <p:transition spd="slow" advTm="16219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27756</TotalTime>
  <Words>1373</Words>
  <Application>Microsoft Office PowerPoint</Application>
  <PresentationFormat>Widescreen</PresentationFormat>
  <Paragraphs>191</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azo-sans-web</vt:lpstr>
      <vt:lpstr>Calibri</vt:lpstr>
      <vt:lpstr>Calibri Light</vt:lpstr>
      <vt:lpstr>Courier New</vt:lpstr>
      <vt:lpstr>Times New Roman</vt:lpstr>
      <vt:lpstr>Wingdings</vt:lpstr>
      <vt:lpstr>Office Theme</vt:lpstr>
      <vt:lpstr>PowerPoint Presentation</vt:lpstr>
      <vt:lpstr>What is Data Science?</vt:lpstr>
      <vt:lpstr>PowerPoint Presentation</vt:lpstr>
      <vt:lpstr>Data Wrangling</vt:lpstr>
      <vt:lpstr>PowerPoint Presentation</vt:lpstr>
      <vt:lpstr>Data Visualization</vt:lpstr>
      <vt:lpstr>PowerPoint Presentation</vt:lpstr>
      <vt:lpstr>Overview of Statistical Learning</vt:lpstr>
      <vt:lpstr>PowerPoint Presentation</vt:lpstr>
      <vt:lpstr>PowerPoint Presentation</vt:lpstr>
      <vt:lpstr>PowerPoint Presentation</vt:lpstr>
      <vt:lpstr>PowerPoint Presentation</vt:lpstr>
      <vt:lpstr>Statistics</vt:lpstr>
      <vt:lpstr>PowerPoint Presentation</vt:lpstr>
      <vt:lpstr>Professional Ethics</vt:lpstr>
      <vt:lpstr>PowerPoint Presentation</vt:lpstr>
      <vt:lpstr>PowerPoint Presentation</vt:lpstr>
      <vt:lpstr>R and R-Studio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Forrester, Jeffrey</dc:creator>
  <cp:lastModifiedBy>Eren Bilen</cp:lastModifiedBy>
  <cp:revision>69</cp:revision>
  <cp:lastPrinted>2020-08-01T21:12:52Z</cp:lastPrinted>
  <dcterms:created xsi:type="dcterms:W3CDTF">2020-05-18T14:09:16Z</dcterms:created>
  <dcterms:modified xsi:type="dcterms:W3CDTF">2022-08-22T05:21:47Z</dcterms:modified>
</cp:coreProperties>
</file>