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8" r:id="rId2"/>
    <p:sldId id="537" r:id="rId3"/>
    <p:sldId id="368" r:id="rId4"/>
    <p:sldId id="369" r:id="rId5"/>
    <p:sldId id="398" r:id="rId6"/>
    <p:sldId id="371" r:id="rId7"/>
    <p:sldId id="543" r:id="rId8"/>
    <p:sldId id="544" r:id="rId9"/>
    <p:sldId id="399" r:id="rId10"/>
    <p:sldId id="412" r:id="rId11"/>
    <p:sldId id="545" r:id="rId12"/>
    <p:sldId id="37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333399"/>
    <a:srgbClr val="0000CC"/>
    <a:srgbClr val="3333FF"/>
    <a:srgbClr val="00FF00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986B5-4087-417B-AEF0-92E017D38F7E}" v="45" dt="2021-07-19T20:21:46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6433" autoAdjust="0"/>
  </p:normalViewPr>
  <p:slideViewPr>
    <p:cSldViewPr snapToGrid="0">
      <p:cViewPr varScale="1">
        <p:scale>
          <a:sx n="96" d="100"/>
          <a:sy n="96" d="100"/>
        </p:scale>
        <p:origin x="90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02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rester, Jeffrey" userId="6ba1022f-7673-4f6a-9d05-fd2c9f8497c3" providerId="ADAL" clId="{7E9986B5-4087-417B-AEF0-92E017D38F7E}"/>
    <pc:docChg chg="undo custSel addSld modSld">
      <pc:chgData name="Forrester, Jeffrey" userId="6ba1022f-7673-4f6a-9d05-fd2c9f8497c3" providerId="ADAL" clId="{7E9986B5-4087-417B-AEF0-92E017D38F7E}" dt="2021-07-19T20:21:49.396" v="1212" actId="1036"/>
      <pc:docMkLst>
        <pc:docMk/>
      </pc:docMkLst>
      <pc:sldChg chg="delSp modSp mod modAnim">
        <pc:chgData name="Forrester, Jeffrey" userId="6ba1022f-7673-4f6a-9d05-fd2c9f8497c3" providerId="ADAL" clId="{7E9986B5-4087-417B-AEF0-92E017D38F7E}" dt="2021-07-19T18:21:20.371" v="42" actId="1036"/>
        <pc:sldMkLst>
          <pc:docMk/>
          <pc:sldMk cId="0" sldId="368"/>
        </pc:sldMkLst>
        <pc:spChg chg="mod">
          <ac:chgData name="Forrester, Jeffrey" userId="6ba1022f-7673-4f6a-9d05-fd2c9f8497c3" providerId="ADAL" clId="{7E9986B5-4087-417B-AEF0-92E017D38F7E}" dt="2021-07-19T18:21:20.371" v="42" actId="1036"/>
          <ac:spMkLst>
            <pc:docMk/>
            <pc:sldMk cId="0" sldId="368"/>
            <ac:spMk id="53250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21:20.371" v="42" actId="1036"/>
          <ac:spMkLst>
            <pc:docMk/>
            <pc:sldMk cId="0" sldId="368"/>
            <ac:spMk id="53251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68"/>
            <ac:picMk id="3" creationId="{EBE252D1-9077-48E0-95B6-0E7ECDE3EFE6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68"/>
            <ac:inkMk id="2" creationId="{05D856FE-D310-47B9-B1E2-AC142C32D9EC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0:48.443" v="50" actId="1076"/>
        <pc:sldMkLst>
          <pc:docMk/>
          <pc:sldMk cId="0" sldId="369"/>
        </pc:sldMkLst>
        <pc:spChg chg="mod">
          <ac:chgData name="Forrester, Jeffrey" userId="6ba1022f-7673-4f6a-9d05-fd2c9f8497c3" providerId="ADAL" clId="{7E9986B5-4087-417B-AEF0-92E017D38F7E}" dt="2021-07-19T18:30:48.443" v="50" actId="1076"/>
          <ac:spMkLst>
            <pc:docMk/>
            <pc:sldMk cId="0" sldId="369"/>
            <ac:spMk id="2" creationId="{F8B5150A-83B4-4796-A246-A72B692960E1}"/>
          </ac:spMkLst>
        </pc:spChg>
        <pc:spChg chg="mod">
          <ac:chgData name="Forrester, Jeffrey" userId="6ba1022f-7673-4f6a-9d05-fd2c9f8497c3" providerId="ADAL" clId="{7E9986B5-4087-417B-AEF0-92E017D38F7E}" dt="2021-07-19T18:24:01.769" v="48" actId="1036"/>
          <ac:spMkLst>
            <pc:docMk/>
            <pc:sldMk cId="0" sldId="369"/>
            <ac:spMk id="55299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69"/>
            <ac:picMk id="4" creationId="{92CB59C3-4C15-4079-8029-CF37E22823B7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69"/>
            <ac:inkMk id="3" creationId="{9A4FA2F8-3A30-497B-A04C-CD9254A3DEB8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20:21:49.396" v="1212" actId="1036"/>
        <pc:sldMkLst>
          <pc:docMk/>
          <pc:sldMk cId="0" sldId="370"/>
        </pc:sldMkLst>
        <pc:spChg chg="mod">
          <ac:chgData name="Forrester, Jeffrey" userId="6ba1022f-7673-4f6a-9d05-fd2c9f8497c3" providerId="ADAL" clId="{7E9986B5-4087-417B-AEF0-92E017D38F7E}" dt="2021-07-19T20:21:49.396" v="1212" actId="1036"/>
          <ac:spMkLst>
            <pc:docMk/>
            <pc:sldMk cId="0" sldId="370"/>
            <ac:spMk id="2" creationId="{A5181234-A221-49ED-92BE-A1C9943F5C06}"/>
          </ac:spMkLst>
        </pc:spChg>
        <pc:spChg chg="mod">
          <ac:chgData name="Forrester, Jeffrey" userId="6ba1022f-7673-4f6a-9d05-fd2c9f8497c3" providerId="ADAL" clId="{7E9986B5-4087-417B-AEF0-92E017D38F7E}" dt="2021-07-19T20:21:49.396" v="1212" actId="1036"/>
          <ac:spMkLst>
            <pc:docMk/>
            <pc:sldMk cId="0" sldId="370"/>
            <ac:spMk id="56323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20:21:46.185" v="1210" actId="1036"/>
          <ac:spMkLst>
            <pc:docMk/>
            <pc:sldMk cId="0" sldId="370"/>
            <ac:spMk id="56325" creationId="{00000000-0000-0000-0000-000000000000}"/>
          </ac:spMkLst>
        </pc:spChg>
        <pc:picChg chg="mod">
          <ac:chgData name="Forrester, Jeffrey" userId="6ba1022f-7673-4f6a-9d05-fd2c9f8497c3" providerId="ADAL" clId="{7E9986B5-4087-417B-AEF0-92E017D38F7E}" dt="2021-07-19T20:21:46.185" v="1210" actId="1036"/>
          <ac:picMkLst>
            <pc:docMk/>
            <pc:sldMk cId="0" sldId="370"/>
            <ac:picMk id="3" creationId="{0157B3A4-1789-4F8B-BC13-1AF47FDA88E0}"/>
          </ac:picMkLst>
        </pc:pic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70"/>
            <ac:picMk id="5" creationId="{CFFB4EA6-4641-4415-B88F-435589F36C4B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70"/>
            <ac:inkMk id="4" creationId="{06351380-E5F7-4937-B798-9B38FA872C46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3:07.474" v="66" actId="478"/>
        <pc:sldMkLst>
          <pc:docMk/>
          <pc:sldMk cId="0" sldId="371"/>
        </pc:sldMkLst>
        <pc:spChg chg="mod">
          <ac:chgData name="Forrester, Jeffrey" userId="6ba1022f-7673-4f6a-9d05-fd2c9f8497c3" providerId="ADAL" clId="{7E9986B5-4087-417B-AEF0-92E017D38F7E}" dt="2021-07-19T18:33:00.377" v="64" actId="1035"/>
          <ac:spMkLst>
            <pc:docMk/>
            <pc:sldMk cId="0" sldId="371"/>
            <ac:spMk id="6" creationId="{AD72841E-AF26-4EBD-963F-BBAE2AFE626F}"/>
          </ac:spMkLst>
        </pc:spChg>
        <pc:spChg chg="mod">
          <ac:chgData name="Forrester, Jeffrey" userId="6ba1022f-7673-4f6a-9d05-fd2c9f8497c3" providerId="ADAL" clId="{7E9986B5-4087-417B-AEF0-92E017D38F7E}" dt="2021-07-19T18:32:07.228" v="58" actId="1035"/>
          <ac:spMkLst>
            <pc:docMk/>
            <pc:sldMk cId="0" sldId="371"/>
            <ac:spMk id="57347" creationId="{00000000-0000-0000-0000-000000000000}"/>
          </ac:spMkLst>
        </pc:spChg>
        <pc:spChg chg="del mod">
          <ac:chgData name="Forrester, Jeffrey" userId="6ba1022f-7673-4f6a-9d05-fd2c9f8497c3" providerId="ADAL" clId="{7E9986B5-4087-417B-AEF0-92E017D38F7E}" dt="2021-07-19T18:33:07.474" v="66" actId="478"/>
          <ac:spMkLst>
            <pc:docMk/>
            <pc:sldMk cId="0" sldId="371"/>
            <ac:spMk id="57348" creationId="{00000000-0000-0000-0000-000000000000}"/>
          </ac:spMkLst>
        </pc:spChg>
        <pc:spChg chg="del mod">
          <ac:chgData name="Forrester, Jeffrey" userId="6ba1022f-7673-4f6a-9d05-fd2c9f8497c3" providerId="ADAL" clId="{7E9986B5-4087-417B-AEF0-92E017D38F7E}" dt="2021-07-19T18:33:06.240" v="65" actId="478"/>
          <ac:spMkLst>
            <pc:docMk/>
            <pc:sldMk cId="0" sldId="371"/>
            <ac:spMk id="57349" creationId="{00000000-0000-0000-0000-000000000000}"/>
          </ac:spMkLst>
        </pc:spChg>
        <pc:picChg chg="mod">
          <ac:chgData name="Forrester, Jeffrey" userId="6ba1022f-7673-4f6a-9d05-fd2c9f8497c3" providerId="ADAL" clId="{7E9986B5-4087-417B-AEF0-92E017D38F7E}" dt="2021-07-19T18:33:00.377" v="64" actId="1035"/>
          <ac:picMkLst>
            <pc:docMk/>
            <pc:sldMk cId="0" sldId="371"/>
            <ac:picMk id="2" creationId="{292FEFAD-A737-4349-B2AB-40CDECCF6357}"/>
          </ac:picMkLst>
        </pc:picChg>
        <pc:picChg chg="mod">
          <ac:chgData name="Forrester, Jeffrey" userId="6ba1022f-7673-4f6a-9d05-fd2c9f8497c3" providerId="ADAL" clId="{7E9986B5-4087-417B-AEF0-92E017D38F7E}" dt="2021-07-19T18:33:00.377" v="64" actId="1035"/>
          <ac:picMkLst>
            <pc:docMk/>
            <pc:sldMk cId="0" sldId="371"/>
            <ac:picMk id="3" creationId="{51C3015B-6CAB-40F4-A708-F9381C9D81D5}"/>
          </ac:picMkLst>
        </pc:pic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71"/>
            <ac:picMk id="5" creationId="{4B2852F7-3DF1-48D4-A340-65889F21DB8F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71"/>
            <ac:inkMk id="4" creationId="{5B33F84F-5189-4A3A-8F5F-4FCDEC907615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1:16.469" v="54" actId="1036"/>
        <pc:sldMkLst>
          <pc:docMk/>
          <pc:sldMk cId="1555948853" sldId="398"/>
        </pc:sldMkLst>
        <pc:spChg chg="mod">
          <ac:chgData name="Forrester, Jeffrey" userId="6ba1022f-7673-4f6a-9d05-fd2c9f8497c3" providerId="ADAL" clId="{7E9986B5-4087-417B-AEF0-92E017D38F7E}" dt="2021-07-19T18:31:16.469" v="54" actId="1036"/>
          <ac:spMkLst>
            <pc:docMk/>
            <pc:sldMk cId="1555948853" sldId="398"/>
            <ac:spMk id="55298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31:11.605" v="51" actId="6549"/>
          <ac:spMkLst>
            <pc:docMk/>
            <pc:sldMk cId="1555948853" sldId="398"/>
            <ac:spMk id="55299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555948853" sldId="398"/>
            <ac:picMk id="3" creationId="{0270AEFF-7018-4E20-841D-229ECC70058E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555948853" sldId="398"/>
            <ac:inkMk id="2" creationId="{FA07A68A-FFBD-47E4-B53F-FE1491FF1641}"/>
          </ac:inkMkLst>
        </pc:inkChg>
      </pc:sldChg>
      <pc:sldChg chg="addSp delSp modSp mod modAnim">
        <pc:chgData name="Forrester, Jeffrey" userId="6ba1022f-7673-4f6a-9d05-fd2c9f8497c3" providerId="ADAL" clId="{7E9986B5-4087-417B-AEF0-92E017D38F7E}" dt="2021-07-19T18:39:50.513" v="138" actId="1038"/>
        <pc:sldMkLst>
          <pc:docMk/>
          <pc:sldMk cId="3209621632" sldId="399"/>
        </pc:sldMkLst>
        <pc:spChg chg="mod">
          <ac:chgData name="Forrester, Jeffrey" userId="6ba1022f-7673-4f6a-9d05-fd2c9f8497c3" providerId="ADAL" clId="{7E9986B5-4087-417B-AEF0-92E017D38F7E}" dt="2021-07-19T18:35:22.173" v="101" actId="1036"/>
          <ac:spMkLst>
            <pc:docMk/>
            <pc:sldMk cId="3209621632" sldId="399"/>
            <ac:spMk id="4" creationId="{4ED98483-E1FB-4F3F-8051-1A72627CCEA4}"/>
          </ac:spMkLst>
        </pc:spChg>
        <pc:spChg chg="add mod">
          <ac:chgData name="Forrester, Jeffrey" userId="6ba1022f-7673-4f6a-9d05-fd2c9f8497c3" providerId="ADAL" clId="{7E9986B5-4087-417B-AEF0-92E017D38F7E}" dt="2021-07-19T18:39:29.768" v="125" actId="1038"/>
          <ac:spMkLst>
            <pc:docMk/>
            <pc:sldMk cId="3209621632" sldId="399"/>
            <ac:spMk id="9" creationId="{FD6BF46B-3C4C-43AB-AD29-9FE0A82D5D31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3209621632" sldId="399"/>
            <ac:picMk id="8" creationId="{74B79762-467F-45CA-ACB0-ED3D839D1667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3209621632" sldId="399"/>
            <ac:inkMk id="7" creationId="{416C3368-EA92-40FD-B1AE-210745C8FDF6}"/>
          </ac:inkMkLst>
        </pc:inkChg>
        <pc:cxnChg chg="add mod">
          <ac:chgData name="Forrester, Jeffrey" userId="6ba1022f-7673-4f6a-9d05-fd2c9f8497c3" providerId="ADAL" clId="{7E9986B5-4087-417B-AEF0-92E017D38F7E}" dt="2021-07-19T18:39:50.513" v="138" actId="1038"/>
          <ac:cxnSpMkLst>
            <pc:docMk/>
            <pc:sldMk cId="3209621632" sldId="399"/>
            <ac:cxnSpMk id="11" creationId="{E5F3EC81-C3DD-45EE-B312-ECB17E7349EF}"/>
          </ac:cxnSpMkLst>
        </pc:cxnChg>
      </pc:sldChg>
      <pc:sldChg chg="delSp modSp mod modAnim">
        <pc:chgData name="Forrester, Jeffrey" userId="6ba1022f-7673-4f6a-9d05-fd2c9f8497c3" providerId="ADAL" clId="{7E9986B5-4087-417B-AEF0-92E017D38F7E}" dt="2021-07-19T19:00:39.881" v="143" actId="1036"/>
        <pc:sldMkLst>
          <pc:docMk/>
          <pc:sldMk cId="2776463655" sldId="412"/>
        </pc:sldMkLst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2776463655" sldId="412"/>
            <ac:picMk id="4" creationId="{B4C8C188-17E5-48AB-A465-349F41F43A17}"/>
          </ac:picMkLst>
        </pc:picChg>
        <pc:picChg chg="mod">
          <ac:chgData name="Forrester, Jeffrey" userId="6ba1022f-7673-4f6a-9d05-fd2c9f8497c3" providerId="ADAL" clId="{7E9986B5-4087-417B-AEF0-92E017D38F7E}" dt="2021-07-19T19:00:39.881" v="143" actId="1036"/>
          <ac:picMkLst>
            <pc:docMk/>
            <pc:sldMk cId="2776463655" sldId="412"/>
            <ac:picMk id="10" creationId="{08FF12C3-9909-4403-87AA-23DF6C3943AE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2776463655" sldId="412"/>
            <ac:inkMk id="2" creationId="{E70A802D-E9E0-46B7-AE1E-C4BFD2B0693B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18:03.373" v="20" actId="1036"/>
        <pc:sldMkLst>
          <pc:docMk/>
          <pc:sldMk cId="2132106405" sldId="508"/>
        </pc:sldMkLst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5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9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0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3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4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5" creationId="{00791721-FC88-4BCC-B261-D9C886362BE3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6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7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8" creationId="{DC854713-06FF-4DD8-9DB6-D24880AB7575}"/>
          </ac:spMkLst>
        </pc:spChg>
        <pc:spChg chg="mod">
          <ac:chgData name="Forrester, Jeffrey" userId="6ba1022f-7673-4f6a-9d05-fd2c9f8497c3" providerId="ADAL" clId="{7E9986B5-4087-417B-AEF0-92E017D38F7E}" dt="2021-07-19T18:18:03.373" v="20" actId="1036"/>
          <ac:spMkLst>
            <pc:docMk/>
            <pc:sldMk cId="2132106405" sldId="508"/>
            <ac:spMk id="221186" creationId="{00000000-0000-0000-0000-000000000000}"/>
          </ac:spMkLst>
        </pc:spChg>
        <pc:graphicFrameChg chg="mod">
          <ac:chgData name="Forrester, Jeffrey" userId="6ba1022f-7673-4f6a-9d05-fd2c9f8497c3" providerId="ADAL" clId="{7E9986B5-4087-417B-AEF0-92E017D38F7E}" dt="2021-07-19T18:17:58.308" v="14" actId="1036"/>
          <ac:graphicFrameMkLst>
            <pc:docMk/>
            <pc:sldMk cId="2132106405" sldId="508"/>
            <ac:graphicFrameMk id="8" creationId="{00000000-0000-0000-0000-000000000000}"/>
          </ac:graphicFrameMkLst>
        </pc:graphicFrame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2132106405" sldId="508"/>
            <ac:picMk id="6" creationId="{8902801A-1140-49A9-9C06-9756E3AC0441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2132106405" sldId="508"/>
            <ac:inkMk id="4" creationId="{D15ED29D-DA08-4E03-A4EF-F02AA3D7AC19}"/>
          </ac:inkMkLst>
        </pc:inkChg>
        <pc:cxnChg chg="mod">
          <ac:chgData name="Forrester, Jeffrey" userId="6ba1022f-7673-4f6a-9d05-fd2c9f8497c3" providerId="ADAL" clId="{7E9986B5-4087-417B-AEF0-92E017D38F7E}" dt="2021-07-19T18:17:58.308" v="14" actId="1036"/>
          <ac:cxnSpMkLst>
            <pc:docMk/>
            <pc:sldMk cId="2132106405" sldId="508"/>
            <ac:cxnSpMk id="21" creationId="{00000000-0000-0000-0000-000000000000}"/>
          </ac:cxnSpMkLst>
        </pc:cxnChg>
      </pc:sldChg>
      <pc:sldChg chg="delSp modSp mod modAnim">
        <pc:chgData name="Forrester, Jeffrey" userId="6ba1022f-7673-4f6a-9d05-fd2c9f8497c3" providerId="ADAL" clId="{7E9986B5-4087-417B-AEF0-92E017D38F7E}" dt="2021-07-19T18:23:42.005" v="43" actId="207"/>
        <pc:sldMkLst>
          <pc:docMk/>
          <pc:sldMk cId="3062365316" sldId="537"/>
        </pc:sldMkLst>
        <pc:spChg chg="mod">
          <ac:chgData name="Forrester, Jeffrey" userId="6ba1022f-7673-4f6a-9d05-fd2c9f8497c3" providerId="ADAL" clId="{7E9986B5-4087-417B-AEF0-92E017D38F7E}" dt="2021-07-19T18:18:34.961" v="22" actId="1035"/>
          <ac:spMkLst>
            <pc:docMk/>
            <pc:sldMk cId="3062365316" sldId="537"/>
            <ac:spMk id="2" creationId="{ADA34413-49A1-4781-880B-62F27701A7CB}"/>
          </ac:spMkLst>
        </pc:spChg>
        <pc:spChg chg="mod">
          <ac:chgData name="Forrester, Jeffrey" userId="6ba1022f-7673-4f6a-9d05-fd2c9f8497c3" providerId="ADAL" clId="{7E9986B5-4087-417B-AEF0-92E017D38F7E}" dt="2021-07-19T18:18:45.019" v="35" actId="1036"/>
          <ac:spMkLst>
            <pc:docMk/>
            <pc:sldMk cId="3062365316" sldId="537"/>
            <ac:spMk id="5" creationId="{68B7AC8D-27A6-4574-90C0-70EF1ECF1F64}"/>
          </ac:spMkLst>
        </pc:spChg>
        <pc:spChg chg="mod">
          <ac:chgData name="Forrester, Jeffrey" userId="6ba1022f-7673-4f6a-9d05-fd2c9f8497c3" providerId="ADAL" clId="{7E9986B5-4087-417B-AEF0-92E017D38F7E}" dt="2021-07-19T18:23:42.005" v="43" actId="207"/>
          <ac:spMkLst>
            <pc:docMk/>
            <pc:sldMk cId="3062365316" sldId="537"/>
            <ac:spMk id="6" creationId="{8ADAC856-D64B-48EF-AB20-D7791E772B84}"/>
          </ac:spMkLst>
        </pc:spChg>
        <pc:spChg chg="mod">
          <ac:chgData name="Forrester, Jeffrey" userId="6ba1022f-7673-4f6a-9d05-fd2c9f8497c3" providerId="ADAL" clId="{7E9986B5-4087-417B-AEF0-92E017D38F7E}" dt="2021-07-19T18:18:40.771" v="28" actId="1036"/>
          <ac:spMkLst>
            <pc:docMk/>
            <pc:sldMk cId="3062365316" sldId="537"/>
            <ac:spMk id="7" creationId="{419176CC-2F8C-4D7E-8752-BC4B673B907D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3062365316" sldId="537"/>
            <ac:picMk id="4" creationId="{F5641E7F-DCD6-4C5A-9E8C-ADDDB227E482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3062365316" sldId="537"/>
            <ac:inkMk id="3" creationId="{DE5BBD7F-E1EB-4C86-B5D3-87C3F521AA0F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4:12.137" v="87" actId="20577"/>
        <pc:sldMkLst>
          <pc:docMk/>
          <pc:sldMk cId="1025175691" sldId="543"/>
        </pc:sldMkLst>
        <pc:spChg chg="mod">
          <ac:chgData name="Forrester, Jeffrey" userId="6ba1022f-7673-4f6a-9d05-fd2c9f8497c3" providerId="ADAL" clId="{7E9986B5-4087-417B-AEF0-92E017D38F7E}" dt="2021-07-19T18:33:28.172" v="71" actId="1035"/>
          <ac:spMkLst>
            <pc:docMk/>
            <pc:sldMk cId="1025175691" sldId="543"/>
            <ac:spMk id="6" creationId="{84A41DA2-EE79-43A4-9E2C-58AC4341320D}"/>
          </ac:spMkLst>
        </pc:spChg>
        <pc:spChg chg="mod">
          <ac:chgData name="Forrester, Jeffrey" userId="6ba1022f-7673-4f6a-9d05-fd2c9f8497c3" providerId="ADAL" clId="{7E9986B5-4087-417B-AEF0-92E017D38F7E}" dt="2021-07-19T18:33:40.107" v="73" actId="1035"/>
          <ac:spMkLst>
            <pc:docMk/>
            <pc:sldMk cId="1025175691" sldId="543"/>
            <ac:spMk id="7" creationId="{65317C5C-473C-4946-BB55-F3DA785708A5}"/>
          </ac:spMkLst>
        </pc:spChg>
        <pc:spChg chg="mod">
          <ac:chgData name="Forrester, Jeffrey" userId="6ba1022f-7673-4f6a-9d05-fd2c9f8497c3" providerId="ADAL" clId="{7E9986B5-4087-417B-AEF0-92E017D38F7E}" dt="2021-07-19T18:34:12.137" v="87" actId="20577"/>
          <ac:spMkLst>
            <pc:docMk/>
            <pc:sldMk cId="1025175691" sldId="543"/>
            <ac:spMk id="8" creationId="{BACB2F6F-BAD6-48B7-818F-285DC4C4C894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025175691" sldId="543"/>
            <ac:picMk id="4" creationId="{2106B9DA-9D00-4080-B973-E0EC100F1F78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025175691" sldId="543"/>
            <ac:inkMk id="3" creationId="{40168802-FEA2-4A46-A3A4-2B81F51CEC5F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4:59.642" v="100" actId="1035"/>
        <pc:sldMkLst>
          <pc:docMk/>
          <pc:sldMk cId="1473551338" sldId="544"/>
        </pc:sldMkLst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5" creationId="{5ECD14B5-A562-458A-80FA-67FD3777E31C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6" creationId="{84A41DA2-EE79-43A4-9E2C-58AC4341320D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7" creationId="{65317C5C-473C-4946-BB55-F3DA785708A5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8" creationId="{BACB2F6F-BAD6-48B7-818F-285DC4C4C894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473551338" sldId="544"/>
            <ac:picMk id="4" creationId="{E44BD29B-9FF2-431A-960D-F06E42E309FF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473551338" sldId="544"/>
            <ac:inkMk id="3" creationId="{C315375E-15E6-48DE-A169-AE13BC0BD3EB}"/>
          </ac:inkMkLst>
        </pc:inkChg>
      </pc:sldChg>
      <pc:sldChg chg="addSp delSp modSp new mod">
        <pc:chgData name="Forrester, Jeffrey" userId="6ba1022f-7673-4f6a-9d05-fd2c9f8497c3" providerId="ADAL" clId="{7E9986B5-4087-417B-AEF0-92E017D38F7E}" dt="2021-07-19T20:14:13.358" v="1194" actId="1035"/>
        <pc:sldMkLst>
          <pc:docMk/>
          <pc:sldMk cId="1531809198" sldId="545"/>
        </pc:sldMkLst>
        <pc:spChg chg="mod">
          <ac:chgData name="Forrester, Jeffrey" userId="6ba1022f-7673-4f6a-9d05-fd2c9f8497c3" providerId="ADAL" clId="{7E9986B5-4087-417B-AEF0-92E017D38F7E}" dt="2021-07-19T19:10:30.859" v="200" actId="1036"/>
          <ac:spMkLst>
            <pc:docMk/>
            <pc:sldMk cId="1531809198" sldId="545"/>
            <ac:spMk id="2" creationId="{6D0FCBF7-CB48-4E65-BEF0-8DF0BE05DD03}"/>
          </ac:spMkLst>
        </pc:spChg>
        <pc:spChg chg="del">
          <ac:chgData name="Forrester, Jeffrey" userId="6ba1022f-7673-4f6a-9d05-fd2c9f8497c3" providerId="ADAL" clId="{7E9986B5-4087-417B-AEF0-92E017D38F7E}" dt="2021-07-19T19:09:20.734" v="161" actId="478"/>
          <ac:spMkLst>
            <pc:docMk/>
            <pc:sldMk cId="1531809198" sldId="545"/>
            <ac:spMk id="3" creationId="{D3CC1435-2B7F-499A-ACC5-B84F8897CDEA}"/>
          </ac:spMkLst>
        </pc:spChg>
        <pc:spChg chg="add del mod">
          <ac:chgData name="Forrester, Jeffrey" userId="6ba1022f-7673-4f6a-9d05-fd2c9f8497c3" providerId="ADAL" clId="{7E9986B5-4087-417B-AEF0-92E017D38F7E}" dt="2021-07-19T19:15:29.679" v="676" actId="478"/>
          <ac:spMkLst>
            <pc:docMk/>
            <pc:sldMk cId="1531809198" sldId="545"/>
            <ac:spMk id="4" creationId="{3D83A25C-BBA6-4645-A6B3-99BB26581A92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5" creationId="{77A7EEB2-9E2F-4F0C-888B-AFB879950496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7" creationId="{96F4898B-E66A-4C6E-910B-25318D5E2979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8" creationId="{5FF8FF7D-6357-4F8D-88B7-DE6003160A94}"/>
          </ac:spMkLst>
        </pc:spChg>
        <pc:spChg chg="add mod">
          <ac:chgData name="Forrester, Jeffrey" userId="6ba1022f-7673-4f6a-9d05-fd2c9f8497c3" providerId="ADAL" clId="{7E9986B5-4087-417B-AEF0-92E017D38F7E}" dt="2021-07-19T19:26:55.286" v="1185" actId="1076"/>
          <ac:spMkLst>
            <pc:docMk/>
            <pc:sldMk cId="1531809198" sldId="545"/>
            <ac:spMk id="9" creationId="{1B1957FD-1C9C-47C1-8E5F-0F22A6FBA13D}"/>
          </ac:spMkLst>
        </pc:spChg>
        <pc:picChg chg="add mod modCrop">
          <ac:chgData name="Forrester, Jeffrey" userId="6ba1022f-7673-4f6a-9d05-fd2c9f8497c3" providerId="ADAL" clId="{7E9986B5-4087-417B-AEF0-92E017D38F7E}" dt="2021-07-19T19:30:20.578" v="1190" actId="1035"/>
          <ac:picMkLst>
            <pc:docMk/>
            <pc:sldMk cId="1531809198" sldId="545"/>
            <ac:picMk id="6" creationId="{93978452-B79A-476C-8016-910F60DDBD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E6733-EE41-459E-948C-985F54B351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213E08-00B0-4940-BF66-8C4A594B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9481"/>
            <a:ext cx="8229600" cy="74748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Single Variable Visualization</a:t>
            </a:r>
          </a:p>
        </p:txBody>
      </p:sp>
      <p:graphicFrame>
        <p:nvGraphicFramePr>
          <p:cNvPr id="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01569"/>
              </p:ext>
            </p:extLst>
          </p:nvPr>
        </p:nvGraphicFramePr>
        <p:xfrm>
          <a:off x="4436786" y="2760257"/>
          <a:ext cx="3082925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36480" imgH="1168200" progId="Equation.3">
                  <p:embed/>
                </p:oleObj>
              </mc:Choice>
              <mc:Fallback>
                <p:oleObj name="Equation" r:id="rId4" imgW="1536480" imgH="11682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786" y="2760257"/>
                        <a:ext cx="308292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039" y="880497"/>
            <a:ext cx="8653525" cy="126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this time, we will focus in on a single variable, i.e., for each particular trait we have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observations on this trait, namely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kumimoji="0" lang="en-US" sz="2000" b="0" i="1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With what tools can we analyze this set of values?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62581" y="2268450"/>
            <a:ext cx="1665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Data Frame: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4510" y="2766470"/>
            <a:ext cx="444500" cy="2379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353385" y="4211095"/>
            <a:ext cx="130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391443" y="2409283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598797" y="2616171"/>
            <a:ext cx="18431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55133" y="4407761"/>
            <a:ext cx="2047875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3803" y="5520927"/>
            <a:ext cx="8534394" cy="85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Our first set of tools include pictorial and frequency methods from 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Descriptive Statistics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00791721-FC88-4BCC-B261-D9C88636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677" y="2708834"/>
            <a:ext cx="886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DC854713-06FF-4DD8-9DB6-D24880AB757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1810" y="4071856"/>
            <a:ext cx="1968779" cy="27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44"/>
    </mc:Choice>
    <mc:Fallback xmlns="">
      <p:transition spd="slow" advTm="912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72" y="718723"/>
            <a:ext cx="8229600" cy="188218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To compare two bar graphs with the same categories, we can construct a </a:t>
            </a:r>
            <a:r>
              <a:rPr lang="en-US" sz="2300" b="1" i="1" dirty="0"/>
              <a:t>side-by-side bar graph</a:t>
            </a:r>
            <a:r>
              <a:rPr lang="en-US" sz="23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463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545" y="1546525"/>
            <a:ext cx="7985230" cy="1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u="sng" kern="0" dirty="0"/>
              <a:t>Example</a:t>
            </a:r>
            <a:r>
              <a:rPr lang="en-US" sz="2000" b="0" kern="0" dirty="0"/>
              <a:t>: The following side-by-side bar graph shows the reasons given for missing my Single Variable Calculus class during the spring and fall semesters last academic year.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FF12C3-9909-4403-87AA-23DF6C394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9" b="10655"/>
          <a:stretch/>
        </p:blipFill>
        <p:spPr>
          <a:xfrm>
            <a:off x="1001237" y="2414382"/>
            <a:ext cx="6802849" cy="42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40"/>
    </mc:Choice>
    <mc:Fallback xmlns="">
      <p:transition spd="slow" advTm="694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CBF7-CB48-4E65-BEF0-8DF0BE0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431"/>
            <a:ext cx="8229600" cy="798788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7EEB2-9E2F-4F0C-888B-AFB879950496}"/>
              </a:ext>
            </a:extLst>
          </p:cNvPr>
          <p:cNvSpPr/>
          <p:nvPr/>
        </p:nvSpPr>
        <p:spPr>
          <a:xfrm>
            <a:off x="287769" y="1252519"/>
            <a:ext cx="599329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table(Cars93$AirBags,Cars93$Origin)</a:t>
            </a:r>
          </a:p>
          <a:p>
            <a:endParaRPr lang="en-US" sz="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USA non-USA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&amp; Passenger   9       7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only         23      20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None                16     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78452-B79A-476C-8016-910F60DD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" t="12092" r="7120" b="10495"/>
          <a:stretch/>
        </p:blipFill>
        <p:spPr>
          <a:xfrm>
            <a:off x="4661451" y="3417969"/>
            <a:ext cx="4114800" cy="337535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6F4898B-E66A-4C6E-910B-25318D5E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74" y="805073"/>
            <a:ext cx="8339397" cy="15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obtain the two-way frequency table of Airbags by Origin using: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8FF7D-6357-4F8D-88B7-DE6003160A94}"/>
              </a:ext>
            </a:extLst>
          </p:cNvPr>
          <p:cNvSpPr/>
          <p:nvPr/>
        </p:nvSpPr>
        <p:spPr>
          <a:xfrm>
            <a:off x="278293" y="2543192"/>
            <a:ext cx="8567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(table(Cars93$AirBags,Cars93$Origin),col=c(2,3,4),beside=T,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=c(0,30),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legend(x=5,y=30,title="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Airbags",legend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=sort(unique(Cars93$AirBags)),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fill=c(2,3,4))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1957FD-1C9C-47C1-8E5F-0F22A6FBA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69" y="3837781"/>
            <a:ext cx="3936361" cy="163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above provides the figure to the right depicting the </a:t>
            </a:r>
            <a:r>
              <a:rPr lang="en-US" sz="20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as a function of the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 </a:t>
            </a:r>
          </a:p>
        </p:txBody>
      </p:sp>
    </p:spTree>
    <p:extLst>
      <p:ext uri="{BB962C8B-B14F-4D97-AF65-F5344CB8AC3E}">
        <p14:creationId xmlns:p14="http://schemas.microsoft.com/office/powerpoint/2010/main" val="153180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312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4006" y="904338"/>
            <a:ext cx="8392414" cy="2057400"/>
          </a:xfrm>
        </p:spPr>
        <p:txBody>
          <a:bodyPr/>
          <a:lstStyle/>
          <a:p>
            <a:pPr eaLnBrk="1" hangingPunct="1"/>
            <a:r>
              <a:rPr lang="en-US" sz="2200" dirty="0"/>
              <a:t>A </a:t>
            </a:r>
            <a:r>
              <a:rPr lang="en-US" sz="2200" b="1" i="1" dirty="0"/>
              <a:t>pie chart </a:t>
            </a:r>
            <a:r>
              <a:rPr lang="en-US" sz="2200" dirty="0"/>
              <a:t>is a graphical method for displaying the distribution of a qualitative variable.</a:t>
            </a:r>
          </a:p>
          <a:p>
            <a:pPr eaLnBrk="1" hangingPunct="1"/>
            <a:endParaRPr lang="en-US" sz="900" dirty="0"/>
          </a:p>
          <a:p>
            <a:pPr eaLnBrk="1" hangingPunct="1"/>
            <a:r>
              <a:rPr lang="en-US" sz="2200" dirty="0"/>
              <a:t>The circle or pie represents the whole (all the units). The pie is divided into slices, one for each category of the qualitative variable.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25724" y="4228301"/>
            <a:ext cx="39904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dirty="0"/>
              <a:t>Note that the eye is good at judging linear measures and bad at judging relative areas. A bar chart or is often a preferable way of displaying this type of data.</a:t>
            </a:r>
            <a:r>
              <a:rPr lang="en-US" sz="20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81234-A221-49ED-92BE-A1C9943F5C06}"/>
              </a:ext>
            </a:extLst>
          </p:cNvPr>
          <p:cNvSpPr/>
          <p:nvPr/>
        </p:nvSpPr>
        <p:spPr>
          <a:xfrm>
            <a:off x="417260" y="2966540"/>
            <a:ext cx="839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pie(table(Cars93$AirBags),main="Standard Air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Bags",col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=c(2,3,4),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7B3A4-1789-4F8B-BC13-1AF47FDA8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5" t="4808" r="3495" b="23519"/>
          <a:stretch/>
        </p:blipFill>
        <p:spPr>
          <a:xfrm>
            <a:off x="4562061" y="3468755"/>
            <a:ext cx="4481473" cy="3212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89"/>
    </mc:Choice>
    <mc:Fallback xmlns="">
      <p:transition spd="slow" advTm="223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413-49A1-4781-880B-62F27701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985"/>
            <a:ext cx="8229600" cy="68831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B7AC8D-27A6-4574-90C0-70EF1ECF1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320" y="851442"/>
            <a:ext cx="858160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frame (in the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package) contains information on 93 cars sold in the U.S. in the year 1993. It has 93 rows and 27 columns. Additional information is available using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?Cars93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help(Cars93)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9176CC-2F8C-4D7E-8752-BC4B673B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27" y="1979316"/>
            <a:ext cx="8581603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command </a:t>
            </a:r>
            <a:r>
              <a:rPr lang="en-US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displays the first few lines (the default is 6) of an object in R.</a:t>
            </a:r>
            <a:endParaRPr lang="en-US" alt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C856-D64B-48EF-AB20-D7791E772B84}"/>
              </a:ext>
            </a:extLst>
          </p:cNvPr>
          <p:cNvSpPr/>
          <p:nvPr/>
        </p:nvSpPr>
        <p:spPr>
          <a:xfrm>
            <a:off x="278468" y="2849300"/>
            <a:ext cx="86981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head(Cars93)</a:t>
            </a:r>
          </a:p>
          <a:p>
            <a:r>
              <a:rPr lang="en-US" sz="105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  Type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endParaRPr lang="en-US" sz="105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       Rear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4        1.8        140 6300         2890             Yes               13.2          5    177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6        3.2        200 5500         2335             Yes               18.0          5    195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6        2.8        172 5500         2280             Yes               16.9          5    180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      2.8        172 5500         2535             Yes               21.1          6    193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4        3.5        208 5700         2545             Yes               21.1          4    186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4        2.2        110 5200         2565              No               16.4          6    189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Wheelbase Width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102    68          37           26.5           11   2705 non-USA Acura Integra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115    71          38           30.0           15   3560 non-USA  Acura Legend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102    67          37           28.0           14   3375 non-USA       Audi 90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106    70          37           31.0           17   3405 non-USA      Audi 100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109    69          39           27.0           13   3640 non-USA      BMW 535i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105    69          41           28.0           16   2880     USA Buick Century</a:t>
            </a:r>
          </a:p>
        </p:txBody>
      </p:sp>
    </p:spTree>
    <p:extLst>
      <p:ext uri="{BB962C8B-B14F-4D97-AF65-F5344CB8AC3E}">
        <p14:creationId xmlns:p14="http://schemas.microsoft.com/office/powerpoint/2010/main" val="30623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84"/>
    </mc:Choice>
    <mc:Fallback xmlns="">
      <p:transition spd="slow" advTm="2554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29"/>
            <a:ext cx="8229600" cy="64680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 Variable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169" y="1169642"/>
            <a:ext cx="8342632" cy="307195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variable provides the possible values that a variable can take on and how often (frequently) these possible values occur. The distribution of a variable shows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variation of the variable.</a:t>
            </a:r>
          </a:p>
          <a:p>
            <a:pPr eaLnBrk="1" hangingPunct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a variable can be summarized graphically, numerically, or with a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27"/>
    </mc:Choice>
    <mc:Fallback xmlns="">
      <p:transition spd="slow" advTm="624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628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78815"/>
            <a:ext cx="8440967" cy="42844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/>
              <a:t>Categorical variables are usually not measured on a numerical scale. Typically, the frequency or percentage of observations in each category is displayed.</a:t>
            </a:r>
          </a:p>
          <a:p>
            <a:pPr marL="0" indent="0" eaLnBrk="1" hangingPunct="1">
              <a:buNone/>
            </a:pPr>
            <a:endParaRPr lang="en-US" sz="8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A </a:t>
            </a:r>
            <a:r>
              <a:rPr lang="en-US" sz="2200" b="1" i="1" dirty="0"/>
              <a:t>frequency</a:t>
            </a:r>
            <a:r>
              <a:rPr lang="en-US" sz="2200" dirty="0"/>
              <a:t> of a category is the number of times it occurs in the data set.</a:t>
            </a:r>
          </a:p>
          <a:p>
            <a:pPr marL="0" indent="0" eaLnBrk="1" hangingPunct="1">
              <a:buNone/>
            </a:pPr>
            <a:endParaRPr lang="en-US" sz="7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frequency distribution </a:t>
            </a:r>
            <a:r>
              <a:rPr lang="en-US" sz="2200" dirty="0"/>
              <a:t>is a table that presents the frequency for each category.</a:t>
            </a:r>
          </a:p>
          <a:p>
            <a:pPr marL="0" indent="0" eaLnBrk="1" hangingPunct="1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200" u="sng" dirty="0"/>
              <a:t>Example</a:t>
            </a:r>
            <a:r>
              <a:rPr lang="en-US" sz="2200" dirty="0"/>
              <a:t>: The data frame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200" dirty="0"/>
              <a:t> contains data from 93 cars on sale in the USA in 1993.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function to find the frequency distribution for the standard airbag option.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5150A-83B4-4796-A246-A72B692960E1}"/>
              </a:ext>
            </a:extLst>
          </p:cNvPr>
          <p:cNvSpPr/>
          <p:nvPr/>
        </p:nvSpPr>
        <p:spPr>
          <a:xfrm>
            <a:off x="588578" y="5516450"/>
            <a:ext cx="82439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4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16                 43                 34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73"/>
    </mc:Choice>
    <mc:Fallback xmlns="">
      <p:transition spd="slow" advTm="1717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203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93878"/>
            <a:ext cx="8440967" cy="41404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The </a:t>
            </a:r>
            <a:r>
              <a:rPr lang="en-US" sz="2200" b="1" i="1" dirty="0"/>
              <a:t>relative frequency</a:t>
            </a:r>
            <a:r>
              <a:rPr lang="en-US" sz="2200" dirty="0"/>
              <a:t> of a category is the frequency of the category divided by the sum of all the frequencies.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relative frequency distribution </a:t>
            </a:r>
            <a:r>
              <a:rPr lang="en-US" sz="2200" dirty="0"/>
              <a:t>is a table that presents the relative frequency of each category. Often the frequency is presented as well.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Example</a:t>
            </a:r>
            <a:r>
              <a:rPr lang="en-US" sz="2200" dirty="0"/>
              <a:t>: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function to display the relative frequency for the standard airbag option in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42D0E-1698-45E1-AC35-E79B80A25BBF}"/>
              </a:ext>
            </a:extLst>
          </p:cNvPr>
          <p:cNvSpPr/>
          <p:nvPr/>
        </p:nvSpPr>
        <p:spPr>
          <a:xfrm>
            <a:off x="553241" y="4541324"/>
            <a:ext cx="748529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</a:t>
            </a:r>
          </a:p>
          <a:p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0.1720430          0.4623656          0.3655914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6175A-74FA-43E8-9F9B-E5A7B6C768FB}"/>
              </a:ext>
            </a:extLst>
          </p:cNvPr>
          <p:cNvSpPr/>
          <p:nvPr/>
        </p:nvSpPr>
        <p:spPr>
          <a:xfrm>
            <a:off x="553241" y="5641452"/>
            <a:ext cx="844096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(Cars93),3)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0.172              0.462              0.3</a:t>
            </a:r>
            <a:r>
              <a:rPr lang="en-US" sz="15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 </a:t>
            </a:r>
          </a:p>
        </p:txBody>
      </p:sp>
    </p:spTree>
    <p:extLst>
      <p:ext uri="{BB962C8B-B14F-4D97-AF65-F5344CB8AC3E}">
        <p14:creationId xmlns:p14="http://schemas.microsoft.com/office/powerpoint/2010/main" val="15559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95"/>
    </mc:Choice>
    <mc:Fallback xmlns="">
      <p:transition spd="slow" advTm="1815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56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1" y="796763"/>
            <a:ext cx="8339397" cy="1596252"/>
          </a:xfrm>
        </p:spPr>
        <p:txBody>
          <a:bodyPr/>
          <a:lstStyle/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graphical representation of a frequency distribution.</a:t>
            </a:r>
          </a:p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bar is displayed for each category, and the height of each bar is the frequency (count) or relative frequency (proportion) in each category.</a:t>
            </a:r>
          </a:p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bars has </a:t>
            </a:r>
            <a:r>
              <a:rPr lang="en-US" sz="215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meaning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3015B-6CAB-40F4-A708-F9381C9D8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7" b="6923"/>
          <a:stretch/>
        </p:blipFill>
        <p:spPr>
          <a:xfrm>
            <a:off x="368188" y="3244180"/>
            <a:ext cx="4203812" cy="3501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72841E-AF26-4EBD-963F-BBAE2AFE626F}"/>
              </a:ext>
            </a:extLst>
          </p:cNvPr>
          <p:cNvSpPr/>
          <p:nvPr/>
        </p:nvSpPr>
        <p:spPr>
          <a:xfrm>
            <a:off x="216759" y="2400386"/>
            <a:ext cx="8404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barplot(table(Cars93$AirBags),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=1.3,col=c(2,3,4))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barplot(table(Cars93$AirBags)/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="Relative Frequency",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cex.lab=1.3,cex.names=1.2,col=c(2,3,4))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FEFAD-A737-4349-B2AB-40CDECCF6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4" b="6496"/>
          <a:stretch/>
        </p:blipFill>
        <p:spPr>
          <a:xfrm>
            <a:off x="4693979" y="3252272"/>
            <a:ext cx="4271996" cy="3501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52"/>
    </mc:Choice>
    <mc:Fallback xmlns="">
      <p:transition spd="slow" advTm="301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ADD-DA0A-4D69-A090-F01F15D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55663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Note on Colors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D14B5-A562-458A-80FA-67FD3777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878083"/>
            <a:ext cx="8451960" cy="115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often want to add color to a graphic (lines, plotting characters, fill, …) and R has a large variety of color possibilities. As is often the case in R, there are multiple ways to specify colors.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A41DA2-EE79-43A4-9E2C-58AC4341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7" y="2071833"/>
            <a:ext cx="8533881" cy="202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built-in color names can be accessed with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Here are the first 20 (of 657)</a:t>
            </a:r>
          </a:p>
          <a:p>
            <a:pPr marL="0" indent="0">
              <a:buNone/>
            </a:pPr>
            <a:endParaRPr lang="en-US" sz="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colors()[1:20]</a:t>
            </a:r>
          </a:p>
          <a:p>
            <a:pPr marL="0" indent="0">
              <a:buNone/>
            </a:pPr>
            <a:r>
              <a:rPr lang="en-US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"white"         "</a:t>
            </a:r>
            <a:r>
              <a:rPr lang="en-US" sz="1300" kern="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aliceblue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1300" kern="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antiquewhite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"antiquewhite1" "antiquewhite2"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[6] "antiquewhite3" "antiquewhite4" "aquamarine"    "aquamarine1"   "aquamarine2"  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 "aquamarine3"   "aquamarine4"   "azure"         "azure1"        "azure2"       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[16] "azure3"        "azure4"        "beige"         "bisque"        "</a:t>
            </a: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bisque1"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317C5C-473C-4946-BB55-F3DA7857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28" y="4221396"/>
            <a:ext cx="8533881" cy="141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palette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R which color name is referred to by a specific integer. It can be viewed using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buNone/>
            </a:pPr>
            <a:endParaRPr lang="en-US" sz="7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"black"   "red"     "green3"  "blue"    "cyan"    "magenta" "yellow"  "gray"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CB2F6F-BAD6-48B7-818F-285DC4C4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46" y="5743481"/>
            <a:ext cx="8658572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in the current palette (the default) 1 indicates black, 2 gives red, 3 gives green3, 4 gives blue, etc.</a:t>
            </a:r>
            <a:endParaRPr lang="en-US" sz="13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11"/>
    </mc:Choice>
    <mc:Fallback xmlns="">
      <p:transition spd="slow" advTm="2003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ADD-DA0A-4D69-A090-F01F15D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55663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Note on Colors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D14B5-A562-458A-80FA-67FD3777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988317"/>
            <a:ext cx="8339397" cy="5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set the palette with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palett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A41DA2-EE79-43A4-9E2C-58AC4341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18" y="1531869"/>
            <a:ext cx="8533881" cy="92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palette(c("red2","orchid1","yellow4","tomato2"))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"red2"    "orchid1" "yellow4"  "tomato2"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317C5C-473C-4946-BB55-F3DA7857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2418822"/>
            <a:ext cx="8533881" cy="185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palette now assigns 1 to red2, 2 to orchid1, 3 to yellow4, etc. We can restore the default at any time using </a:t>
            </a:r>
          </a:p>
          <a:p>
            <a:pPr marL="0" indent="0">
              <a:buNone/>
            </a:pPr>
            <a:endParaRPr lang="en-US" sz="7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palette(“default”)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"black"   "red"     "green3"  "blue"    "cyan"    "magenta" "yellow"  "gray"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CB2F6F-BAD6-48B7-818F-285DC4C4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4190717"/>
            <a:ext cx="829488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setting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either use the color names (with quotes around them) or first set the palette and then use the mapped integers.</a:t>
            </a:r>
            <a:endParaRPr lang="en-US" sz="13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8E2DC-7A8B-41D1-907F-FECF03482409}"/>
              </a:ext>
            </a:extLst>
          </p:cNvPr>
          <p:cNvSpPr txBox="1"/>
          <p:nvPr/>
        </p:nvSpPr>
        <p:spPr>
          <a:xfrm>
            <a:off x="369921" y="5698055"/>
            <a:ext cx="840000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colors in R can be created using primitives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hsv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derived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heat.color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5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94"/>
    </mc:Choice>
    <mc:Fallback xmlns="">
      <p:transition spd="slow" advTm="1378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96" y="736266"/>
            <a:ext cx="8388932" cy="161301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 bar graph is called a </a:t>
            </a:r>
            <a:r>
              <a:rPr lang="en-US" sz="2200" b="1" i="1" dirty="0"/>
              <a:t>Pareto Chart </a:t>
            </a:r>
            <a:r>
              <a:rPr lang="en-US" sz="2200" dirty="0"/>
              <a:t>if it is constructed with the categories presented in order of frequency or relative frequency with the largest value to the left. </a:t>
            </a:r>
          </a:p>
          <a:p>
            <a:pPr lvl="1"/>
            <a:r>
              <a:rPr lang="en-US" sz="2200" dirty="0"/>
              <a:t>This can be used to highlight important issues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075" y="2217406"/>
            <a:ext cx="8642447" cy="89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u="sng" kern="0" dirty="0"/>
              <a:t>Example</a:t>
            </a:r>
            <a:r>
              <a:rPr lang="en-US" sz="2000" b="0" kern="0" dirty="0"/>
              <a:t>: The following is a Pareto chart for the reasons given for missing my Single Variable Calculus class last semester.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98483-E1FB-4F3F-8051-1A72627CCEA4}"/>
              </a:ext>
            </a:extLst>
          </p:cNvPr>
          <p:cNvSpPr/>
          <p:nvPr/>
        </p:nvSpPr>
        <p:spPr>
          <a:xfrm>
            <a:off x="349538" y="2928357"/>
            <a:ext cx="85079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barplot(sort(table(Reason)/length(Reason),decreasing=T),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="Relative Frequency",</a:t>
            </a:r>
          </a:p>
          <a:p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Reason",col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cex.names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=1.2,cex.axis=1.2,cex.lab=1.2)</a:t>
            </a:r>
          </a:p>
          <a:p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30825-B442-4E9B-A478-97E14780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2" r="5172" b="2090"/>
          <a:stretch/>
        </p:blipFill>
        <p:spPr>
          <a:xfrm>
            <a:off x="2532143" y="3437091"/>
            <a:ext cx="3666355" cy="3378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6BF46B-3C4C-43AB-AD29-9FE0A82D5D31}"/>
              </a:ext>
            </a:extLst>
          </p:cNvPr>
          <p:cNvSpPr/>
          <p:nvPr/>
        </p:nvSpPr>
        <p:spPr>
          <a:xfrm>
            <a:off x="123287" y="4421346"/>
            <a:ext cx="200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</a:t>
            </a:r>
            <a:r>
              <a:rPr lang="en-US" sz="17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draws a box around the current plot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3EC81-C3DD-45EE-B312-ECB17E7349E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54765" y="3610915"/>
            <a:ext cx="581106" cy="8004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2096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42"/>
    </mc:Choice>
    <mc:Fallback xmlns="">
      <p:transition spd="slow" advTm="202842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128133</TotalTime>
  <Words>1623</Words>
  <Application>Microsoft Office PowerPoint</Application>
  <PresentationFormat>On-screen Show (4:3)</PresentationFormat>
  <Paragraphs>125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Times New Roman</vt:lpstr>
      <vt:lpstr>Default Design</vt:lpstr>
      <vt:lpstr>Equation</vt:lpstr>
      <vt:lpstr>Single Variable Visualization</vt:lpstr>
      <vt:lpstr>The Cars93 Data Frame</vt:lpstr>
      <vt:lpstr>Distribution of a Variable</vt:lpstr>
      <vt:lpstr>Displaying Distributions  Categorical Variables</vt:lpstr>
      <vt:lpstr>Displaying Distributions  Categorical Variables</vt:lpstr>
      <vt:lpstr>Bar Graphs</vt:lpstr>
      <vt:lpstr>A Note on Colors</vt:lpstr>
      <vt:lpstr>A Note on Colors</vt:lpstr>
      <vt:lpstr>Bar Graphs</vt:lpstr>
      <vt:lpstr>PowerPoint Presentation</vt:lpstr>
      <vt:lpstr>Example</vt:lpstr>
      <vt:lpstr>Pie Charts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Forrester, Jeffrey</cp:lastModifiedBy>
  <cp:revision>3626</cp:revision>
  <cp:lastPrinted>2021-01-29T00:43:04Z</cp:lastPrinted>
  <dcterms:created xsi:type="dcterms:W3CDTF">2005-06-15T22:28:20Z</dcterms:created>
  <dcterms:modified xsi:type="dcterms:W3CDTF">2021-07-19T20:21:51Z</dcterms:modified>
</cp:coreProperties>
</file>