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3750</a:t>
            </a:r>
            <a:br>
              <a:rPr lang="en-US" sz="4000" b="1" i="1" dirty="0"/>
            </a:br>
            <a:r>
              <a:rPr lang="en-US" sz="3200" b="1" i="1" dirty="0"/>
              <a:t>Data Management and Communication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Tableau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5265-1DA6-8E8C-C7D9-2994D03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Tableau Dashboard?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8D5-B121-77B5-9A9A-A92D175D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Tableau dashboard is a collection of several views and objects that can be used to represent data graphically. </a:t>
            </a:r>
          </a:p>
          <a:p>
            <a:r>
              <a:rPr lang="en-US" dirty="0"/>
              <a:t>The goal of a dashboard is to convey information clearly and efficiently, using charts, graphs, and other visual elements to highlight trends, outliers, and patterns in data.</a:t>
            </a:r>
          </a:p>
        </p:txBody>
      </p:sp>
    </p:spTree>
    <p:extLst>
      <p:ext uri="{BB962C8B-B14F-4D97-AF65-F5344CB8AC3E}">
        <p14:creationId xmlns:p14="http://schemas.microsoft.com/office/powerpoint/2010/main" val="9931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D872-2076-D21A-4655-8FCCED4B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 of Tableau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5FC8-94F3-4A8F-B020-6B6ECD10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Interactivity: </a:t>
            </a:r>
            <a:r>
              <a:rPr lang="en-US" dirty="0"/>
              <a:t>Features like filters, actions, and tooltips that help users to dive deep into the data.</a:t>
            </a:r>
          </a:p>
          <a:p>
            <a:r>
              <a:rPr lang="en-US" b="1" dirty="0"/>
              <a:t>Combination of multiple views: </a:t>
            </a:r>
            <a:r>
              <a:rPr lang="en-US" dirty="0"/>
              <a:t>Allows integration of multiple data visualizations into a single consolidated view.</a:t>
            </a:r>
          </a:p>
          <a:p>
            <a:r>
              <a:rPr lang="en-US" b="1" dirty="0"/>
              <a:t>Customizable layouts: </a:t>
            </a:r>
            <a:r>
              <a:rPr lang="en-US" dirty="0"/>
              <a:t>Flexible design options to tailor the dashboard for specific devices or audiences.</a:t>
            </a:r>
          </a:p>
          <a:p>
            <a:r>
              <a:rPr lang="en-US" b="1" dirty="0"/>
              <a:t>Dynamic components: </a:t>
            </a:r>
            <a:r>
              <a:rPr lang="en-US" dirty="0"/>
              <a:t>Ability to change data in real-time or as per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2210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77A3-73F3-EB6C-46A4-0087D68F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Your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6864-03C6-411E-9ABE-4CC46E55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Objectives:</a:t>
            </a:r>
          </a:p>
          <a:p>
            <a:r>
              <a:rPr lang="en-US" sz="1800" dirty="0"/>
              <a:t>Define the purpose of the dashboard.</a:t>
            </a:r>
          </a:p>
          <a:p>
            <a:r>
              <a:rPr lang="en-US" sz="1800" dirty="0"/>
              <a:t>Identify the target audience.</a:t>
            </a:r>
          </a:p>
          <a:p>
            <a:r>
              <a:rPr lang="en-US" sz="1800" dirty="0"/>
              <a:t>Determine the key performance indicators (KPIs) that need to be monitored.</a:t>
            </a:r>
          </a:p>
          <a:p>
            <a:pPr marL="0" indent="0">
              <a:buNone/>
            </a:pPr>
            <a:r>
              <a:rPr lang="en-US" sz="1800" b="1" dirty="0"/>
              <a:t>Data Preparation:</a:t>
            </a:r>
          </a:p>
          <a:p>
            <a:r>
              <a:rPr lang="en-US" sz="1800" dirty="0"/>
              <a:t>Ensure data quality and availability.</a:t>
            </a:r>
          </a:p>
          <a:p>
            <a:r>
              <a:rPr lang="en-US" sz="1800" dirty="0"/>
              <a:t>Preprocess the data in Tableau Prep or use data blending/joining techniques in Tableau Desktop.</a:t>
            </a:r>
          </a:p>
          <a:p>
            <a:pPr marL="0" indent="0">
              <a:buNone/>
            </a:pPr>
            <a:r>
              <a:rPr lang="en-US" sz="1800" b="1" dirty="0"/>
              <a:t>Sketching the Layout:</a:t>
            </a:r>
          </a:p>
          <a:p>
            <a:r>
              <a:rPr lang="en-US" sz="1800" dirty="0"/>
              <a:t>Sketch a rough layout of the dashboard.</a:t>
            </a:r>
          </a:p>
          <a:p>
            <a:r>
              <a:rPr lang="en-US" sz="1800" dirty="0"/>
              <a:t>Decide on the charts and components to include.</a:t>
            </a:r>
          </a:p>
        </p:txBody>
      </p:sp>
    </p:spTree>
    <p:extLst>
      <p:ext uri="{BB962C8B-B14F-4D97-AF65-F5344CB8AC3E}">
        <p14:creationId xmlns:p14="http://schemas.microsoft.com/office/powerpoint/2010/main" val="182476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9DB5-64ED-15A1-87DC-8CE853B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Building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88E2-08B2-BB3A-1BEB-E0B5B9CC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Connect to Data Sources: </a:t>
            </a:r>
            <a:r>
              <a:rPr lang="en-US" sz="1800" dirty="0"/>
              <a:t>Start by connecting to your data sources directly in Tableau.</a:t>
            </a:r>
          </a:p>
          <a:p>
            <a:r>
              <a:rPr lang="en-US" sz="1800" b="1" dirty="0"/>
              <a:t>Create Individual Views (Sheets): </a:t>
            </a:r>
            <a:r>
              <a:rPr lang="en-US" sz="1800" dirty="0"/>
              <a:t>Develop the charts or graphs for each of the metrics you plan to track.</a:t>
            </a:r>
          </a:p>
          <a:p>
            <a:r>
              <a:rPr lang="en-US" sz="1800" b="1" dirty="0"/>
              <a:t>Drag and Drop to Dashboard: </a:t>
            </a:r>
            <a:r>
              <a:rPr lang="en-US" sz="1800" dirty="0"/>
              <a:t>Once your views are ready, drag each of them into the dashboard area.</a:t>
            </a:r>
          </a:p>
          <a:p>
            <a:r>
              <a:rPr lang="en-US" sz="1800" b="1" dirty="0"/>
              <a:t>Add Interactivity</a:t>
            </a:r>
          </a:p>
          <a:p>
            <a:r>
              <a:rPr lang="en-US" sz="1800" b="1" dirty="0"/>
              <a:t>Filters: </a:t>
            </a:r>
            <a:r>
              <a:rPr lang="en-US" sz="1800" dirty="0"/>
              <a:t>Allow users to drill down into specific subsets of the data.</a:t>
            </a:r>
          </a:p>
          <a:p>
            <a:r>
              <a:rPr lang="en-US" sz="1800" b="1" dirty="0"/>
              <a:t>Parameters: </a:t>
            </a:r>
            <a:r>
              <a:rPr lang="en-US" sz="1800" dirty="0"/>
              <a:t>Dynamic values that can control aspects of your visualization, like thresholds or measures.</a:t>
            </a:r>
          </a:p>
          <a:p>
            <a:r>
              <a:rPr lang="en-US" sz="1800" b="1" dirty="0"/>
              <a:t>Actions: </a:t>
            </a:r>
            <a:r>
              <a:rPr lang="en-US" sz="1800" dirty="0"/>
              <a:t>Such as filter actions, highlight actions, or URL actions to make the dashboard interactive.</a:t>
            </a:r>
          </a:p>
          <a:p>
            <a:r>
              <a:rPr lang="en-US" sz="1800" b="1" dirty="0"/>
              <a:t>Adjust Layout and Design: </a:t>
            </a:r>
            <a:r>
              <a:rPr lang="en-US" sz="1800" dirty="0"/>
              <a:t>Optimize the layout for readability and visual appeal. Use containers to organize views and components neatly.</a:t>
            </a:r>
          </a:p>
        </p:txBody>
      </p:sp>
    </p:spTree>
    <p:extLst>
      <p:ext uri="{BB962C8B-B14F-4D97-AF65-F5344CB8AC3E}">
        <p14:creationId xmlns:p14="http://schemas.microsoft.com/office/powerpoint/2010/main" val="34650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920-86FE-B5D4-60F5-89B50C93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05D-92A1-EEA7-14D3-BD2C838E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Consistency: </a:t>
            </a:r>
            <a:r>
              <a:rPr lang="en-US" dirty="0"/>
              <a:t>Use consistent colors and fonts.</a:t>
            </a:r>
          </a:p>
          <a:p>
            <a:r>
              <a:rPr lang="en-US" b="1" dirty="0"/>
              <a:t>Simplicity: </a:t>
            </a:r>
            <a:r>
              <a:rPr lang="en-US" dirty="0"/>
              <a:t>Avoid cluttering the dashboard with too much information.</a:t>
            </a:r>
          </a:p>
          <a:p>
            <a:r>
              <a:rPr lang="en-US" b="1" dirty="0"/>
              <a:t>Visibility: </a:t>
            </a:r>
            <a:r>
              <a:rPr lang="en-US" dirty="0"/>
              <a:t>Ensure that the most important information is the most visible.</a:t>
            </a:r>
          </a:p>
        </p:txBody>
      </p:sp>
    </p:spTree>
    <p:extLst>
      <p:ext uri="{BB962C8B-B14F-4D97-AF65-F5344CB8AC3E}">
        <p14:creationId xmlns:p14="http://schemas.microsoft.com/office/powerpoint/2010/main" val="79623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5D13-B3CB-0050-6546-EB3EA7B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Advanced 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39B6-26A7-14FE-5764-6764886F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Device Designer: </a:t>
            </a:r>
            <a:r>
              <a:rPr lang="en-US" dirty="0"/>
              <a:t>Tailor dashboards for different devices (desktop, tablet, mobile).</a:t>
            </a:r>
          </a:p>
          <a:p>
            <a:r>
              <a:rPr lang="en-US" b="1" dirty="0"/>
              <a:t>Animations: </a:t>
            </a:r>
            <a:r>
              <a:rPr lang="en-US" dirty="0"/>
              <a:t>Helps in understanding transitions and trends over time.</a:t>
            </a:r>
          </a:p>
          <a:p>
            <a:r>
              <a:rPr lang="en-US" b="1" dirty="0"/>
              <a:t>Dashboard Extensions: </a:t>
            </a:r>
            <a:r>
              <a:rPr lang="en-US" dirty="0"/>
              <a:t>Integrate additional functionalities through third-party extensions.</a:t>
            </a:r>
          </a:p>
        </p:txBody>
      </p:sp>
    </p:spTree>
    <p:extLst>
      <p:ext uri="{BB962C8B-B14F-4D97-AF65-F5344CB8AC3E}">
        <p14:creationId xmlns:p14="http://schemas.microsoft.com/office/powerpoint/2010/main" val="126462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E65A-F8E5-FC9B-1CD0-7F6C2A3B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Sharing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E08E-C06C-8EBF-899E-BF943B9F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Tableau Server/Online: </a:t>
            </a:r>
            <a:r>
              <a:rPr lang="en-US" dirty="0"/>
              <a:t>Publish dashboards to Tableau Server or Tableau Online to share with others.</a:t>
            </a:r>
          </a:p>
          <a:p>
            <a:r>
              <a:rPr lang="en-US" b="1" dirty="0"/>
              <a:t>Permissions: </a:t>
            </a:r>
            <a:r>
              <a:rPr lang="en-US" dirty="0"/>
              <a:t>Control who can view or interact with the dashboard.</a:t>
            </a:r>
          </a:p>
          <a:p>
            <a:r>
              <a:rPr lang="en-US" b="1" dirty="0"/>
              <a:t>Comments and Collaboration: </a:t>
            </a:r>
            <a:r>
              <a:rPr lang="en-US" dirty="0"/>
              <a:t>Engage with stakeholders directly within dashboards for feedback.</a:t>
            </a:r>
          </a:p>
        </p:txBody>
      </p:sp>
    </p:spTree>
    <p:extLst>
      <p:ext uri="{BB962C8B-B14F-4D97-AF65-F5344CB8AC3E}">
        <p14:creationId xmlns:p14="http://schemas.microsoft.com/office/powerpoint/2010/main" val="11225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A40A-3A0B-D9CE-DAAE-A1CB19BC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F3A6-7B50-5408-2D4D-5B744ECB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 </a:t>
            </a:r>
            <a:r>
              <a:rPr lang="en-US" dirty="0"/>
              <a:t>A sales performance dashboard for a regional manager.</a:t>
            </a:r>
          </a:p>
          <a:p>
            <a:r>
              <a:rPr lang="en-US" b="1" dirty="0"/>
              <a:t>Data: </a:t>
            </a:r>
            <a:r>
              <a:rPr lang="en-US" dirty="0"/>
              <a:t>Sales data across different regions and product categories.</a:t>
            </a:r>
          </a:p>
          <a:p>
            <a:r>
              <a:rPr lang="en-US" b="1" dirty="0"/>
              <a:t>Visualization: </a:t>
            </a:r>
            <a:r>
              <a:rPr lang="en-US" dirty="0"/>
              <a:t>Map for regional data, bar charts for product categories, and line graphs for trends over time.</a:t>
            </a:r>
          </a:p>
          <a:p>
            <a:r>
              <a:rPr lang="en-US" b="1" dirty="0"/>
              <a:t>Interactivity: </a:t>
            </a:r>
            <a:r>
              <a:rPr lang="en-US" dirty="0"/>
              <a:t>Parameters to select regions, filters for time periods, and actions to drill down to specific products.</a:t>
            </a:r>
          </a:p>
        </p:txBody>
      </p:sp>
    </p:spTree>
    <p:extLst>
      <p:ext uri="{BB962C8B-B14F-4D97-AF65-F5344CB8AC3E}">
        <p14:creationId xmlns:p14="http://schemas.microsoft.com/office/powerpoint/2010/main" val="3057836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12528</TotalTime>
  <Words>545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</vt:lpstr>
      <vt:lpstr>QMBE 3750 Data Management and Communication</vt:lpstr>
      <vt:lpstr>What is a Tableau Dashboard?</vt:lpstr>
      <vt:lpstr>Key Features of Tableau Dashboards</vt:lpstr>
      <vt:lpstr>Planning Your Dashboard</vt:lpstr>
      <vt:lpstr> Building the Dashboard</vt:lpstr>
      <vt:lpstr>Design Tips </vt:lpstr>
      <vt:lpstr> Advanced Dashboard Features</vt:lpstr>
      <vt:lpstr> Sharing and Collaboration</vt:lpstr>
      <vt:lpstr>Case Study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125</cp:revision>
  <dcterms:created xsi:type="dcterms:W3CDTF">2018-08-28T20:47:00Z</dcterms:created>
  <dcterms:modified xsi:type="dcterms:W3CDTF">2024-04-12T17:37:58Z</dcterms:modified>
</cp:coreProperties>
</file>