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87" r:id="rId2"/>
    <p:sldId id="288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79CF88-963B-4CD7-90D0-63320DD21848}">
          <p14:sldIdLst>
            <p14:sldId id="287"/>
            <p14:sldId id="288"/>
          </p14:sldIdLst>
        </p14:section>
        <p14:section name="JOIN" id="{26597E32-47EC-41A1-8657-5A964F561E89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A85"/>
    <a:srgbClr val="E63E4E"/>
    <a:srgbClr val="D41B2C"/>
    <a:srgbClr val="E9515F"/>
    <a:srgbClr val="466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0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84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0CF0F-AAC8-4054-8C7C-FA14E46F014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67D50-2820-450C-8789-93D70C4D0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7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-H_logo_2"/>
          <p:cNvPicPr>
            <a:picLocks noChangeAspect="1" noChangeArrowheads="1"/>
          </p:cNvPicPr>
          <p:nvPr/>
        </p:nvPicPr>
        <p:blipFill>
          <a:blip r:embed="rId2" cstate="print"/>
          <a:srcRect t="289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6201" y="76200"/>
            <a:ext cx="18437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/>
              <a:t>School of Business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762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2286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1412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7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79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51578" y="457200"/>
            <a:ext cx="2054225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6" y="457200"/>
            <a:ext cx="6013451" cy="5943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34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457200"/>
            <a:ext cx="7705725" cy="685800"/>
          </a:xfrm>
        </p:spPr>
        <p:txBody>
          <a:bodyPr/>
          <a:lstStyle>
            <a:lvl1pPr marL="53975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295400"/>
            <a:ext cx="7772400" cy="51054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7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457200"/>
            <a:ext cx="7629525" cy="685800"/>
          </a:xfrm>
        </p:spPr>
        <p:txBody>
          <a:bodyPr/>
          <a:lstStyle>
            <a:lvl1pPr marL="117475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2400" y="6534150"/>
            <a:ext cx="533400" cy="323850"/>
          </a:xfrm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2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3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2954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6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9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457200"/>
            <a:ext cx="7705725" cy="685800"/>
          </a:xfrm>
        </p:spPr>
        <p:txBody>
          <a:bodyPr/>
          <a:lstStyle>
            <a:lvl1pPr marL="117475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9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01600" y="6686550"/>
            <a:ext cx="533400" cy="247650"/>
          </a:xfrm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9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457200"/>
            <a:ext cx="7705725" cy="685800"/>
          </a:xfrm>
        </p:spPr>
        <p:txBody>
          <a:bodyPr/>
          <a:lstStyle>
            <a:lvl1pPr marL="53975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7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7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8000" t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pp-H_logo_2"/>
          <p:cNvPicPr>
            <a:picLocks noChangeAspect="1" noChangeArrowheads="1"/>
          </p:cNvPicPr>
          <p:nvPr/>
        </p:nvPicPr>
        <p:blipFill>
          <a:blip r:embed="rId16" cstate="print"/>
          <a:srcRect t="289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725" y="4572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381750"/>
            <a:ext cx="53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6201" y="76200"/>
            <a:ext cx="18437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hlink"/>
                </a:solidFill>
              </a:rPr>
              <a:t>School of Business</a:t>
            </a:r>
          </a:p>
        </p:txBody>
      </p:sp>
    </p:spTree>
    <p:extLst>
      <p:ext uri="{BB962C8B-B14F-4D97-AF65-F5344CB8AC3E}">
        <p14:creationId xmlns:p14="http://schemas.microsoft.com/office/powerpoint/2010/main" val="38145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108D-AB59-46F7-88BB-9E09461C2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784" y="2190751"/>
            <a:ext cx="8322430" cy="7620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4000" b="1" i="1" dirty="0"/>
              <a:t>QMBE 3730</a:t>
            </a:r>
            <a:br>
              <a:rPr lang="en-US" sz="4000" b="1" i="1" dirty="0"/>
            </a:br>
            <a:r>
              <a:rPr lang="en-US" sz="3200" b="1" i="1" dirty="0"/>
              <a:t>Advanced Business Analytics</a:t>
            </a:r>
            <a:endParaRPr lang="en-US" sz="4000" b="1" i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96117F-561A-4AD4-9DCF-DB1800D1F26F}"/>
              </a:ext>
            </a:extLst>
          </p:cNvPr>
          <p:cNvSpPr/>
          <p:nvPr/>
        </p:nvSpPr>
        <p:spPr>
          <a:xfrm>
            <a:off x="65314" y="65314"/>
            <a:ext cx="9013371" cy="6735535"/>
          </a:xfrm>
          <a:prstGeom prst="roundRect">
            <a:avLst>
              <a:gd name="adj" fmla="val 425"/>
            </a:avLst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3D504FE5-840D-4D87-9225-F3047145F1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Simplex Method</a:t>
            </a:r>
          </a:p>
        </p:txBody>
      </p:sp>
    </p:spTree>
    <p:extLst>
      <p:ext uri="{BB962C8B-B14F-4D97-AF65-F5344CB8AC3E}">
        <p14:creationId xmlns:p14="http://schemas.microsoft.com/office/powerpoint/2010/main" val="154517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38AF-E5DC-9250-6AF8-2D2E0FF4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Simplex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8DF52-B36F-05B4-A4D9-29E8BF20A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simplex method is a widely used algorithm for solving linear programming problems, which involve optimizing (maximizing or minimizing) a linear objective function subject to a set of linear constraints. </a:t>
            </a:r>
          </a:p>
          <a:p>
            <a:pPr algn="just"/>
            <a:r>
              <a:rPr lang="en-US" dirty="0"/>
              <a:t>Developed by George Dantzig in 1947, the simplex method has been fundamental in operations research and has applications in various industries such as transportation, economics, military, manufacturing, and finance.</a:t>
            </a:r>
          </a:p>
        </p:txBody>
      </p:sp>
    </p:spTree>
    <p:extLst>
      <p:ext uri="{BB962C8B-B14F-4D97-AF65-F5344CB8AC3E}">
        <p14:creationId xmlns:p14="http://schemas.microsoft.com/office/powerpoint/2010/main" val="246670040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FA6CA"/>
        </a:accent1>
        <a:accent2>
          <a:srgbClr val="4E7916"/>
        </a:accent2>
        <a:accent3>
          <a:srgbClr val="FFFFFF"/>
        </a:accent3>
        <a:accent4>
          <a:srgbClr val="000000"/>
        </a:accent4>
        <a:accent5>
          <a:srgbClr val="B6D0E1"/>
        </a:accent5>
        <a:accent6>
          <a:srgbClr val="466D13"/>
        </a:accent6>
        <a:hlink>
          <a:srgbClr val="860600"/>
        </a:hlink>
        <a:folHlink>
          <a:srgbClr val="2E2A4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9E3F"/>
        </a:accent1>
        <a:accent2>
          <a:srgbClr val="4E7916"/>
        </a:accent2>
        <a:accent3>
          <a:srgbClr val="FFFFFF"/>
        </a:accent3>
        <a:accent4>
          <a:srgbClr val="000000"/>
        </a:accent4>
        <a:accent5>
          <a:srgbClr val="E7CCAF"/>
        </a:accent5>
        <a:accent6>
          <a:srgbClr val="466D13"/>
        </a:accent6>
        <a:hlink>
          <a:srgbClr val="860600"/>
        </a:hlink>
        <a:folHlink>
          <a:srgbClr val="2E2A4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A6E"/>
        </a:accent1>
        <a:accent2>
          <a:srgbClr val="4E7916"/>
        </a:accent2>
        <a:accent3>
          <a:srgbClr val="FFFFFF"/>
        </a:accent3>
        <a:accent4>
          <a:srgbClr val="000000"/>
        </a:accent4>
        <a:accent5>
          <a:srgbClr val="AAB9BA"/>
        </a:accent5>
        <a:accent6>
          <a:srgbClr val="466D13"/>
        </a:accent6>
        <a:hlink>
          <a:srgbClr val="860600"/>
        </a:hlink>
        <a:folHlink>
          <a:srgbClr val="2E2A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AB893EA1-0EB8-4F75-A169-C4C07E7C6C86}" vid="{CE5AD3AE-3AF2-45E2-B772-0941B71727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12720</TotalTime>
  <Words>79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Theme1</vt:lpstr>
      <vt:lpstr>QMBE 3730 Advanced Business Analytics</vt:lpstr>
      <vt:lpstr>Simplex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amiller37</dc:creator>
  <cp:lastModifiedBy>Rodgers Odongo</cp:lastModifiedBy>
  <cp:revision>129</cp:revision>
  <dcterms:created xsi:type="dcterms:W3CDTF">2018-08-28T20:47:00Z</dcterms:created>
  <dcterms:modified xsi:type="dcterms:W3CDTF">2024-04-22T13:40:01Z</dcterms:modified>
</cp:coreProperties>
</file>