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9"/>
  </p:notesMasterIdLst>
  <p:sldIdLst>
    <p:sldId id="256" r:id="rId5"/>
    <p:sldId id="429" r:id="rId6"/>
    <p:sldId id="430" r:id="rId7"/>
    <p:sldId id="43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DD3"/>
    <a:srgbClr val="B7F698"/>
    <a:srgbClr val="E2EDFA"/>
    <a:srgbClr val="F6F9FC"/>
    <a:srgbClr val="C9E7A7"/>
    <a:srgbClr val="FFB64B"/>
    <a:srgbClr val="FF9900"/>
    <a:srgbClr val="E0EBF6"/>
    <a:srgbClr val="A1C4E3"/>
    <a:srgbClr val="F81B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810475-0797-4B24-95BF-4023A6865CBA}" v="11" dt="2023-02-06T11:13:55.236"/>
    <p1510:client id="{AD56B916-291E-498D-9C83-2D2F3ACCBAD8}" v="37" dt="2023-02-06T11:05:40.804"/>
  </p1510:revLst>
</p1510:revInfo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59" autoAdjust="0"/>
    <p:restoredTop sz="88687" autoAdjust="0"/>
  </p:normalViewPr>
  <p:slideViewPr>
    <p:cSldViewPr snapToGrid="0">
      <p:cViewPr varScale="1">
        <p:scale>
          <a:sx n="115" d="100"/>
          <a:sy n="115" d="100"/>
        </p:scale>
        <p:origin x="18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2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rapelle, Monica" userId="ea66f7dc-433e-4dba-b4df-cd22d65dcee2" providerId="ADAL" clId="{86CA489A-C97E-49C6-A3ED-3FDBA819FBAB}"/>
    <pc:docChg chg="undo custSel addSld delSld modSld sldOrd">
      <pc:chgData name="Tirapelle, Monica" userId="ea66f7dc-433e-4dba-b4df-cd22d65dcee2" providerId="ADAL" clId="{86CA489A-C97E-49C6-A3ED-3FDBA819FBAB}" dt="2022-06-17T08:33:52.141" v="760" actId="27636"/>
      <pc:docMkLst>
        <pc:docMk/>
      </pc:docMkLst>
      <pc:sldChg chg="modSp mod">
        <pc:chgData name="Tirapelle, Monica" userId="ea66f7dc-433e-4dba-b4df-cd22d65dcee2" providerId="ADAL" clId="{86CA489A-C97E-49C6-A3ED-3FDBA819FBAB}" dt="2022-06-16T15:03:47.078" v="1" actId="20577"/>
        <pc:sldMkLst>
          <pc:docMk/>
          <pc:sldMk cId="2531566278" sldId="256"/>
        </pc:sldMkLst>
        <pc:spChg chg="mod">
          <ac:chgData name="Tirapelle, Monica" userId="ea66f7dc-433e-4dba-b4df-cd22d65dcee2" providerId="ADAL" clId="{86CA489A-C97E-49C6-A3ED-3FDBA819FBAB}" dt="2022-06-16T15:03:47.078" v="1" actId="20577"/>
          <ac:spMkLst>
            <pc:docMk/>
            <pc:sldMk cId="2531566278" sldId="256"/>
            <ac:spMk id="2" creationId="{00000000-0000-0000-0000-000000000000}"/>
          </ac:spMkLst>
        </pc:spChg>
      </pc:sldChg>
      <pc:sldChg chg="addSp modSp mod">
        <pc:chgData name="Tirapelle, Monica" userId="ea66f7dc-433e-4dba-b4df-cd22d65dcee2" providerId="ADAL" clId="{86CA489A-C97E-49C6-A3ED-3FDBA819FBAB}" dt="2022-06-16T15:33:08.992" v="751" actId="1076"/>
        <pc:sldMkLst>
          <pc:docMk/>
          <pc:sldMk cId="3565535321" sldId="312"/>
        </pc:sldMkLst>
        <pc:spChg chg="mod">
          <ac:chgData name="Tirapelle, Monica" userId="ea66f7dc-433e-4dba-b4df-cd22d65dcee2" providerId="ADAL" clId="{86CA489A-C97E-49C6-A3ED-3FDBA819FBAB}" dt="2022-06-16T15:29:32.997" v="714" actId="20577"/>
          <ac:spMkLst>
            <pc:docMk/>
            <pc:sldMk cId="3565535321" sldId="312"/>
            <ac:spMk id="3" creationId="{67704293-F819-E7F7-B8CB-6E90B5F52AF1}"/>
          </ac:spMkLst>
        </pc:spChg>
        <pc:picChg chg="add mod">
          <ac:chgData name="Tirapelle, Monica" userId="ea66f7dc-433e-4dba-b4df-cd22d65dcee2" providerId="ADAL" clId="{86CA489A-C97E-49C6-A3ED-3FDBA819FBAB}" dt="2022-06-16T15:33:08.992" v="751" actId="1076"/>
          <ac:picMkLst>
            <pc:docMk/>
            <pc:sldMk cId="3565535321" sldId="312"/>
            <ac:picMk id="6" creationId="{7B4416F2-7362-3403-0EC1-BC589C358DBD}"/>
          </ac:picMkLst>
        </pc:picChg>
      </pc:sldChg>
      <pc:sldChg chg="addSp delSp modSp mod">
        <pc:chgData name="Tirapelle, Monica" userId="ea66f7dc-433e-4dba-b4df-cd22d65dcee2" providerId="ADAL" clId="{86CA489A-C97E-49C6-A3ED-3FDBA819FBAB}" dt="2022-06-16T15:33:21.156" v="753" actId="1076"/>
        <pc:sldMkLst>
          <pc:docMk/>
          <pc:sldMk cId="2562870685" sldId="318"/>
        </pc:sldMkLst>
        <pc:spChg chg="mod">
          <ac:chgData name="Tirapelle, Monica" userId="ea66f7dc-433e-4dba-b4df-cd22d65dcee2" providerId="ADAL" clId="{86CA489A-C97E-49C6-A3ED-3FDBA819FBAB}" dt="2022-06-16T15:06:42.711" v="127" actId="20577"/>
          <ac:spMkLst>
            <pc:docMk/>
            <pc:sldMk cId="2562870685" sldId="318"/>
            <ac:spMk id="2" creationId="{01352F07-47BF-4920-E973-BC2AE9C0FD2E}"/>
          </ac:spMkLst>
        </pc:spChg>
        <pc:spChg chg="mod">
          <ac:chgData name="Tirapelle, Monica" userId="ea66f7dc-433e-4dba-b4df-cd22d65dcee2" providerId="ADAL" clId="{86CA489A-C97E-49C6-A3ED-3FDBA819FBAB}" dt="2022-06-16T15:31:58.514" v="742" actId="20577"/>
          <ac:spMkLst>
            <pc:docMk/>
            <pc:sldMk cId="2562870685" sldId="318"/>
            <ac:spMk id="3" creationId="{48F2E1BF-633A-D3D2-6B7A-7E64AB608FD3}"/>
          </ac:spMkLst>
        </pc:spChg>
        <pc:spChg chg="del">
          <ac:chgData name="Tirapelle, Monica" userId="ea66f7dc-433e-4dba-b4df-cd22d65dcee2" providerId="ADAL" clId="{86CA489A-C97E-49C6-A3ED-3FDBA819FBAB}" dt="2022-06-16T15:06:47.281" v="128" actId="478"/>
          <ac:spMkLst>
            <pc:docMk/>
            <pc:sldMk cId="2562870685" sldId="318"/>
            <ac:spMk id="5" creationId="{1060D085-A326-EDD1-676B-08F16D881362}"/>
          </ac:spMkLst>
        </pc:spChg>
        <pc:spChg chg="del">
          <ac:chgData name="Tirapelle, Monica" userId="ea66f7dc-433e-4dba-b4df-cd22d65dcee2" providerId="ADAL" clId="{86CA489A-C97E-49C6-A3ED-3FDBA819FBAB}" dt="2022-06-16T15:06:47.281" v="128" actId="478"/>
          <ac:spMkLst>
            <pc:docMk/>
            <pc:sldMk cId="2562870685" sldId="318"/>
            <ac:spMk id="6" creationId="{B1A3252E-DD90-27E9-77DF-192E0819FB0C}"/>
          </ac:spMkLst>
        </pc:spChg>
        <pc:spChg chg="del">
          <ac:chgData name="Tirapelle, Monica" userId="ea66f7dc-433e-4dba-b4df-cd22d65dcee2" providerId="ADAL" clId="{86CA489A-C97E-49C6-A3ED-3FDBA819FBAB}" dt="2022-06-16T15:06:47.281" v="128" actId="478"/>
          <ac:spMkLst>
            <pc:docMk/>
            <pc:sldMk cId="2562870685" sldId="318"/>
            <ac:spMk id="10" creationId="{72B8F175-9064-9560-4B3F-6B45192CD4C6}"/>
          </ac:spMkLst>
        </pc:spChg>
        <pc:picChg chg="del">
          <ac:chgData name="Tirapelle, Monica" userId="ea66f7dc-433e-4dba-b4df-cd22d65dcee2" providerId="ADAL" clId="{86CA489A-C97E-49C6-A3ED-3FDBA819FBAB}" dt="2022-06-16T15:06:47.281" v="128" actId="478"/>
          <ac:picMkLst>
            <pc:docMk/>
            <pc:sldMk cId="2562870685" sldId="318"/>
            <ac:picMk id="7" creationId="{94A30DCD-50A0-605D-CF2A-70A8CC9347CE}"/>
          </ac:picMkLst>
        </pc:picChg>
        <pc:picChg chg="del">
          <ac:chgData name="Tirapelle, Monica" userId="ea66f7dc-433e-4dba-b4df-cd22d65dcee2" providerId="ADAL" clId="{86CA489A-C97E-49C6-A3ED-3FDBA819FBAB}" dt="2022-06-16T15:06:47.281" v="128" actId="478"/>
          <ac:picMkLst>
            <pc:docMk/>
            <pc:sldMk cId="2562870685" sldId="318"/>
            <ac:picMk id="8" creationId="{1F677FCE-CFD3-81B6-1273-DCE98D55DF63}"/>
          </ac:picMkLst>
        </pc:picChg>
        <pc:picChg chg="del">
          <ac:chgData name="Tirapelle, Monica" userId="ea66f7dc-433e-4dba-b4df-cd22d65dcee2" providerId="ADAL" clId="{86CA489A-C97E-49C6-A3ED-3FDBA819FBAB}" dt="2022-06-16T15:06:47.281" v="128" actId="478"/>
          <ac:picMkLst>
            <pc:docMk/>
            <pc:sldMk cId="2562870685" sldId="318"/>
            <ac:picMk id="9" creationId="{EF4B01D0-2E6C-E715-4D2E-700B33E51A9D}"/>
          </ac:picMkLst>
        </pc:picChg>
        <pc:picChg chg="add mod">
          <ac:chgData name="Tirapelle, Monica" userId="ea66f7dc-433e-4dba-b4df-cd22d65dcee2" providerId="ADAL" clId="{86CA489A-C97E-49C6-A3ED-3FDBA819FBAB}" dt="2022-06-16T15:33:21.156" v="753" actId="1076"/>
          <ac:picMkLst>
            <pc:docMk/>
            <pc:sldMk cId="2562870685" sldId="318"/>
            <ac:picMk id="12" creationId="{6DDC8545-F4E1-AE72-676A-D2ADF2ED6B1E}"/>
          </ac:picMkLst>
        </pc:picChg>
      </pc:sldChg>
      <pc:sldChg chg="modSp mod ord">
        <pc:chgData name="Tirapelle, Monica" userId="ea66f7dc-433e-4dba-b4df-cd22d65dcee2" providerId="ADAL" clId="{86CA489A-C97E-49C6-A3ED-3FDBA819FBAB}" dt="2022-06-16T15:06:19.215" v="109" actId="20577"/>
        <pc:sldMkLst>
          <pc:docMk/>
          <pc:sldMk cId="983647152" sldId="319"/>
        </pc:sldMkLst>
        <pc:spChg chg="mod">
          <ac:chgData name="Tirapelle, Monica" userId="ea66f7dc-433e-4dba-b4df-cd22d65dcee2" providerId="ADAL" clId="{86CA489A-C97E-49C6-A3ED-3FDBA819FBAB}" dt="2022-06-16T15:04:27.439" v="4"/>
          <ac:spMkLst>
            <pc:docMk/>
            <pc:sldMk cId="983647152" sldId="319"/>
            <ac:spMk id="2" creationId="{ECD10449-964D-39C3-BBDD-A7052FA40FE7}"/>
          </ac:spMkLst>
        </pc:spChg>
        <pc:spChg chg="mod">
          <ac:chgData name="Tirapelle, Monica" userId="ea66f7dc-433e-4dba-b4df-cd22d65dcee2" providerId="ADAL" clId="{86CA489A-C97E-49C6-A3ED-3FDBA819FBAB}" dt="2022-06-16T15:06:19.215" v="109" actId="20577"/>
          <ac:spMkLst>
            <pc:docMk/>
            <pc:sldMk cId="983647152" sldId="319"/>
            <ac:spMk id="3" creationId="{73700881-0B97-4E1E-54BC-50AA5E64878D}"/>
          </ac:spMkLst>
        </pc:spChg>
      </pc:sldChg>
      <pc:sldChg chg="del">
        <pc:chgData name="Tirapelle, Monica" userId="ea66f7dc-433e-4dba-b4df-cd22d65dcee2" providerId="ADAL" clId="{86CA489A-C97E-49C6-A3ED-3FDBA819FBAB}" dt="2022-06-16T15:15:11.829" v="439" actId="2696"/>
        <pc:sldMkLst>
          <pc:docMk/>
          <pc:sldMk cId="3924801479" sldId="320"/>
        </pc:sldMkLst>
      </pc:sldChg>
      <pc:sldChg chg="del">
        <pc:chgData name="Tirapelle, Monica" userId="ea66f7dc-433e-4dba-b4df-cd22d65dcee2" providerId="ADAL" clId="{86CA489A-C97E-49C6-A3ED-3FDBA819FBAB}" dt="2022-06-16T15:25:18.869" v="531" actId="2696"/>
        <pc:sldMkLst>
          <pc:docMk/>
          <pc:sldMk cId="2305046872" sldId="321"/>
        </pc:sldMkLst>
      </pc:sldChg>
      <pc:sldChg chg="del">
        <pc:chgData name="Tirapelle, Monica" userId="ea66f7dc-433e-4dba-b4df-cd22d65dcee2" providerId="ADAL" clId="{86CA489A-C97E-49C6-A3ED-3FDBA819FBAB}" dt="2022-06-16T15:15:11.829" v="439" actId="2696"/>
        <pc:sldMkLst>
          <pc:docMk/>
          <pc:sldMk cId="2126891315" sldId="322"/>
        </pc:sldMkLst>
      </pc:sldChg>
      <pc:sldChg chg="del">
        <pc:chgData name="Tirapelle, Monica" userId="ea66f7dc-433e-4dba-b4df-cd22d65dcee2" providerId="ADAL" clId="{86CA489A-C97E-49C6-A3ED-3FDBA819FBAB}" dt="2022-06-16T15:15:11.829" v="439" actId="2696"/>
        <pc:sldMkLst>
          <pc:docMk/>
          <pc:sldMk cId="1185194700" sldId="324"/>
        </pc:sldMkLst>
      </pc:sldChg>
      <pc:sldChg chg="del">
        <pc:chgData name="Tirapelle, Monica" userId="ea66f7dc-433e-4dba-b4df-cd22d65dcee2" providerId="ADAL" clId="{86CA489A-C97E-49C6-A3ED-3FDBA819FBAB}" dt="2022-06-16T15:15:11.829" v="439" actId="2696"/>
        <pc:sldMkLst>
          <pc:docMk/>
          <pc:sldMk cId="597014750" sldId="325"/>
        </pc:sldMkLst>
      </pc:sldChg>
      <pc:sldChg chg="del">
        <pc:chgData name="Tirapelle, Monica" userId="ea66f7dc-433e-4dba-b4df-cd22d65dcee2" providerId="ADAL" clId="{86CA489A-C97E-49C6-A3ED-3FDBA819FBAB}" dt="2022-06-16T15:15:11.829" v="439" actId="2696"/>
        <pc:sldMkLst>
          <pc:docMk/>
          <pc:sldMk cId="2906990306" sldId="326"/>
        </pc:sldMkLst>
      </pc:sldChg>
      <pc:sldChg chg="addSp modSp add mod">
        <pc:chgData name="Tirapelle, Monica" userId="ea66f7dc-433e-4dba-b4df-cd22d65dcee2" providerId="ADAL" clId="{86CA489A-C97E-49C6-A3ED-3FDBA819FBAB}" dt="2022-06-17T08:33:48.208" v="758" actId="20577"/>
        <pc:sldMkLst>
          <pc:docMk/>
          <pc:sldMk cId="3889476834" sldId="327"/>
        </pc:sldMkLst>
        <pc:spChg chg="mod">
          <ac:chgData name="Tirapelle, Monica" userId="ea66f7dc-433e-4dba-b4df-cd22d65dcee2" providerId="ADAL" clId="{86CA489A-C97E-49C6-A3ED-3FDBA819FBAB}" dt="2022-06-17T08:33:48.208" v="758" actId="20577"/>
          <ac:spMkLst>
            <pc:docMk/>
            <pc:sldMk cId="3889476834" sldId="327"/>
            <ac:spMk id="3" creationId="{48F2E1BF-633A-D3D2-6B7A-7E64AB608FD3}"/>
          </ac:spMkLst>
        </pc:spChg>
        <pc:picChg chg="add mod">
          <ac:chgData name="Tirapelle, Monica" userId="ea66f7dc-433e-4dba-b4df-cd22d65dcee2" providerId="ADAL" clId="{86CA489A-C97E-49C6-A3ED-3FDBA819FBAB}" dt="2022-06-16T15:33:13.305" v="752" actId="1076"/>
          <ac:picMkLst>
            <pc:docMk/>
            <pc:sldMk cId="3889476834" sldId="327"/>
            <ac:picMk id="6" creationId="{1A2865C5-0518-899C-2CCA-2D4D7103CFDE}"/>
          </ac:picMkLst>
        </pc:picChg>
      </pc:sldChg>
      <pc:sldChg chg="modSp add mod">
        <pc:chgData name="Tirapelle, Monica" userId="ea66f7dc-433e-4dba-b4df-cd22d65dcee2" providerId="ADAL" clId="{86CA489A-C97E-49C6-A3ED-3FDBA819FBAB}" dt="2022-06-17T08:33:52.141" v="760" actId="27636"/>
        <pc:sldMkLst>
          <pc:docMk/>
          <pc:sldMk cId="4220563153" sldId="328"/>
        </pc:sldMkLst>
        <pc:spChg chg="mod">
          <ac:chgData name="Tirapelle, Monica" userId="ea66f7dc-433e-4dba-b4df-cd22d65dcee2" providerId="ADAL" clId="{86CA489A-C97E-49C6-A3ED-3FDBA819FBAB}" dt="2022-06-17T08:33:52.141" v="760" actId="27636"/>
          <ac:spMkLst>
            <pc:docMk/>
            <pc:sldMk cId="4220563153" sldId="328"/>
            <ac:spMk id="3" creationId="{48F2E1BF-633A-D3D2-6B7A-7E64AB608FD3}"/>
          </ac:spMkLst>
        </pc:spChg>
      </pc:sldChg>
    </pc:docChg>
  </pc:docChgLst>
  <pc:docChgLst>
    <pc:chgData name="Tirapelle, Monica" userId="ea66f7dc-433e-4dba-b4df-cd22d65dcee2" providerId="ADAL" clId="{A0EDDB05-7E6B-4EE5-B8EC-E5261617BE0F}"/>
    <pc:docChg chg="undo custSel addSld delSld modSld">
      <pc:chgData name="Tirapelle, Monica" userId="ea66f7dc-433e-4dba-b4df-cd22d65dcee2" providerId="ADAL" clId="{A0EDDB05-7E6B-4EE5-B8EC-E5261617BE0F}" dt="2022-09-12T16:31:43.808" v="186" actId="2696"/>
      <pc:docMkLst>
        <pc:docMk/>
      </pc:docMkLst>
      <pc:sldChg chg="modSp mod">
        <pc:chgData name="Tirapelle, Monica" userId="ea66f7dc-433e-4dba-b4df-cd22d65dcee2" providerId="ADAL" clId="{A0EDDB05-7E6B-4EE5-B8EC-E5261617BE0F}" dt="2022-09-12T16:12:31.674" v="1" actId="20577"/>
        <pc:sldMkLst>
          <pc:docMk/>
          <pc:sldMk cId="2531566278" sldId="256"/>
        </pc:sldMkLst>
        <pc:spChg chg="mod">
          <ac:chgData name="Tirapelle, Monica" userId="ea66f7dc-433e-4dba-b4df-cd22d65dcee2" providerId="ADAL" clId="{A0EDDB05-7E6B-4EE5-B8EC-E5261617BE0F}" dt="2022-09-12T16:12:31.674" v="1" actId="20577"/>
          <ac:spMkLst>
            <pc:docMk/>
            <pc:sldMk cId="2531566278" sldId="256"/>
            <ac:spMk id="2" creationId="{00000000-0000-0000-0000-000000000000}"/>
          </ac:spMkLst>
        </pc:spChg>
      </pc:sldChg>
      <pc:sldChg chg="del">
        <pc:chgData name="Tirapelle, Monica" userId="ea66f7dc-433e-4dba-b4df-cd22d65dcee2" providerId="ADAL" clId="{A0EDDB05-7E6B-4EE5-B8EC-E5261617BE0F}" dt="2022-09-12T16:31:43.808" v="186" actId="2696"/>
        <pc:sldMkLst>
          <pc:docMk/>
          <pc:sldMk cId="1043084839" sldId="355"/>
        </pc:sldMkLst>
      </pc:sldChg>
      <pc:sldChg chg="del">
        <pc:chgData name="Tirapelle, Monica" userId="ea66f7dc-433e-4dba-b4df-cd22d65dcee2" providerId="ADAL" clId="{A0EDDB05-7E6B-4EE5-B8EC-E5261617BE0F}" dt="2022-09-12T16:31:43.808" v="186" actId="2696"/>
        <pc:sldMkLst>
          <pc:docMk/>
          <pc:sldMk cId="1155004911" sldId="356"/>
        </pc:sldMkLst>
      </pc:sldChg>
      <pc:sldChg chg="del">
        <pc:chgData name="Tirapelle, Monica" userId="ea66f7dc-433e-4dba-b4df-cd22d65dcee2" providerId="ADAL" clId="{A0EDDB05-7E6B-4EE5-B8EC-E5261617BE0F}" dt="2022-09-12T16:31:43.808" v="186" actId="2696"/>
        <pc:sldMkLst>
          <pc:docMk/>
          <pc:sldMk cId="3209738557" sldId="357"/>
        </pc:sldMkLst>
      </pc:sldChg>
      <pc:sldChg chg="del">
        <pc:chgData name="Tirapelle, Monica" userId="ea66f7dc-433e-4dba-b4df-cd22d65dcee2" providerId="ADAL" clId="{A0EDDB05-7E6B-4EE5-B8EC-E5261617BE0F}" dt="2022-09-12T16:31:43.808" v="186" actId="2696"/>
        <pc:sldMkLst>
          <pc:docMk/>
          <pc:sldMk cId="737713084" sldId="359"/>
        </pc:sldMkLst>
      </pc:sldChg>
      <pc:sldChg chg="del">
        <pc:chgData name="Tirapelle, Monica" userId="ea66f7dc-433e-4dba-b4df-cd22d65dcee2" providerId="ADAL" clId="{A0EDDB05-7E6B-4EE5-B8EC-E5261617BE0F}" dt="2022-09-12T16:31:43.808" v="186" actId="2696"/>
        <pc:sldMkLst>
          <pc:docMk/>
          <pc:sldMk cId="2446181764" sldId="360"/>
        </pc:sldMkLst>
      </pc:sldChg>
      <pc:sldChg chg="addSp delSp modSp new mod modAnim">
        <pc:chgData name="Tirapelle, Monica" userId="ea66f7dc-433e-4dba-b4df-cd22d65dcee2" providerId="ADAL" clId="{A0EDDB05-7E6B-4EE5-B8EC-E5261617BE0F}" dt="2022-09-12T16:30:40.345" v="178" actId="1076"/>
        <pc:sldMkLst>
          <pc:docMk/>
          <pc:sldMk cId="2484040845" sldId="364"/>
        </pc:sldMkLst>
        <pc:spChg chg="mod">
          <ac:chgData name="Tirapelle, Monica" userId="ea66f7dc-433e-4dba-b4df-cd22d65dcee2" providerId="ADAL" clId="{A0EDDB05-7E6B-4EE5-B8EC-E5261617BE0F}" dt="2022-09-12T16:16:09.436" v="80" actId="20577"/>
          <ac:spMkLst>
            <pc:docMk/>
            <pc:sldMk cId="2484040845" sldId="364"/>
            <ac:spMk id="2" creationId="{B673C491-2760-AB54-1B13-DCC57B45F511}"/>
          </ac:spMkLst>
        </pc:spChg>
        <pc:spChg chg="add del">
          <ac:chgData name="Tirapelle, Monica" userId="ea66f7dc-433e-4dba-b4df-cd22d65dcee2" providerId="ADAL" clId="{A0EDDB05-7E6B-4EE5-B8EC-E5261617BE0F}" dt="2022-09-12T16:13:21.713" v="25" actId="478"/>
          <ac:spMkLst>
            <pc:docMk/>
            <pc:sldMk cId="2484040845" sldId="364"/>
            <ac:spMk id="3" creationId="{B4EBA192-4564-EB4E-3369-4954D1CECDC3}"/>
          </ac:spMkLst>
        </pc:spChg>
        <pc:spChg chg="add del">
          <ac:chgData name="Tirapelle, Monica" userId="ea66f7dc-433e-4dba-b4df-cd22d65dcee2" providerId="ADAL" clId="{A0EDDB05-7E6B-4EE5-B8EC-E5261617BE0F}" dt="2022-09-12T16:13:17.957" v="24"/>
          <ac:spMkLst>
            <pc:docMk/>
            <pc:sldMk cId="2484040845" sldId="364"/>
            <ac:spMk id="7" creationId="{968177A3-2204-CA25-82AE-8E9180D10733}"/>
          </ac:spMkLst>
        </pc:spChg>
        <pc:spChg chg="add mod">
          <ac:chgData name="Tirapelle, Monica" userId="ea66f7dc-433e-4dba-b4df-cd22d65dcee2" providerId="ADAL" clId="{A0EDDB05-7E6B-4EE5-B8EC-E5261617BE0F}" dt="2022-09-12T16:30:27.129" v="173" actId="1076"/>
          <ac:spMkLst>
            <pc:docMk/>
            <pc:sldMk cId="2484040845" sldId="364"/>
            <ac:spMk id="13" creationId="{42CECBFC-B0C6-01B7-F262-9666DDA5E7BA}"/>
          </ac:spMkLst>
        </pc:spChg>
        <pc:spChg chg="add mod">
          <ac:chgData name="Tirapelle, Monica" userId="ea66f7dc-433e-4dba-b4df-cd22d65dcee2" providerId="ADAL" clId="{A0EDDB05-7E6B-4EE5-B8EC-E5261617BE0F}" dt="2022-09-12T16:30:26.449" v="172" actId="1076"/>
          <ac:spMkLst>
            <pc:docMk/>
            <pc:sldMk cId="2484040845" sldId="364"/>
            <ac:spMk id="14" creationId="{3BDFA366-44DA-6D76-FC1E-0B920EF88D96}"/>
          </ac:spMkLst>
        </pc:spChg>
        <pc:spChg chg="add mod">
          <ac:chgData name="Tirapelle, Monica" userId="ea66f7dc-433e-4dba-b4df-cd22d65dcee2" providerId="ADAL" clId="{A0EDDB05-7E6B-4EE5-B8EC-E5261617BE0F}" dt="2022-09-12T16:30:25.113" v="171" actId="1076"/>
          <ac:spMkLst>
            <pc:docMk/>
            <pc:sldMk cId="2484040845" sldId="364"/>
            <ac:spMk id="16" creationId="{2F12CAF2-0661-F3A0-6D16-A943403F3F24}"/>
          </ac:spMkLst>
        </pc:spChg>
        <pc:grpChg chg="add del mod">
          <ac:chgData name="Tirapelle, Monica" userId="ea66f7dc-433e-4dba-b4df-cd22d65dcee2" providerId="ADAL" clId="{A0EDDB05-7E6B-4EE5-B8EC-E5261617BE0F}" dt="2022-09-12T16:30:23.883" v="168"/>
          <ac:grpSpMkLst>
            <pc:docMk/>
            <pc:sldMk cId="2484040845" sldId="364"/>
            <ac:grpSpMk id="19" creationId="{BE67B267-C678-3156-2C18-B38E37169969}"/>
          </ac:grpSpMkLst>
        </pc:grpChg>
        <pc:graphicFrameChg chg="add del mod">
          <ac:chgData name="Tirapelle, Monica" userId="ea66f7dc-433e-4dba-b4df-cd22d65dcee2" providerId="ADAL" clId="{A0EDDB05-7E6B-4EE5-B8EC-E5261617BE0F}" dt="2022-09-12T16:13:17.957" v="24"/>
          <ac:graphicFrameMkLst>
            <pc:docMk/>
            <pc:sldMk cId="2484040845" sldId="364"/>
            <ac:graphicFrameMk id="5" creationId="{4F0A95FF-F89B-3057-DB74-EC89156FE099}"/>
          </ac:graphicFrameMkLst>
        </pc:graphicFrameChg>
        <pc:graphicFrameChg chg="add del mod">
          <ac:chgData name="Tirapelle, Monica" userId="ea66f7dc-433e-4dba-b4df-cd22d65dcee2" providerId="ADAL" clId="{A0EDDB05-7E6B-4EE5-B8EC-E5261617BE0F}" dt="2022-09-12T16:13:17.957" v="24"/>
          <ac:graphicFrameMkLst>
            <pc:docMk/>
            <pc:sldMk cId="2484040845" sldId="364"/>
            <ac:graphicFrameMk id="6" creationId="{09175B0C-D134-2E72-F181-30F2C2EFF12F}"/>
          </ac:graphicFrameMkLst>
        </pc:graphicFrameChg>
        <pc:graphicFrameChg chg="add del mod">
          <ac:chgData name="Tirapelle, Monica" userId="ea66f7dc-433e-4dba-b4df-cd22d65dcee2" providerId="ADAL" clId="{A0EDDB05-7E6B-4EE5-B8EC-E5261617BE0F}" dt="2022-09-12T16:14:06.428" v="38" actId="478"/>
          <ac:graphicFrameMkLst>
            <pc:docMk/>
            <pc:sldMk cId="2484040845" sldId="364"/>
            <ac:graphicFrameMk id="10" creationId="{2A7EF616-18D0-9F4D-94A7-6659428436B6}"/>
          </ac:graphicFrameMkLst>
        </pc:graphicFrameChg>
        <pc:picChg chg="add del mod modCrop">
          <ac:chgData name="Tirapelle, Monica" userId="ea66f7dc-433e-4dba-b4df-cd22d65dcee2" providerId="ADAL" clId="{A0EDDB05-7E6B-4EE5-B8EC-E5261617BE0F}" dt="2022-09-12T16:13:48.126" v="31" actId="478"/>
          <ac:picMkLst>
            <pc:docMk/>
            <pc:sldMk cId="2484040845" sldId="364"/>
            <ac:picMk id="8" creationId="{904A85EE-DA85-1481-3D0E-0B888192D3F6}"/>
          </ac:picMkLst>
        </pc:picChg>
        <pc:picChg chg="add del">
          <ac:chgData name="Tirapelle, Monica" userId="ea66f7dc-433e-4dba-b4df-cd22d65dcee2" providerId="ADAL" clId="{A0EDDB05-7E6B-4EE5-B8EC-E5261617BE0F}" dt="2022-09-12T16:14:01.442" v="35"/>
          <ac:picMkLst>
            <pc:docMk/>
            <pc:sldMk cId="2484040845" sldId="364"/>
            <ac:picMk id="9" creationId="{2DD6E731-CEEA-2B97-D31F-4CC66EA2CC45}"/>
          </ac:picMkLst>
        </pc:picChg>
        <pc:picChg chg="add mod">
          <ac:chgData name="Tirapelle, Monica" userId="ea66f7dc-433e-4dba-b4df-cd22d65dcee2" providerId="ADAL" clId="{A0EDDB05-7E6B-4EE5-B8EC-E5261617BE0F}" dt="2022-09-12T16:30:40.345" v="178" actId="1076"/>
          <ac:picMkLst>
            <pc:docMk/>
            <pc:sldMk cId="2484040845" sldId="364"/>
            <ac:picMk id="12" creationId="{41282AD6-E6AA-0170-11A8-7758EFFAF5C4}"/>
          </ac:picMkLst>
        </pc:picChg>
        <pc:picChg chg="add del mod">
          <ac:chgData name="Tirapelle, Monica" userId="ea66f7dc-433e-4dba-b4df-cd22d65dcee2" providerId="ADAL" clId="{A0EDDB05-7E6B-4EE5-B8EC-E5261617BE0F}" dt="2022-09-12T16:30:31.649" v="175" actId="21"/>
          <ac:picMkLst>
            <pc:docMk/>
            <pc:sldMk cId="2484040845" sldId="364"/>
            <ac:picMk id="18" creationId="{4F38DDA3-69F8-2DE4-9FA8-54477A9D7869}"/>
          </ac:picMkLst>
        </pc:picChg>
        <pc:picChg chg="mod">
          <ac:chgData name="Tirapelle, Monica" userId="ea66f7dc-433e-4dba-b4df-cd22d65dcee2" providerId="ADAL" clId="{A0EDDB05-7E6B-4EE5-B8EC-E5261617BE0F}" dt="2022-09-12T16:29:51.043" v="159"/>
          <ac:picMkLst>
            <pc:docMk/>
            <pc:sldMk cId="2484040845" sldId="364"/>
            <ac:picMk id="20" creationId="{229D171E-BEB5-B485-B363-B14F6D1EF4D5}"/>
          </ac:picMkLst>
        </pc:picChg>
        <pc:picChg chg="mod">
          <ac:chgData name="Tirapelle, Monica" userId="ea66f7dc-433e-4dba-b4df-cd22d65dcee2" providerId="ADAL" clId="{A0EDDB05-7E6B-4EE5-B8EC-E5261617BE0F}" dt="2022-09-12T16:29:51.043" v="159"/>
          <ac:picMkLst>
            <pc:docMk/>
            <pc:sldMk cId="2484040845" sldId="364"/>
            <ac:picMk id="21" creationId="{FFBF76A9-8E6F-EE38-BB00-5FE105F38702}"/>
          </ac:picMkLst>
        </pc:picChg>
      </pc:sldChg>
      <pc:sldChg chg="addSp delSp modSp new mod modAnim">
        <pc:chgData name="Tirapelle, Monica" userId="ea66f7dc-433e-4dba-b4df-cd22d65dcee2" providerId="ADAL" clId="{A0EDDB05-7E6B-4EE5-B8EC-E5261617BE0F}" dt="2022-09-12T16:31:01.710" v="185"/>
        <pc:sldMkLst>
          <pc:docMk/>
          <pc:sldMk cId="2213747613" sldId="365"/>
        </pc:sldMkLst>
        <pc:spChg chg="mod">
          <ac:chgData name="Tirapelle, Monica" userId="ea66f7dc-433e-4dba-b4df-cd22d65dcee2" providerId="ADAL" clId="{A0EDDB05-7E6B-4EE5-B8EC-E5261617BE0F}" dt="2022-09-12T16:26:37.747" v="149"/>
          <ac:spMkLst>
            <pc:docMk/>
            <pc:sldMk cId="2213747613" sldId="365"/>
            <ac:spMk id="2" creationId="{D5AE5416-A044-1113-C24A-9AC4DF7315C5}"/>
          </ac:spMkLst>
        </pc:spChg>
        <pc:spChg chg="del">
          <ac:chgData name="Tirapelle, Monica" userId="ea66f7dc-433e-4dba-b4df-cd22d65dcee2" providerId="ADAL" clId="{A0EDDB05-7E6B-4EE5-B8EC-E5261617BE0F}" dt="2022-09-12T16:19:51.276" v="100" actId="478"/>
          <ac:spMkLst>
            <pc:docMk/>
            <pc:sldMk cId="2213747613" sldId="365"/>
            <ac:spMk id="3" creationId="{5CB37E3C-4B6E-BE00-3D3E-109B5F09E2CC}"/>
          </ac:spMkLst>
        </pc:spChg>
        <pc:spChg chg="add">
          <ac:chgData name="Tirapelle, Monica" userId="ea66f7dc-433e-4dba-b4df-cd22d65dcee2" providerId="ADAL" clId="{A0EDDB05-7E6B-4EE5-B8EC-E5261617BE0F}" dt="2022-09-12T16:26:00.240" v="135" actId="22"/>
          <ac:spMkLst>
            <pc:docMk/>
            <pc:sldMk cId="2213747613" sldId="365"/>
            <ac:spMk id="14" creationId="{D913D603-2251-4CE4-495E-E78712DAC548}"/>
          </ac:spMkLst>
        </pc:spChg>
        <pc:grpChg chg="add del mod">
          <ac:chgData name="Tirapelle, Monica" userId="ea66f7dc-433e-4dba-b4df-cd22d65dcee2" providerId="ADAL" clId="{A0EDDB05-7E6B-4EE5-B8EC-E5261617BE0F}" dt="2022-09-12T16:30:24.531" v="170" actId="164"/>
          <ac:grpSpMkLst>
            <pc:docMk/>
            <pc:sldMk cId="2213747613" sldId="365"/>
            <ac:grpSpMk id="15" creationId="{63FCB704-F56B-2516-D24B-4315F75EE874}"/>
          </ac:grpSpMkLst>
        </pc:grpChg>
        <pc:picChg chg="add mod">
          <ac:chgData name="Tirapelle, Monica" userId="ea66f7dc-433e-4dba-b4df-cd22d65dcee2" providerId="ADAL" clId="{A0EDDB05-7E6B-4EE5-B8EC-E5261617BE0F}" dt="2022-09-12T16:30:24.531" v="170" actId="164"/>
          <ac:picMkLst>
            <pc:docMk/>
            <pc:sldMk cId="2213747613" sldId="365"/>
            <ac:picMk id="6" creationId="{06633231-C674-2C9A-FF55-C43A9E5996A7}"/>
          </ac:picMkLst>
        </pc:picChg>
        <pc:picChg chg="add mod ord">
          <ac:chgData name="Tirapelle, Monica" userId="ea66f7dc-433e-4dba-b4df-cd22d65dcee2" providerId="ADAL" clId="{A0EDDB05-7E6B-4EE5-B8EC-E5261617BE0F}" dt="2022-09-12T16:30:57.815" v="184" actId="166"/>
          <ac:picMkLst>
            <pc:docMk/>
            <pc:sldMk cId="2213747613" sldId="365"/>
            <ac:picMk id="8" creationId="{3EB7862D-0704-A786-13D9-532E2BE1B9CA}"/>
          </ac:picMkLst>
        </pc:picChg>
        <pc:picChg chg="add mod">
          <ac:chgData name="Tirapelle, Monica" userId="ea66f7dc-433e-4dba-b4df-cd22d65dcee2" providerId="ADAL" clId="{A0EDDB05-7E6B-4EE5-B8EC-E5261617BE0F}" dt="2022-09-12T16:30:24.531" v="170" actId="164"/>
          <ac:picMkLst>
            <pc:docMk/>
            <pc:sldMk cId="2213747613" sldId="365"/>
            <ac:picMk id="10" creationId="{3412FFF9-784B-1815-E285-A97698F9CA2B}"/>
          </ac:picMkLst>
        </pc:picChg>
        <pc:picChg chg="add del mod">
          <ac:chgData name="Tirapelle, Monica" userId="ea66f7dc-433e-4dba-b4df-cd22d65dcee2" providerId="ADAL" clId="{A0EDDB05-7E6B-4EE5-B8EC-E5261617BE0F}" dt="2022-09-12T16:30:44.467" v="180" actId="478"/>
          <ac:picMkLst>
            <pc:docMk/>
            <pc:sldMk cId="2213747613" sldId="365"/>
            <ac:picMk id="12" creationId="{5B0952CF-D5F4-922F-9A97-4573BBE53BA5}"/>
          </ac:picMkLst>
        </pc:picChg>
        <pc:picChg chg="add mod">
          <ac:chgData name="Tirapelle, Monica" userId="ea66f7dc-433e-4dba-b4df-cd22d65dcee2" providerId="ADAL" clId="{A0EDDB05-7E6B-4EE5-B8EC-E5261617BE0F}" dt="2022-09-12T16:30:51.887" v="183" actId="1076"/>
          <ac:picMkLst>
            <pc:docMk/>
            <pc:sldMk cId="2213747613" sldId="365"/>
            <ac:picMk id="17" creationId="{A40E6CC9-2A6D-5DAA-1486-A33A86F8C301}"/>
          </ac:picMkLst>
        </pc:picChg>
      </pc:sldChg>
    </pc:docChg>
  </pc:docChgLst>
  <pc:docChgLst>
    <pc:chgData name="Tirapelle, Monica" userId="ea66f7dc-433e-4dba-b4df-cd22d65dcee2" providerId="ADAL" clId="{F3E1F08E-7A52-43C4-B3B1-432F1D390FB9}"/>
    <pc:docChg chg="undo redo custSel addSld delSld modSld sldOrd">
      <pc:chgData name="Tirapelle, Monica" userId="ea66f7dc-433e-4dba-b4df-cd22d65dcee2" providerId="ADAL" clId="{F3E1F08E-7A52-43C4-B3B1-432F1D390FB9}" dt="2022-04-22T16:25:06.047" v="7545" actId="478"/>
      <pc:docMkLst>
        <pc:docMk/>
      </pc:docMkLst>
      <pc:sldChg chg="modSp mod">
        <pc:chgData name="Tirapelle, Monica" userId="ea66f7dc-433e-4dba-b4df-cd22d65dcee2" providerId="ADAL" clId="{F3E1F08E-7A52-43C4-B3B1-432F1D390FB9}" dt="2022-04-08T10:52:44.526" v="3636" actId="20577"/>
        <pc:sldMkLst>
          <pc:docMk/>
          <pc:sldMk cId="2531566278" sldId="256"/>
        </pc:sldMkLst>
        <pc:spChg chg="mod">
          <ac:chgData name="Tirapelle, Monica" userId="ea66f7dc-433e-4dba-b4df-cd22d65dcee2" providerId="ADAL" clId="{F3E1F08E-7A52-43C4-B3B1-432F1D390FB9}" dt="2022-04-08T10:52:44.526" v="3636" actId="20577"/>
          <ac:spMkLst>
            <pc:docMk/>
            <pc:sldMk cId="2531566278" sldId="256"/>
            <ac:spMk id="2" creationId="{00000000-0000-0000-0000-000000000000}"/>
          </ac:spMkLst>
        </pc:spChg>
      </pc:sldChg>
      <pc:sldChg chg="ord">
        <pc:chgData name="Tirapelle, Monica" userId="ea66f7dc-433e-4dba-b4df-cd22d65dcee2" providerId="ADAL" clId="{F3E1F08E-7A52-43C4-B3B1-432F1D390FB9}" dt="2022-04-21T15:04:41.922" v="7484"/>
        <pc:sldMkLst>
          <pc:docMk/>
          <pc:sldMk cId="957419995" sldId="280"/>
        </pc:sldMkLst>
      </pc:sldChg>
      <pc:sldChg chg="modSp mod">
        <pc:chgData name="Tirapelle, Monica" userId="ea66f7dc-433e-4dba-b4df-cd22d65dcee2" providerId="ADAL" clId="{F3E1F08E-7A52-43C4-B3B1-432F1D390FB9}" dt="2022-04-20T10:27:11.443" v="6264" actId="20577"/>
        <pc:sldMkLst>
          <pc:docMk/>
          <pc:sldMk cId="96650803" sldId="282"/>
        </pc:sldMkLst>
        <pc:spChg chg="mod">
          <ac:chgData name="Tirapelle, Monica" userId="ea66f7dc-433e-4dba-b4df-cd22d65dcee2" providerId="ADAL" clId="{F3E1F08E-7A52-43C4-B3B1-432F1D390FB9}" dt="2022-04-08T10:52:55.595" v="3645" actId="20577"/>
          <ac:spMkLst>
            <pc:docMk/>
            <pc:sldMk cId="96650803" sldId="282"/>
            <ac:spMk id="2" creationId="{37448B5B-2C9C-492B-A0EB-D12650F7EFCB}"/>
          </ac:spMkLst>
        </pc:spChg>
        <pc:spChg chg="mod">
          <ac:chgData name="Tirapelle, Monica" userId="ea66f7dc-433e-4dba-b4df-cd22d65dcee2" providerId="ADAL" clId="{F3E1F08E-7A52-43C4-B3B1-432F1D390FB9}" dt="2022-04-20T10:27:11.443" v="6264" actId="20577"/>
          <ac:spMkLst>
            <pc:docMk/>
            <pc:sldMk cId="96650803" sldId="282"/>
            <ac:spMk id="6" creationId="{CDA9ECC3-35DD-4425-B940-29B731BB413B}"/>
          </ac:spMkLst>
        </pc:spChg>
      </pc:sldChg>
      <pc:sldChg chg="modSp mod">
        <pc:chgData name="Tirapelle, Monica" userId="ea66f7dc-433e-4dba-b4df-cd22d65dcee2" providerId="ADAL" clId="{F3E1F08E-7A52-43C4-B3B1-432F1D390FB9}" dt="2022-04-21T15:05:17.122" v="7532" actId="20577"/>
        <pc:sldMkLst>
          <pc:docMk/>
          <pc:sldMk cId="1330291636" sldId="316"/>
        </pc:sldMkLst>
        <pc:spChg chg="mod">
          <ac:chgData name="Tirapelle, Monica" userId="ea66f7dc-433e-4dba-b4df-cd22d65dcee2" providerId="ADAL" clId="{F3E1F08E-7A52-43C4-B3B1-432F1D390FB9}" dt="2022-04-21T15:05:17.122" v="7532" actId="20577"/>
          <ac:spMkLst>
            <pc:docMk/>
            <pc:sldMk cId="1330291636" sldId="316"/>
            <ac:spMk id="3" creationId="{01B42F02-3372-4D6E-8889-104637E84A3C}"/>
          </ac:spMkLst>
        </pc:spChg>
      </pc:sldChg>
      <pc:sldChg chg="addSp delSp modSp del mod ord modShow">
        <pc:chgData name="Tirapelle, Monica" userId="ea66f7dc-433e-4dba-b4df-cd22d65dcee2" providerId="ADAL" clId="{F3E1F08E-7A52-43C4-B3B1-432F1D390FB9}" dt="2022-04-21T15:04:50.002" v="7487" actId="2696"/>
        <pc:sldMkLst>
          <pc:docMk/>
          <pc:sldMk cId="1878838514" sldId="326"/>
        </pc:sldMkLst>
        <pc:spChg chg="del">
          <ac:chgData name="Tirapelle, Monica" userId="ea66f7dc-433e-4dba-b4df-cd22d65dcee2" providerId="ADAL" clId="{F3E1F08E-7A52-43C4-B3B1-432F1D390FB9}" dt="2022-04-05T14:11:31.164" v="2191" actId="478"/>
          <ac:spMkLst>
            <pc:docMk/>
            <pc:sldMk cId="1878838514" sldId="326"/>
            <ac:spMk id="3" creationId="{E26ACBDC-8C3A-4850-BA77-17F2A46023A3}"/>
          </ac:spMkLst>
        </pc:spChg>
        <pc:spChg chg="add del mod">
          <ac:chgData name="Tirapelle, Monica" userId="ea66f7dc-433e-4dba-b4df-cd22d65dcee2" providerId="ADAL" clId="{F3E1F08E-7A52-43C4-B3B1-432F1D390FB9}" dt="2022-04-05T14:16:40.805" v="2320" actId="478"/>
          <ac:spMkLst>
            <pc:docMk/>
            <pc:sldMk cId="1878838514" sldId="326"/>
            <ac:spMk id="6" creationId="{73BE31E4-CD19-4188-89CC-6754EFB8E18F}"/>
          </ac:spMkLst>
        </pc:spChg>
        <pc:spChg chg="add mod">
          <ac:chgData name="Tirapelle, Monica" userId="ea66f7dc-433e-4dba-b4df-cd22d65dcee2" providerId="ADAL" clId="{F3E1F08E-7A52-43C4-B3B1-432F1D390FB9}" dt="2022-04-05T14:35:46.426" v="2354" actId="164"/>
          <ac:spMkLst>
            <pc:docMk/>
            <pc:sldMk cId="1878838514" sldId="326"/>
            <ac:spMk id="7" creationId="{E46E5A35-45AB-415A-9128-1D69D6010CCF}"/>
          </ac:spMkLst>
        </pc:spChg>
        <pc:spChg chg="add mod">
          <ac:chgData name="Tirapelle, Monica" userId="ea66f7dc-433e-4dba-b4df-cd22d65dcee2" providerId="ADAL" clId="{F3E1F08E-7A52-43C4-B3B1-432F1D390FB9}" dt="2022-04-05T14:35:46.426" v="2354" actId="164"/>
          <ac:spMkLst>
            <pc:docMk/>
            <pc:sldMk cId="1878838514" sldId="326"/>
            <ac:spMk id="8" creationId="{5D8CA547-4FDB-4B53-87C9-C0037AD3D36F}"/>
          </ac:spMkLst>
        </pc:spChg>
        <pc:spChg chg="add mod">
          <ac:chgData name="Tirapelle, Monica" userId="ea66f7dc-433e-4dba-b4df-cd22d65dcee2" providerId="ADAL" clId="{F3E1F08E-7A52-43C4-B3B1-432F1D390FB9}" dt="2022-04-05T14:35:46.426" v="2354" actId="164"/>
          <ac:spMkLst>
            <pc:docMk/>
            <pc:sldMk cId="1878838514" sldId="326"/>
            <ac:spMk id="9" creationId="{F97882D2-9FF3-4091-8864-DC66E0C3478C}"/>
          </ac:spMkLst>
        </pc:spChg>
        <pc:spChg chg="add mod">
          <ac:chgData name="Tirapelle, Monica" userId="ea66f7dc-433e-4dba-b4df-cd22d65dcee2" providerId="ADAL" clId="{F3E1F08E-7A52-43C4-B3B1-432F1D390FB9}" dt="2022-04-05T14:35:46.426" v="2354" actId="164"/>
          <ac:spMkLst>
            <pc:docMk/>
            <pc:sldMk cId="1878838514" sldId="326"/>
            <ac:spMk id="10" creationId="{5195CF50-1675-4E3F-9EEF-073EC7B89325}"/>
          </ac:spMkLst>
        </pc:spChg>
        <pc:spChg chg="add mod">
          <ac:chgData name="Tirapelle, Monica" userId="ea66f7dc-433e-4dba-b4df-cd22d65dcee2" providerId="ADAL" clId="{F3E1F08E-7A52-43C4-B3B1-432F1D390FB9}" dt="2022-04-05T14:35:46.426" v="2354" actId="164"/>
          <ac:spMkLst>
            <pc:docMk/>
            <pc:sldMk cId="1878838514" sldId="326"/>
            <ac:spMk id="11" creationId="{861B6D41-F943-4EC9-9BAC-5C21AD106D6E}"/>
          </ac:spMkLst>
        </pc:spChg>
        <pc:spChg chg="add mod">
          <ac:chgData name="Tirapelle, Monica" userId="ea66f7dc-433e-4dba-b4df-cd22d65dcee2" providerId="ADAL" clId="{F3E1F08E-7A52-43C4-B3B1-432F1D390FB9}" dt="2022-04-05T14:35:46.426" v="2354" actId="164"/>
          <ac:spMkLst>
            <pc:docMk/>
            <pc:sldMk cId="1878838514" sldId="326"/>
            <ac:spMk id="12" creationId="{8462FF50-C37A-4887-8ADA-AF9EF95D21B2}"/>
          </ac:spMkLst>
        </pc:spChg>
        <pc:spChg chg="add mod">
          <ac:chgData name="Tirapelle, Monica" userId="ea66f7dc-433e-4dba-b4df-cd22d65dcee2" providerId="ADAL" clId="{F3E1F08E-7A52-43C4-B3B1-432F1D390FB9}" dt="2022-04-05T14:35:46.426" v="2354" actId="164"/>
          <ac:spMkLst>
            <pc:docMk/>
            <pc:sldMk cId="1878838514" sldId="326"/>
            <ac:spMk id="13" creationId="{087E8521-14F5-4336-90DA-EFD1D274F537}"/>
          </ac:spMkLst>
        </pc:spChg>
        <pc:spChg chg="add mod">
          <ac:chgData name="Tirapelle, Monica" userId="ea66f7dc-433e-4dba-b4df-cd22d65dcee2" providerId="ADAL" clId="{F3E1F08E-7A52-43C4-B3B1-432F1D390FB9}" dt="2022-04-05T14:35:46.426" v="2354" actId="164"/>
          <ac:spMkLst>
            <pc:docMk/>
            <pc:sldMk cId="1878838514" sldId="326"/>
            <ac:spMk id="14" creationId="{62700694-B06F-44E3-A95B-79249BC810D5}"/>
          </ac:spMkLst>
        </pc:spChg>
        <pc:spChg chg="add mod">
          <ac:chgData name="Tirapelle, Monica" userId="ea66f7dc-433e-4dba-b4df-cd22d65dcee2" providerId="ADAL" clId="{F3E1F08E-7A52-43C4-B3B1-432F1D390FB9}" dt="2022-04-05T14:35:46.426" v="2354" actId="164"/>
          <ac:spMkLst>
            <pc:docMk/>
            <pc:sldMk cId="1878838514" sldId="326"/>
            <ac:spMk id="15" creationId="{E0E54C44-F096-4B79-B0D6-542CCCCE2513}"/>
          </ac:spMkLst>
        </pc:spChg>
        <pc:spChg chg="add mod">
          <ac:chgData name="Tirapelle, Monica" userId="ea66f7dc-433e-4dba-b4df-cd22d65dcee2" providerId="ADAL" clId="{F3E1F08E-7A52-43C4-B3B1-432F1D390FB9}" dt="2022-04-05T14:35:46.426" v="2354" actId="164"/>
          <ac:spMkLst>
            <pc:docMk/>
            <pc:sldMk cId="1878838514" sldId="326"/>
            <ac:spMk id="16" creationId="{7A056A95-8AA5-4B59-B01F-8D9BB5DA0D45}"/>
          </ac:spMkLst>
        </pc:spChg>
        <pc:spChg chg="add mod">
          <ac:chgData name="Tirapelle, Monica" userId="ea66f7dc-433e-4dba-b4df-cd22d65dcee2" providerId="ADAL" clId="{F3E1F08E-7A52-43C4-B3B1-432F1D390FB9}" dt="2022-04-05T14:35:46.426" v="2354" actId="164"/>
          <ac:spMkLst>
            <pc:docMk/>
            <pc:sldMk cId="1878838514" sldId="326"/>
            <ac:spMk id="17" creationId="{CE96247F-7DC1-4291-83D3-F34C25283F51}"/>
          </ac:spMkLst>
        </pc:spChg>
        <pc:spChg chg="add mod">
          <ac:chgData name="Tirapelle, Monica" userId="ea66f7dc-433e-4dba-b4df-cd22d65dcee2" providerId="ADAL" clId="{F3E1F08E-7A52-43C4-B3B1-432F1D390FB9}" dt="2022-04-05T14:35:46.426" v="2354" actId="164"/>
          <ac:spMkLst>
            <pc:docMk/>
            <pc:sldMk cId="1878838514" sldId="326"/>
            <ac:spMk id="18" creationId="{3D1EFF96-C9F6-4AD9-AF8B-91F4712357DD}"/>
          </ac:spMkLst>
        </pc:spChg>
        <pc:spChg chg="add mod">
          <ac:chgData name="Tirapelle, Monica" userId="ea66f7dc-433e-4dba-b4df-cd22d65dcee2" providerId="ADAL" clId="{F3E1F08E-7A52-43C4-B3B1-432F1D390FB9}" dt="2022-04-05T14:35:46.426" v="2354" actId="164"/>
          <ac:spMkLst>
            <pc:docMk/>
            <pc:sldMk cId="1878838514" sldId="326"/>
            <ac:spMk id="23" creationId="{CFC8DB39-322C-4CD8-9C4A-C0C7B6AF0B8A}"/>
          </ac:spMkLst>
        </pc:spChg>
        <pc:spChg chg="add mod">
          <ac:chgData name="Tirapelle, Monica" userId="ea66f7dc-433e-4dba-b4df-cd22d65dcee2" providerId="ADAL" clId="{F3E1F08E-7A52-43C4-B3B1-432F1D390FB9}" dt="2022-04-05T14:35:46.426" v="2354" actId="164"/>
          <ac:spMkLst>
            <pc:docMk/>
            <pc:sldMk cId="1878838514" sldId="326"/>
            <ac:spMk id="24" creationId="{4094E085-867E-4592-9CAC-CEB400D1D5E3}"/>
          </ac:spMkLst>
        </pc:spChg>
        <pc:spChg chg="add mod">
          <ac:chgData name="Tirapelle, Monica" userId="ea66f7dc-433e-4dba-b4df-cd22d65dcee2" providerId="ADAL" clId="{F3E1F08E-7A52-43C4-B3B1-432F1D390FB9}" dt="2022-04-05T14:35:46.426" v="2354" actId="164"/>
          <ac:spMkLst>
            <pc:docMk/>
            <pc:sldMk cId="1878838514" sldId="326"/>
            <ac:spMk id="25" creationId="{F871EF0A-404C-446F-95F4-F1B788BDB8A3}"/>
          </ac:spMkLst>
        </pc:spChg>
        <pc:spChg chg="add mod">
          <ac:chgData name="Tirapelle, Monica" userId="ea66f7dc-433e-4dba-b4df-cd22d65dcee2" providerId="ADAL" clId="{F3E1F08E-7A52-43C4-B3B1-432F1D390FB9}" dt="2022-04-05T14:35:46.426" v="2354" actId="164"/>
          <ac:spMkLst>
            <pc:docMk/>
            <pc:sldMk cId="1878838514" sldId="326"/>
            <ac:spMk id="26" creationId="{73C8B76D-3A49-4B8D-84BB-CF20AEBEDA00}"/>
          </ac:spMkLst>
        </pc:spChg>
        <pc:spChg chg="add mod">
          <ac:chgData name="Tirapelle, Monica" userId="ea66f7dc-433e-4dba-b4df-cd22d65dcee2" providerId="ADAL" clId="{F3E1F08E-7A52-43C4-B3B1-432F1D390FB9}" dt="2022-04-05T14:35:46.426" v="2354" actId="164"/>
          <ac:spMkLst>
            <pc:docMk/>
            <pc:sldMk cId="1878838514" sldId="326"/>
            <ac:spMk id="27" creationId="{14C79723-C704-4E03-B78C-058284692640}"/>
          </ac:spMkLst>
        </pc:spChg>
        <pc:spChg chg="add mod">
          <ac:chgData name="Tirapelle, Monica" userId="ea66f7dc-433e-4dba-b4df-cd22d65dcee2" providerId="ADAL" clId="{F3E1F08E-7A52-43C4-B3B1-432F1D390FB9}" dt="2022-04-05T14:35:46.426" v="2354" actId="164"/>
          <ac:spMkLst>
            <pc:docMk/>
            <pc:sldMk cId="1878838514" sldId="326"/>
            <ac:spMk id="28" creationId="{C56FC89F-8364-4910-984F-C8BD103A6CEC}"/>
          </ac:spMkLst>
        </pc:spChg>
        <pc:spChg chg="add mod">
          <ac:chgData name="Tirapelle, Monica" userId="ea66f7dc-433e-4dba-b4df-cd22d65dcee2" providerId="ADAL" clId="{F3E1F08E-7A52-43C4-B3B1-432F1D390FB9}" dt="2022-04-05T14:35:46.426" v="2354" actId="164"/>
          <ac:spMkLst>
            <pc:docMk/>
            <pc:sldMk cId="1878838514" sldId="326"/>
            <ac:spMk id="29" creationId="{E7275F0B-1057-44E4-A1FD-AF67C5F60BAB}"/>
          </ac:spMkLst>
        </pc:spChg>
        <pc:spChg chg="add mod">
          <ac:chgData name="Tirapelle, Monica" userId="ea66f7dc-433e-4dba-b4df-cd22d65dcee2" providerId="ADAL" clId="{F3E1F08E-7A52-43C4-B3B1-432F1D390FB9}" dt="2022-04-05T14:35:46.426" v="2354" actId="164"/>
          <ac:spMkLst>
            <pc:docMk/>
            <pc:sldMk cId="1878838514" sldId="326"/>
            <ac:spMk id="30" creationId="{E0234442-E56B-4563-8335-8CF2767B3D43}"/>
          </ac:spMkLst>
        </pc:spChg>
        <pc:spChg chg="add mod">
          <ac:chgData name="Tirapelle, Monica" userId="ea66f7dc-433e-4dba-b4df-cd22d65dcee2" providerId="ADAL" clId="{F3E1F08E-7A52-43C4-B3B1-432F1D390FB9}" dt="2022-04-05T14:35:46.426" v="2354" actId="164"/>
          <ac:spMkLst>
            <pc:docMk/>
            <pc:sldMk cId="1878838514" sldId="326"/>
            <ac:spMk id="31" creationId="{0983C267-3B90-4DF2-9ABA-C2AC975834CC}"/>
          </ac:spMkLst>
        </pc:spChg>
        <pc:spChg chg="add mod">
          <ac:chgData name="Tirapelle, Monica" userId="ea66f7dc-433e-4dba-b4df-cd22d65dcee2" providerId="ADAL" clId="{F3E1F08E-7A52-43C4-B3B1-432F1D390FB9}" dt="2022-04-05T14:35:46.426" v="2354" actId="164"/>
          <ac:spMkLst>
            <pc:docMk/>
            <pc:sldMk cId="1878838514" sldId="326"/>
            <ac:spMk id="32" creationId="{46041E1A-E8C7-4697-8128-78B7F6E24547}"/>
          </ac:spMkLst>
        </pc:spChg>
        <pc:spChg chg="add mod">
          <ac:chgData name="Tirapelle, Monica" userId="ea66f7dc-433e-4dba-b4df-cd22d65dcee2" providerId="ADAL" clId="{F3E1F08E-7A52-43C4-B3B1-432F1D390FB9}" dt="2022-04-05T14:35:46.426" v="2354" actId="164"/>
          <ac:spMkLst>
            <pc:docMk/>
            <pc:sldMk cId="1878838514" sldId="326"/>
            <ac:spMk id="33" creationId="{BDEEBF58-31C2-4AD5-A335-EC7F9BF3ABA6}"/>
          </ac:spMkLst>
        </pc:spChg>
        <pc:spChg chg="add mod">
          <ac:chgData name="Tirapelle, Monica" userId="ea66f7dc-433e-4dba-b4df-cd22d65dcee2" providerId="ADAL" clId="{F3E1F08E-7A52-43C4-B3B1-432F1D390FB9}" dt="2022-04-05T14:35:46.426" v="2354" actId="164"/>
          <ac:spMkLst>
            <pc:docMk/>
            <pc:sldMk cId="1878838514" sldId="326"/>
            <ac:spMk id="34" creationId="{A499963E-BB23-4B59-840C-1030571CBD98}"/>
          </ac:spMkLst>
        </pc:spChg>
        <pc:grpChg chg="add del mod">
          <ac:chgData name="Tirapelle, Monica" userId="ea66f7dc-433e-4dba-b4df-cd22d65dcee2" providerId="ADAL" clId="{F3E1F08E-7A52-43C4-B3B1-432F1D390FB9}" dt="2022-04-05T14:36:27.115" v="2355" actId="21"/>
          <ac:grpSpMkLst>
            <pc:docMk/>
            <pc:sldMk cId="1878838514" sldId="326"/>
            <ac:grpSpMk id="38" creationId="{90774657-7D7B-4105-849D-2039CB6C3EC0}"/>
          </ac:grpSpMkLst>
        </pc:grpChg>
        <pc:picChg chg="add del mod">
          <ac:chgData name="Tirapelle, Monica" userId="ea66f7dc-433e-4dba-b4df-cd22d65dcee2" providerId="ADAL" clId="{F3E1F08E-7A52-43C4-B3B1-432F1D390FB9}" dt="2022-04-05T14:31:21.315" v="2321" actId="478"/>
          <ac:picMkLst>
            <pc:docMk/>
            <pc:sldMk cId="1878838514" sldId="326"/>
            <ac:picMk id="5" creationId="{E5848DA2-7449-44F0-8B4A-7A7B8613FF45}"/>
          </ac:picMkLst>
        </pc:picChg>
        <pc:picChg chg="add mod">
          <ac:chgData name="Tirapelle, Monica" userId="ea66f7dc-433e-4dba-b4df-cd22d65dcee2" providerId="ADAL" clId="{F3E1F08E-7A52-43C4-B3B1-432F1D390FB9}" dt="2022-04-05T14:35:46.426" v="2354" actId="164"/>
          <ac:picMkLst>
            <pc:docMk/>
            <pc:sldMk cId="1878838514" sldId="326"/>
            <ac:picMk id="20" creationId="{9A47296B-A3C6-4577-8056-54922E94A820}"/>
          </ac:picMkLst>
        </pc:picChg>
        <pc:picChg chg="add del mod">
          <ac:chgData name="Tirapelle, Monica" userId="ea66f7dc-433e-4dba-b4df-cd22d65dcee2" providerId="ADAL" clId="{F3E1F08E-7A52-43C4-B3B1-432F1D390FB9}" dt="2022-04-05T14:33:14.880" v="2334" actId="478"/>
          <ac:picMkLst>
            <pc:docMk/>
            <pc:sldMk cId="1878838514" sldId="326"/>
            <ac:picMk id="22" creationId="{B06CDF79-45E5-4DB6-AD75-60DEB518BE4A}"/>
          </ac:picMkLst>
        </pc:picChg>
        <pc:picChg chg="add del mod">
          <ac:chgData name="Tirapelle, Monica" userId="ea66f7dc-433e-4dba-b4df-cd22d65dcee2" providerId="ADAL" clId="{F3E1F08E-7A52-43C4-B3B1-432F1D390FB9}" dt="2022-04-05T14:34:28.115" v="2343" actId="478"/>
          <ac:picMkLst>
            <pc:docMk/>
            <pc:sldMk cId="1878838514" sldId="326"/>
            <ac:picMk id="35" creationId="{87DF349D-F8C4-41AF-B520-09888B93A70A}"/>
          </ac:picMkLst>
        </pc:picChg>
        <pc:picChg chg="add mod">
          <ac:chgData name="Tirapelle, Monica" userId="ea66f7dc-433e-4dba-b4df-cd22d65dcee2" providerId="ADAL" clId="{F3E1F08E-7A52-43C4-B3B1-432F1D390FB9}" dt="2022-04-05T14:35:46.426" v="2354" actId="164"/>
          <ac:picMkLst>
            <pc:docMk/>
            <pc:sldMk cId="1878838514" sldId="326"/>
            <ac:picMk id="37" creationId="{71831ADE-EDD5-4626-88F9-286FAC7B833D}"/>
          </ac:picMkLst>
        </pc:picChg>
      </pc:sldChg>
      <pc:sldChg chg="delSp modSp mod">
        <pc:chgData name="Tirapelle, Monica" userId="ea66f7dc-433e-4dba-b4df-cd22d65dcee2" providerId="ADAL" clId="{F3E1F08E-7A52-43C4-B3B1-432F1D390FB9}" dt="2022-04-20T10:30:42.310" v="6352" actId="12"/>
        <pc:sldMkLst>
          <pc:docMk/>
          <pc:sldMk cId="679887332" sldId="327"/>
        </pc:sldMkLst>
        <pc:spChg chg="mod">
          <ac:chgData name="Tirapelle, Monica" userId="ea66f7dc-433e-4dba-b4df-cd22d65dcee2" providerId="ADAL" clId="{F3E1F08E-7A52-43C4-B3B1-432F1D390FB9}" dt="2022-04-20T10:30:42.310" v="6352" actId="12"/>
          <ac:spMkLst>
            <pc:docMk/>
            <pc:sldMk cId="679887332" sldId="327"/>
            <ac:spMk id="8" creationId="{EB51B679-1444-495C-84DE-3E2522B393AB}"/>
          </ac:spMkLst>
        </pc:spChg>
        <pc:graphicFrameChg chg="mod modGraphic">
          <ac:chgData name="Tirapelle, Monica" userId="ea66f7dc-433e-4dba-b4df-cd22d65dcee2" providerId="ADAL" clId="{F3E1F08E-7A52-43C4-B3B1-432F1D390FB9}" dt="2022-04-20T10:30:37.224" v="6350" actId="1076"/>
          <ac:graphicFrameMkLst>
            <pc:docMk/>
            <pc:sldMk cId="679887332" sldId="327"/>
            <ac:graphicFrameMk id="7" creationId="{3D442A27-F188-452D-8386-2559A422FEFF}"/>
          </ac:graphicFrameMkLst>
        </pc:graphicFrameChg>
        <pc:picChg chg="del">
          <ac:chgData name="Tirapelle, Monica" userId="ea66f7dc-433e-4dba-b4df-cd22d65dcee2" providerId="ADAL" clId="{F3E1F08E-7A52-43C4-B3B1-432F1D390FB9}" dt="2022-04-20T10:28:41.009" v="6269" actId="478"/>
          <ac:picMkLst>
            <pc:docMk/>
            <pc:sldMk cId="679887332" sldId="327"/>
            <ac:picMk id="10" creationId="{93915D38-C4CC-4EDD-A3FB-9A4CD5E567FE}"/>
          </ac:picMkLst>
        </pc:picChg>
        <pc:picChg chg="del">
          <ac:chgData name="Tirapelle, Monica" userId="ea66f7dc-433e-4dba-b4df-cd22d65dcee2" providerId="ADAL" clId="{F3E1F08E-7A52-43C4-B3B1-432F1D390FB9}" dt="2022-04-20T10:28:38.248" v="6267" actId="478"/>
          <ac:picMkLst>
            <pc:docMk/>
            <pc:sldMk cId="679887332" sldId="327"/>
            <ac:picMk id="12" creationId="{36E62514-5B42-40D5-8304-C605380256BC}"/>
          </ac:picMkLst>
        </pc:picChg>
        <pc:picChg chg="del">
          <ac:chgData name="Tirapelle, Monica" userId="ea66f7dc-433e-4dba-b4df-cd22d65dcee2" providerId="ADAL" clId="{F3E1F08E-7A52-43C4-B3B1-432F1D390FB9}" dt="2022-04-20T10:28:39.047" v="6268" actId="478"/>
          <ac:picMkLst>
            <pc:docMk/>
            <pc:sldMk cId="679887332" sldId="327"/>
            <ac:picMk id="13" creationId="{F4ACA80B-AC53-4DAF-8BAF-758B679A9AFF}"/>
          </ac:picMkLst>
        </pc:picChg>
      </pc:sldChg>
      <pc:sldChg chg="delSp modSp mod modShow">
        <pc:chgData name="Tirapelle, Monica" userId="ea66f7dc-433e-4dba-b4df-cd22d65dcee2" providerId="ADAL" clId="{F3E1F08E-7A52-43C4-B3B1-432F1D390FB9}" dt="2022-04-20T10:31:57.246" v="6489" actId="12"/>
        <pc:sldMkLst>
          <pc:docMk/>
          <pc:sldMk cId="851093793" sldId="328"/>
        </pc:sldMkLst>
        <pc:spChg chg="mod">
          <ac:chgData name="Tirapelle, Monica" userId="ea66f7dc-433e-4dba-b4df-cd22d65dcee2" providerId="ADAL" clId="{F3E1F08E-7A52-43C4-B3B1-432F1D390FB9}" dt="2022-04-20T10:31:57.246" v="6489" actId="12"/>
          <ac:spMkLst>
            <pc:docMk/>
            <pc:sldMk cId="851093793" sldId="328"/>
            <ac:spMk id="8" creationId="{EB51B679-1444-495C-84DE-3E2522B393AB}"/>
          </ac:spMkLst>
        </pc:spChg>
        <pc:graphicFrameChg chg="mod modGraphic">
          <ac:chgData name="Tirapelle, Monica" userId="ea66f7dc-433e-4dba-b4df-cd22d65dcee2" providerId="ADAL" clId="{F3E1F08E-7A52-43C4-B3B1-432F1D390FB9}" dt="2022-04-20T10:29:15.249" v="6275" actId="1076"/>
          <ac:graphicFrameMkLst>
            <pc:docMk/>
            <pc:sldMk cId="851093793" sldId="328"/>
            <ac:graphicFrameMk id="7" creationId="{3D442A27-F188-452D-8386-2559A422FEFF}"/>
          </ac:graphicFrameMkLst>
        </pc:graphicFrameChg>
        <pc:picChg chg="del">
          <ac:chgData name="Tirapelle, Monica" userId="ea66f7dc-433e-4dba-b4df-cd22d65dcee2" providerId="ADAL" clId="{F3E1F08E-7A52-43C4-B3B1-432F1D390FB9}" dt="2022-04-20T10:28:43.036" v="6270" actId="478"/>
          <ac:picMkLst>
            <pc:docMk/>
            <pc:sldMk cId="851093793" sldId="328"/>
            <ac:picMk id="10" creationId="{93915D38-C4CC-4EDD-A3FB-9A4CD5E567FE}"/>
          </ac:picMkLst>
        </pc:picChg>
        <pc:picChg chg="del">
          <ac:chgData name="Tirapelle, Monica" userId="ea66f7dc-433e-4dba-b4df-cd22d65dcee2" providerId="ADAL" clId="{F3E1F08E-7A52-43C4-B3B1-432F1D390FB9}" dt="2022-04-20T10:28:44.009" v="6271" actId="478"/>
          <ac:picMkLst>
            <pc:docMk/>
            <pc:sldMk cId="851093793" sldId="328"/>
            <ac:picMk id="12" creationId="{36E62514-5B42-40D5-8304-C605380256BC}"/>
          </ac:picMkLst>
        </pc:picChg>
        <pc:picChg chg="del">
          <ac:chgData name="Tirapelle, Monica" userId="ea66f7dc-433e-4dba-b4df-cd22d65dcee2" providerId="ADAL" clId="{F3E1F08E-7A52-43C4-B3B1-432F1D390FB9}" dt="2022-04-20T10:28:44.505" v="6272" actId="478"/>
          <ac:picMkLst>
            <pc:docMk/>
            <pc:sldMk cId="851093793" sldId="328"/>
            <ac:picMk id="13" creationId="{F4ACA80B-AC53-4DAF-8BAF-758B679A9AFF}"/>
          </ac:picMkLst>
        </pc:picChg>
      </pc:sldChg>
      <pc:sldChg chg="modSp mod">
        <pc:chgData name="Tirapelle, Monica" userId="ea66f7dc-433e-4dba-b4df-cd22d65dcee2" providerId="ADAL" clId="{F3E1F08E-7A52-43C4-B3B1-432F1D390FB9}" dt="2022-04-20T10:32:17.877" v="6490" actId="403"/>
        <pc:sldMkLst>
          <pc:docMk/>
          <pc:sldMk cId="3813909357" sldId="330"/>
        </pc:sldMkLst>
        <pc:spChg chg="mod">
          <ac:chgData name="Tirapelle, Monica" userId="ea66f7dc-433e-4dba-b4df-cd22d65dcee2" providerId="ADAL" clId="{F3E1F08E-7A52-43C4-B3B1-432F1D390FB9}" dt="2022-04-20T10:32:17.877" v="6490" actId="403"/>
          <ac:spMkLst>
            <pc:docMk/>
            <pc:sldMk cId="3813909357" sldId="330"/>
            <ac:spMk id="2" creationId="{CE8B36F9-C8F5-44A6-B256-5388DF43A6BA}"/>
          </ac:spMkLst>
        </pc:spChg>
      </pc:sldChg>
      <pc:sldChg chg="addSp delSp modSp mod delAnim modAnim">
        <pc:chgData name="Tirapelle, Monica" userId="ea66f7dc-433e-4dba-b4df-cd22d65dcee2" providerId="ADAL" clId="{F3E1F08E-7A52-43C4-B3B1-432F1D390FB9}" dt="2022-04-21T15:02:56.184" v="7461" actId="478"/>
        <pc:sldMkLst>
          <pc:docMk/>
          <pc:sldMk cId="3854160099" sldId="331"/>
        </pc:sldMkLst>
        <pc:spChg chg="mod">
          <ac:chgData name="Tirapelle, Monica" userId="ea66f7dc-433e-4dba-b4df-cd22d65dcee2" providerId="ADAL" clId="{F3E1F08E-7A52-43C4-B3B1-432F1D390FB9}" dt="2022-04-04T17:08:51.674" v="337" actId="20577"/>
          <ac:spMkLst>
            <pc:docMk/>
            <pc:sldMk cId="3854160099" sldId="331"/>
            <ac:spMk id="2" creationId="{192D7352-5A93-4C72-8109-1DEB09332540}"/>
          </ac:spMkLst>
        </pc:spChg>
        <pc:spChg chg="add del mod topLvl">
          <ac:chgData name="Tirapelle, Monica" userId="ea66f7dc-433e-4dba-b4df-cd22d65dcee2" providerId="ADAL" clId="{F3E1F08E-7A52-43C4-B3B1-432F1D390FB9}" dt="2022-04-21T15:02:54.802" v="7460" actId="478"/>
          <ac:spMkLst>
            <pc:docMk/>
            <pc:sldMk cId="3854160099" sldId="331"/>
            <ac:spMk id="3" creationId="{98C94F9D-FAA0-4A0A-9028-A0CE893EA6E7}"/>
          </ac:spMkLst>
        </pc:spChg>
        <pc:spChg chg="del mod topLvl">
          <ac:chgData name="Tirapelle, Monica" userId="ea66f7dc-433e-4dba-b4df-cd22d65dcee2" providerId="ADAL" clId="{F3E1F08E-7A52-43C4-B3B1-432F1D390FB9}" dt="2022-04-21T15:02:53.278" v="7459" actId="478"/>
          <ac:spMkLst>
            <pc:docMk/>
            <pc:sldMk cId="3854160099" sldId="331"/>
            <ac:spMk id="13" creationId="{E8FFA28D-3F1F-4A91-B08B-52A4EE08C00F}"/>
          </ac:spMkLst>
        </pc:spChg>
        <pc:spChg chg="add del mod">
          <ac:chgData name="Tirapelle, Monica" userId="ea66f7dc-433e-4dba-b4df-cd22d65dcee2" providerId="ADAL" clId="{F3E1F08E-7A52-43C4-B3B1-432F1D390FB9}" dt="2022-04-08T11:06:43.052" v="3934"/>
          <ac:spMkLst>
            <pc:docMk/>
            <pc:sldMk cId="3854160099" sldId="331"/>
            <ac:spMk id="14" creationId="{96F1DA3B-59C1-462C-8A11-6AC0A1FC1187}"/>
          </ac:spMkLst>
        </pc:spChg>
        <pc:spChg chg="add del mod">
          <ac:chgData name="Tirapelle, Monica" userId="ea66f7dc-433e-4dba-b4df-cd22d65dcee2" providerId="ADAL" clId="{F3E1F08E-7A52-43C4-B3B1-432F1D390FB9}" dt="2022-04-21T15:02:49.092" v="7455" actId="478"/>
          <ac:spMkLst>
            <pc:docMk/>
            <pc:sldMk cId="3854160099" sldId="331"/>
            <ac:spMk id="16" creationId="{470CF747-B356-4CA0-9B7F-AC1292D77045}"/>
          </ac:spMkLst>
        </pc:spChg>
        <pc:grpChg chg="add del mod">
          <ac:chgData name="Tirapelle, Monica" userId="ea66f7dc-433e-4dba-b4df-cd22d65dcee2" providerId="ADAL" clId="{F3E1F08E-7A52-43C4-B3B1-432F1D390FB9}" dt="2022-04-21T15:02:54.802" v="7460" actId="478"/>
          <ac:grpSpMkLst>
            <pc:docMk/>
            <pc:sldMk cId="3854160099" sldId="331"/>
            <ac:grpSpMk id="6" creationId="{559668A8-22DA-46AD-ABFA-B8683D3212AD}"/>
          </ac:grpSpMkLst>
        </pc:grpChg>
        <pc:grpChg chg="add del mod">
          <ac:chgData name="Tirapelle, Monica" userId="ea66f7dc-433e-4dba-b4df-cd22d65dcee2" providerId="ADAL" clId="{F3E1F08E-7A52-43C4-B3B1-432F1D390FB9}" dt="2022-04-21T15:02:51.284" v="7457" actId="478"/>
          <ac:grpSpMkLst>
            <pc:docMk/>
            <pc:sldMk cId="3854160099" sldId="331"/>
            <ac:grpSpMk id="11" creationId="{F07824D8-5241-4B46-9ECE-C90059112914}"/>
          </ac:grpSpMkLst>
        </pc:grpChg>
        <pc:graphicFrameChg chg="mod modGraphic">
          <ac:chgData name="Tirapelle, Monica" userId="ea66f7dc-433e-4dba-b4df-cd22d65dcee2" providerId="ADAL" clId="{F3E1F08E-7A52-43C4-B3B1-432F1D390FB9}" dt="2022-04-04T15:17:48.623" v="249" actId="1076"/>
          <ac:graphicFrameMkLst>
            <pc:docMk/>
            <pc:sldMk cId="3854160099" sldId="331"/>
            <ac:graphicFrameMk id="5" creationId="{725988EC-B68E-4B19-9C32-4AA87AE5B96A}"/>
          </ac:graphicFrameMkLst>
        </pc:graphicFrameChg>
        <pc:picChg chg="add del mod topLvl">
          <ac:chgData name="Tirapelle, Monica" userId="ea66f7dc-433e-4dba-b4df-cd22d65dcee2" providerId="ADAL" clId="{F3E1F08E-7A52-43C4-B3B1-432F1D390FB9}" dt="2022-04-21T15:02:56.184" v="7461" actId="478"/>
          <ac:picMkLst>
            <pc:docMk/>
            <pc:sldMk cId="3854160099" sldId="331"/>
            <ac:picMk id="9" creationId="{EBB0FD85-42D8-4BA1-9722-2C17F33C34D2}"/>
          </ac:picMkLst>
        </pc:picChg>
        <pc:picChg chg="del mod topLvl">
          <ac:chgData name="Tirapelle, Monica" userId="ea66f7dc-433e-4dba-b4df-cd22d65dcee2" providerId="ADAL" clId="{F3E1F08E-7A52-43C4-B3B1-432F1D390FB9}" dt="2022-04-21T15:02:51.284" v="7457" actId="478"/>
          <ac:picMkLst>
            <pc:docMk/>
            <pc:sldMk cId="3854160099" sldId="331"/>
            <ac:picMk id="12" creationId="{BC1A1A51-F81C-4ABC-AB00-170FC6E92B1D}"/>
          </ac:picMkLst>
        </pc:picChg>
        <pc:picChg chg="add del mod">
          <ac:chgData name="Tirapelle, Monica" userId="ea66f7dc-433e-4dba-b4df-cd22d65dcee2" providerId="ADAL" clId="{F3E1F08E-7A52-43C4-B3B1-432F1D390FB9}" dt="2022-04-21T15:02:47.506" v="7454" actId="478"/>
          <ac:picMkLst>
            <pc:docMk/>
            <pc:sldMk cId="3854160099" sldId="331"/>
            <ac:picMk id="15" creationId="{AC2D1416-8623-4EC3-8999-0E4AE1885421}"/>
          </ac:picMkLst>
        </pc:picChg>
      </pc:sldChg>
      <pc:sldChg chg="del">
        <pc:chgData name="Tirapelle, Monica" userId="ea66f7dc-433e-4dba-b4df-cd22d65dcee2" providerId="ADAL" clId="{F3E1F08E-7A52-43C4-B3B1-432F1D390FB9}" dt="2022-04-04T08:11:49.061" v="50" actId="2696"/>
        <pc:sldMkLst>
          <pc:docMk/>
          <pc:sldMk cId="1356207805" sldId="332"/>
        </pc:sldMkLst>
      </pc:sldChg>
      <pc:sldChg chg="modSp mod">
        <pc:chgData name="Tirapelle, Monica" userId="ea66f7dc-433e-4dba-b4df-cd22d65dcee2" providerId="ADAL" clId="{F3E1F08E-7A52-43C4-B3B1-432F1D390FB9}" dt="2022-04-22T07:48:41.342" v="7534" actId="20577"/>
        <pc:sldMkLst>
          <pc:docMk/>
          <pc:sldMk cId="2281041290" sldId="333"/>
        </pc:sldMkLst>
        <pc:graphicFrameChg chg="mod modGraphic">
          <ac:chgData name="Tirapelle, Monica" userId="ea66f7dc-433e-4dba-b4df-cd22d65dcee2" providerId="ADAL" clId="{F3E1F08E-7A52-43C4-B3B1-432F1D390FB9}" dt="2022-04-22T07:48:41.342" v="7534" actId="20577"/>
          <ac:graphicFrameMkLst>
            <pc:docMk/>
            <pc:sldMk cId="2281041290" sldId="333"/>
            <ac:graphicFrameMk id="5" creationId="{D8946CB3-FE7C-43EE-85C4-CE458D0B942F}"/>
          </ac:graphicFrameMkLst>
        </pc:graphicFrameChg>
      </pc:sldChg>
      <pc:sldChg chg="addSp delSp modSp new mod">
        <pc:chgData name="Tirapelle, Monica" userId="ea66f7dc-433e-4dba-b4df-cd22d65dcee2" providerId="ADAL" clId="{F3E1F08E-7A52-43C4-B3B1-432F1D390FB9}" dt="2022-04-07T14:19:26.113" v="3004" actId="20577"/>
        <pc:sldMkLst>
          <pc:docMk/>
          <pc:sldMk cId="747015859" sldId="334"/>
        </pc:sldMkLst>
        <pc:spChg chg="mod">
          <ac:chgData name="Tirapelle, Monica" userId="ea66f7dc-433e-4dba-b4df-cd22d65dcee2" providerId="ADAL" clId="{F3E1F08E-7A52-43C4-B3B1-432F1D390FB9}" dt="2022-04-07T14:19:26.113" v="3004" actId="20577"/>
          <ac:spMkLst>
            <pc:docMk/>
            <pc:sldMk cId="747015859" sldId="334"/>
            <ac:spMk id="2" creationId="{3837621F-860C-474E-BA58-D0455CCB5976}"/>
          </ac:spMkLst>
        </pc:spChg>
        <pc:spChg chg="del">
          <ac:chgData name="Tirapelle, Monica" userId="ea66f7dc-433e-4dba-b4df-cd22d65dcee2" providerId="ADAL" clId="{F3E1F08E-7A52-43C4-B3B1-432F1D390FB9}" dt="2022-04-04T18:13:26.198" v="1190" actId="3680"/>
          <ac:spMkLst>
            <pc:docMk/>
            <pc:sldMk cId="747015859" sldId="334"/>
            <ac:spMk id="3" creationId="{DC9ACE3B-F457-4446-9556-78FDEB5582D6}"/>
          </ac:spMkLst>
        </pc:spChg>
        <pc:spChg chg="add del mod">
          <ac:chgData name="Tirapelle, Monica" userId="ea66f7dc-433e-4dba-b4df-cd22d65dcee2" providerId="ADAL" clId="{F3E1F08E-7A52-43C4-B3B1-432F1D390FB9}" dt="2022-04-04T18:13:49.348" v="1195" actId="478"/>
          <ac:spMkLst>
            <pc:docMk/>
            <pc:sldMk cId="747015859" sldId="334"/>
            <ac:spMk id="9" creationId="{C28A97E5-CEFD-425F-9BBE-959512CCF561}"/>
          </ac:spMkLst>
        </pc:spChg>
        <pc:graphicFrameChg chg="add del mod ord modGraphic">
          <ac:chgData name="Tirapelle, Monica" userId="ea66f7dc-433e-4dba-b4df-cd22d65dcee2" providerId="ADAL" clId="{F3E1F08E-7A52-43C4-B3B1-432F1D390FB9}" dt="2022-04-04T18:13:47.108" v="1194" actId="478"/>
          <ac:graphicFrameMkLst>
            <pc:docMk/>
            <pc:sldMk cId="747015859" sldId="334"/>
            <ac:graphicFrameMk id="5" creationId="{B85E11F1-9408-4278-A352-43497B5379E4}"/>
          </ac:graphicFrameMkLst>
        </pc:graphicFrameChg>
        <pc:picChg chg="add mod">
          <ac:chgData name="Tirapelle, Monica" userId="ea66f7dc-433e-4dba-b4df-cd22d65dcee2" providerId="ADAL" clId="{F3E1F08E-7A52-43C4-B3B1-432F1D390FB9}" dt="2022-04-07T10:01:31.435" v="2807" actId="1076"/>
          <ac:picMkLst>
            <pc:docMk/>
            <pc:sldMk cId="747015859" sldId="334"/>
            <ac:picMk id="5" creationId="{72EF80F1-DDBF-4D73-BD43-61EE4B85D1E4}"/>
          </ac:picMkLst>
        </pc:picChg>
        <pc:picChg chg="add del mod">
          <ac:chgData name="Tirapelle, Monica" userId="ea66f7dc-433e-4dba-b4df-cd22d65dcee2" providerId="ADAL" clId="{F3E1F08E-7A52-43C4-B3B1-432F1D390FB9}" dt="2022-04-07T09:09:20.351" v="2689" actId="478"/>
          <ac:picMkLst>
            <pc:docMk/>
            <pc:sldMk cId="747015859" sldId="334"/>
            <ac:picMk id="7" creationId="{325F11D7-4AF3-482B-9C06-375E0F8B002A}"/>
          </ac:picMkLst>
        </pc:picChg>
        <pc:picChg chg="add mod">
          <ac:chgData name="Tirapelle, Monica" userId="ea66f7dc-433e-4dba-b4df-cd22d65dcee2" providerId="ADAL" clId="{F3E1F08E-7A52-43C4-B3B1-432F1D390FB9}" dt="2022-04-07T10:01:31.435" v="2807" actId="1076"/>
          <ac:picMkLst>
            <pc:docMk/>
            <pc:sldMk cId="747015859" sldId="334"/>
            <ac:picMk id="8" creationId="{1AE7922D-F957-414E-ABFF-CA673F658957}"/>
          </ac:picMkLst>
        </pc:picChg>
        <pc:picChg chg="add mod">
          <ac:chgData name="Tirapelle, Monica" userId="ea66f7dc-433e-4dba-b4df-cd22d65dcee2" providerId="ADAL" clId="{F3E1F08E-7A52-43C4-B3B1-432F1D390FB9}" dt="2022-04-07T10:01:31.435" v="2807" actId="1076"/>
          <ac:picMkLst>
            <pc:docMk/>
            <pc:sldMk cId="747015859" sldId="334"/>
            <ac:picMk id="10" creationId="{06DF4B20-D09D-41B1-8FC8-B1EB93C806F0}"/>
          </ac:picMkLst>
        </pc:picChg>
        <pc:picChg chg="add del mod">
          <ac:chgData name="Tirapelle, Monica" userId="ea66f7dc-433e-4dba-b4df-cd22d65dcee2" providerId="ADAL" clId="{F3E1F08E-7A52-43C4-B3B1-432F1D390FB9}" dt="2022-04-07T09:09:20.351" v="2689" actId="478"/>
          <ac:picMkLst>
            <pc:docMk/>
            <pc:sldMk cId="747015859" sldId="334"/>
            <ac:picMk id="11" creationId="{869F0DFA-1A51-4ED8-83C6-EB8B480EE9CE}"/>
          </ac:picMkLst>
        </pc:picChg>
        <pc:picChg chg="add del mod">
          <ac:chgData name="Tirapelle, Monica" userId="ea66f7dc-433e-4dba-b4df-cd22d65dcee2" providerId="ADAL" clId="{F3E1F08E-7A52-43C4-B3B1-432F1D390FB9}" dt="2022-04-05T10:28:36.641" v="2036"/>
          <ac:picMkLst>
            <pc:docMk/>
            <pc:sldMk cId="747015859" sldId="334"/>
            <ac:picMk id="12" creationId="{06CD8707-67D8-4CF9-9FF8-C9C0338AD128}"/>
          </ac:picMkLst>
        </pc:picChg>
        <pc:picChg chg="add del mod">
          <ac:chgData name="Tirapelle, Monica" userId="ea66f7dc-433e-4dba-b4df-cd22d65dcee2" providerId="ADAL" clId="{F3E1F08E-7A52-43C4-B3B1-432F1D390FB9}" dt="2022-04-07T09:09:20.351" v="2689" actId="478"/>
          <ac:picMkLst>
            <pc:docMk/>
            <pc:sldMk cId="747015859" sldId="334"/>
            <ac:picMk id="13" creationId="{7CBBCDDB-E4A2-4F35-B391-4797619B344A}"/>
          </ac:picMkLst>
        </pc:picChg>
        <pc:picChg chg="add del mod">
          <ac:chgData name="Tirapelle, Monica" userId="ea66f7dc-433e-4dba-b4df-cd22d65dcee2" providerId="ADAL" clId="{F3E1F08E-7A52-43C4-B3B1-432F1D390FB9}" dt="2022-04-05T10:28:36.641" v="2036"/>
          <ac:picMkLst>
            <pc:docMk/>
            <pc:sldMk cId="747015859" sldId="334"/>
            <ac:picMk id="14" creationId="{263A7209-3144-4C23-8DA9-AD433C9DA5F1}"/>
          </ac:picMkLst>
        </pc:picChg>
        <pc:picChg chg="add mod">
          <ac:chgData name="Tirapelle, Monica" userId="ea66f7dc-433e-4dba-b4df-cd22d65dcee2" providerId="ADAL" clId="{F3E1F08E-7A52-43C4-B3B1-432F1D390FB9}" dt="2022-04-07T10:01:31.435" v="2807" actId="1076"/>
          <ac:picMkLst>
            <pc:docMk/>
            <pc:sldMk cId="747015859" sldId="334"/>
            <ac:picMk id="14" creationId="{786B56DE-5056-4521-85ED-708DF1728CAB}"/>
          </ac:picMkLst>
        </pc:picChg>
        <pc:picChg chg="add del mod modCrop">
          <ac:chgData name="Tirapelle, Monica" userId="ea66f7dc-433e-4dba-b4df-cd22d65dcee2" providerId="ADAL" clId="{F3E1F08E-7A52-43C4-B3B1-432F1D390FB9}" dt="2022-04-07T09:09:20.351" v="2689" actId="478"/>
          <ac:picMkLst>
            <pc:docMk/>
            <pc:sldMk cId="747015859" sldId="334"/>
            <ac:picMk id="15" creationId="{ADE548D9-7A25-4652-B3B4-E69B0D3D43D6}"/>
          </ac:picMkLst>
        </pc:picChg>
        <pc:picChg chg="add del mod">
          <ac:chgData name="Tirapelle, Monica" userId="ea66f7dc-433e-4dba-b4df-cd22d65dcee2" providerId="ADAL" clId="{F3E1F08E-7A52-43C4-B3B1-432F1D390FB9}" dt="2022-04-05T10:28:36.641" v="2036"/>
          <ac:picMkLst>
            <pc:docMk/>
            <pc:sldMk cId="747015859" sldId="334"/>
            <ac:picMk id="16" creationId="{4BED2FD1-BD2E-4483-AFB7-E81EB24408AA}"/>
          </ac:picMkLst>
        </pc:picChg>
        <pc:picChg chg="add del mod">
          <ac:chgData name="Tirapelle, Monica" userId="ea66f7dc-433e-4dba-b4df-cd22d65dcee2" providerId="ADAL" clId="{F3E1F08E-7A52-43C4-B3B1-432F1D390FB9}" dt="2022-04-07T09:09:20.351" v="2689" actId="478"/>
          <ac:picMkLst>
            <pc:docMk/>
            <pc:sldMk cId="747015859" sldId="334"/>
            <ac:picMk id="17" creationId="{3E97802B-F922-43E8-A334-A4E8F5570CB3}"/>
          </ac:picMkLst>
        </pc:picChg>
        <pc:picChg chg="add del mod">
          <ac:chgData name="Tirapelle, Monica" userId="ea66f7dc-433e-4dba-b4df-cd22d65dcee2" providerId="ADAL" clId="{F3E1F08E-7A52-43C4-B3B1-432F1D390FB9}" dt="2022-04-07T09:09:20.351" v="2689" actId="478"/>
          <ac:picMkLst>
            <pc:docMk/>
            <pc:sldMk cId="747015859" sldId="334"/>
            <ac:picMk id="18" creationId="{D854D5DF-0AA0-4434-B801-4BA6A0B39C4D}"/>
          </ac:picMkLst>
        </pc:picChg>
        <pc:picChg chg="add del mod">
          <ac:chgData name="Tirapelle, Monica" userId="ea66f7dc-433e-4dba-b4df-cd22d65dcee2" providerId="ADAL" clId="{F3E1F08E-7A52-43C4-B3B1-432F1D390FB9}" dt="2022-04-07T09:09:20.351" v="2689" actId="478"/>
          <ac:picMkLst>
            <pc:docMk/>
            <pc:sldMk cId="747015859" sldId="334"/>
            <ac:picMk id="19" creationId="{D0F255A7-2C8F-4B14-8B9D-7BE23D8D43D6}"/>
          </ac:picMkLst>
        </pc:picChg>
        <pc:picChg chg="add del mod modCrop">
          <ac:chgData name="Tirapelle, Monica" userId="ea66f7dc-433e-4dba-b4df-cd22d65dcee2" providerId="ADAL" clId="{F3E1F08E-7A52-43C4-B3B1-432F1D390FB9}" dt="2022-04-07T09:09:20.351" v="2689" actId="478"/>
          <ac:picMkLst>
            <pc:docMk/>
            <pc:sldMk cId="747015859" sldId="334"/>
            <ac:picMk id="20" creationId="{E7659384-0F7C-42F2-804F-76DF75045E57}"/>
          </ac:picMkLst>
        </pc:picChg>
        <pc:picChg chg="add del mod">
          <ac:chgData name="Tirapelle, Monica" userId="ea66f7dc-433e-4dba-b4df-cd22d65dcee2" providerId="ADAL" clId="{F3E1F08E-7A52-43C4-B3B1-432F1D390FB9}" dt="2022-04-05T10:28:36.641" v="2036"/>
          <ac:picMkLst>
            <pc:docMk/>
            <pc:sldMk cId="747015859" sldId="334"/>
            <ac:picMk id="21" creationId="{4DBDF61D-31DF-42F2-95E3-D1F9F8728120}"/>
          </ac:picMkLst>
        </pc:picChg>
        <pc:picChg chg="add mod">
          <ac:chgData name="Tirapelle, Monica" userId="ea66f7dc-433e-4dba-b4df-cd22d65dcee2" providerId="ADAL" clId="{F3E1F08E-7A52-43C4-B3B1-432F1D390FB9}" dt="2022-04-07T10:01:31.435" v="2807" actId="1076"/>
          <ac:picMkLst>
            <pc:docMk/>
            <pc:sldMk cId="747015859" sldId="334"/>
            <ac:picMk id="21" creationId="{8819DFA5-A3C1-450A-ABD9-46431D514E68}"/>
          </ac:picMkLst>
        </pc:picChg>
        <pc:picChg chg="add mod">
          <ac:chgData name="Tirapelle, Monica" userId="ea66f7dc-433e-4dba-b4df-cd22d65dcee2" providerId="ADAL" clId="{F3E1F08E-7A52-43C4-B3B1-432F1D390FB9}" dt="2022-04-07T10:01:31.435" v="2807" actId="1076"/>
          <ac:picMkLst>
            <pc:docMk/>
            <pc:sldMk cId="747015859" sldId="334"/>
            <ac:picMk id="23" creationId="{B4ECF326-542E-4060-A945-7A4CD5411A2A}"/>
          </ac:picMkLst>
        </pc:picChg>
        <pc:picChg chg="add mod">
          <ac:chgData name="Tirapelle, Monica" userId="ea66f7dc-433e-4dba-b4df-cd22d65dcee2" providerId="ADAL" clId="{F3E1F08E-7A52-43C4-B3B1-432F1D390FB9}" dt="2022-04-07T10:01:31.435" v="2807" actId="1076"/>
          <ac:picMkLst>
            <pc:docMk/>
            <pc:sldMk cId="747015859" sldId="334"/>
            <ac:picMk id="25" creationId="{764C1453-0389-4C10-A048-F7D34C04CAB9}"/>
          </ac:picMkLst>
        </pc:picChg>
        <pc:picChg chg="add mod">
          <ac:chgData name="Tirapelle, Monica" userId="ea66f7dc-433e-4dba-b4df-cd22d65dcee2" providerId="ADAL" clId="{F3E1F08E-7A52-43C4-B3B1-432F1D390FB9}" dt="2022-04-07T10:01:31.435" v="2807" actId="1076"/>
          <ac:picMkLst>
            <pc:docMk/>
            <pc:sldMk cId="747015859" sldId="334"/>
            <ac:picMk id="27" creationId="{459739E1-E580-48B3-BFAD-494753057BF1}"/>
          </ac:picMkLst>
        </pc:picChg>
      </pc:sldChg>
      <pc:sldChg chg="addSp delSp modSp new mod modClrScheme chgLayout">
        <pc:chgData name="Tirapelle, Monica" userId="ea66f7dc-433e-4dba-b4df-cd22d65dcee2" providerId="ADAL" clId="{F3E1F08E-7A52-43C4-B3B1-432F1D390FB9}" dt="2022-04-22T07:51:37.644" v="7538" actId="20577"/>
        <pc:sldMkLst>
          <pc:docMk/>
          <pc:sldMk cId="128086060" sldId="335"/>
        </pc:sldMkLst>
        <pc:spChg chg="mod ord">
          <ac:chgData name="Tirapelle, Monica" userId="ea66f7dc-433e-4dba-b4df-cd22d65dcee2" providerId="ADAL" clId="{F3E1F08E-7A52-43C4-B3B1-432F1D390FB9}" dt="2022-04-22T07:51:37.644" v="7538" actId="20577"/>
          <ac:spMkLst>
            <pc:docMk/>
            <pc:sldMk cId="128086060" sldId="335"/>
            <ac:spMk id="2" creationId="{CF0C8BC8-7BC2-4A20-85CA-ED4487A63D6C}"/>
          </ac:spMkLst>
        </pc:spChg>
        <pc:spChg chg="add del mod ord">
          <ac:chgData name="Tirapelle, Monica" userId="ea66f7dc-433e-4dba-b4df-cd22d65dcee2" providerId="ADAL" clId="{F3E1F08E-7A52-43C4-B3B1-432F1D390FB9}" dt="2022-04-20T10:39:48.127" v="6740" actId="700"/>
          <ac:spMkLst>
            <pc:docMk/>
            <pc:sldMk cId="128086060" sldId="335"/>
            <ac:spMk id="3" creationId="{82F5F60E-4415-43A3-936D-09D0E4B4AB27}"/>
          </ac:spMkLst>
        </pc:spChg>
        <pc:spChg chg="mod ord">
          <ac:chgData name="Tirapelle, Monica" userId="ea66f7dc-433e-4dba-b4df-cd22d65dcee2" providerId="ADAL" clId="{F3E1F08E-7A52-43C4-B3B1-432F1D390FB9}" dt="2022-04-20T10:39:48.127" v="6740" actId="700"/>
          <ac:spMkLst>
            <pc:docMk/>
            <pc:sldMk cId="128086060" sldId="335"/>
            <ac:spMk id="4" creationId="{D67FD18C-2634-4075-9A97-7B5EF34CB30F}"/>
          </ac:spMkLst>
        </pc:spChg>
        <pc:spChg chg="add del mod ord">
          <ac:chgData name="Tirapelle, Monica" userId="ea66f7dc-433e-4dba-b4df-cd22d65dcee2" providerId="ADAL" clId="{F3E1F08E-7A52-43C4-B3B1-432F1D390FB9}" dt="2022-04-20T10:39:48.127" v="6740" actId="700"/>
          <ac:spMkLst>
            <pc:docMk/>
            <pc:sldMk cId="128086060" sldId="335"/>
            <ac:spMk id="5" creationId="{9E9A37C1-F5BB-4861-89FA-B3825E78A479}"/>
          </ac:spMkLst>
        </pc:spChg>
      </pc:sldChg>
      <pc:sldChg chg="new del">
        <pc:chgData name="Tirapelle, Monica" userId="ea66f7dc-433e-4dba-b4df-cd22d65dcee2" providerId="ADAL" clId="{F3E1F08E-7A52-43C4-B3B1-432F1D390FB9}" dt="2022-04-04T08:31:28.382" v="53" actId="2696"/>
        <pc:sldMkLst>
          <pc:docMk/>
          <pc:sldMk cId="2197698109" sldId="335"/>
        </pc:sldMkLst>
      </pc:sldChg>
      <pc:sldChg chg="addSp delSp modSp new add del mod ord modClrScheme modShow chgLayout">
        <pc:chgData name="Tirapelle, Monica" userId="ea66f7dc-433e-4dba-b4df-cd22d65dcee2" providerId="ADAL" clId="{F3E1F08E-7A52-43C4-B3B1-432F1D390FB9}" dt="2022-04-05T14:38:22.656" v="2510"/>
        <pc:sldMkLst>
          <pc:docMk/>
          <pc:sldMk cId="1268645515" sldId="336"/>
        </pc:sldMkLst>
        <pc:spChg chg="del mod ord">
          <ac:chgData name="Tirapelle, Monica" userId="ea66f7dc-433e-4dba-b4df-cd22d65dcee2" providerId="ADAL" clId="{F3E1F08E-7A52-43C4-B3B1-432F1D390FB9}" dt="2022-04-04T13:38:09.415" v="66" actId="700"/>
          <ac:spMkLst>
            <pc:docMk/>
            <pc:sldMk cId="1268645515" sldId="336"/>
            <ac:spMk id="2" creationId="{06604895-F263-49C2-B42A-14DD5A0A27AF}"/>
          </ac:spMkLst>
        </pc:spChg>
        <pc:spChg chg="mod ord">
          <ac:chgData name="Tirapelle, Monica" userId="ea66f7dc-433e-4dba-b4df-cd22d65dcee2" providerId="ADAL" clId="{F3E1F08E-7A52-43C4-B3B1-432F1D390FB9}" dt="2022-04-04T13:40:42.560" v="140" actId="700"/>
          <ac:spMkLst>
            <pc:docMk/>
            <pc:sldMk cId="1268645515" sldId="336"/>
            <ac:spMk id="3" creationId="{1B37B909-E446-4471-B169-43F8298E8E38}"/>
          </ac:spMkLst>
        </pc:spChg>
        <pc:spChg chg="add mod ord">
          <ac:chgData name="Tirapelle, Monica" userId="ea66f7dc-433e-4dba-b4df-cd22d65dcee2" providerId="ADAL" clId="{F3E1F08E-7A52-43C4-B3B1-432F1D390FB9}" dt="2022-04-05T14:37:05.955" v="2405" actId="20577"/>
          <ac:spMkLst>
            <pc:docMk/>
            <pc:sldMk cId="1268645515" sldId="336"/>
            <ac:spMk id="8" creationId="{27A7C24B-13C1-42F1-B036-41D9BF87B33C}"/>
          </ac:spMkLst>
        </pc:spChg>
        <pc:spChg chg="add del mod ord">
          <ac:chgData name="Tirapelle, Monica" userId="ea66f7dc-433e-4dba-b4df-cd22d65dcee2" providerId="ADAL" clId="{F3E1F08E-7A52-43C4-B3B1-432F1D390FB9}" dt="2022-04-04T13:38:18.300" v="69" actId="931"/>
          <ac:spMkLst>
            <pc:docMk/>
            <pc:sldMk cId="1268645515" sldId="336"/>
            <ac:spMk id="9" creationId="{6E6E9F5E-3C4E-4961-AC5C-4425FEB08F21}"/>
          </ac:spMkLst>
        </pc:spChg>
        <pc:spChg chg="add del mod ord">
          <ac:chgData name="Tirapelle, Monica" userId="ea66f7dc-433e-4dba-b4df-cd22d65dcee2" providerId="ADAL" clId="{F3E1F08E-7A52-43C4-B3B1-432F1D390FB9}" dt="2022-04-04T13:38:23.415" v="72" actId="931"/>
          <ac:spMkLst>
            <pc:docMk/>
            <pc:sldMk cId="1268645515" sldId="336"/>
            <ac:spMk id="10" creationId="{3F1D21DB-FC8C-4D0F-9EE0-830D2449B98E}"/>
          </ac:spMkLst>
        </pc:spChg>
        <pc:spChg chg="add mod">
          <ac:chgData name="Tirapelle, Monica" userId="ea66f7dc-433e-4dba-b4df-cd22d65dcee2" providerId="ADAL" clId="{F3E1F08E-7A52-43C4-B3B1-432F1D390FB9}" dt="2022-04-04T13:38:44.527" v="77" actId="1076"/>
          <ac:spMkLst>
            <pc:docMk/>
            <pc:sldMk cId="1268645515" sldId="336"/>
            <ac:spMk id="15" creationId="{0D9A3549-8297-42D7-B826-D84C6413CCB0}"/>
          </ac:spMkLst>
        </pc:spChg>
        <pc:spChg chg="add mod">
          <ac:chgData name="Tirapelle, Monica" userId="ea66f7dc-433e-4dba-b4df-cd22d65dcee2" providerId="ADAL" clId="{F3E1F08E-7A52-43C4-B3B1-432F1D390FB9}" dt="2022-04-04T13:39:49.680" v="104" actId="20577"/>
          <ac:spMkLst>
            <pc:docMk/>
            <pc:sldMk cId="1268645515" sldId="336"/>
            <ac:spMk id="16" creationId="{6BC1E932-7CC8-4B0C-9932-5C264D3817F4}"/>
          </ac:spMkLst>
        </pc:spChg>
        <pc:spChg chg="add mod">
          <ac:chgData name="Tirapelle, Monica" userId="ea66f7dc-433e-4dba-b4df-cd22d65dcee2" providerId="ADAL" clId="{F3E1F08E-7A52-43C4-B3B1-432F1D390FB9}" dt="2022-04-04T13:39:35.033" v="100" actId="1076"/>
          <ac:spMkLst>
            <pc:docMk/>
            <pc:sldMk cId="1268645515" sldId="336"/>
            <ac:spMk id="17" creationId="{F6A3AF47-389A-4E95-B52B-5C2D8AF0274D}"/>
          </ac:spMkLst>
        </pc:spChg>
        <pc:spChg chg="add mod">
          <ac:chgData name="Tirapelle, Monica" userId="ea66f7dc-433e-4dba-b4df-cd22d65dcee2" providerId="ADAL" clId="{F3E1F08E-7A52-43C4-B3B1-432F1D390FB9}" dt="2022-04-04T13:39:43.380" v="102" actId="1076"/>
          <ac:spMkLst>
            <pc:docMk/>
            <pc:sldMk cId="1268645515" sldId="336"/>
            <ac:spMk id="18" creationId="{D5ED60DE-ED26-490A-83D7-009AC3F179DA}"/>
          </ac:spMkLst>
        </pc:spChg>
        <pc:spChg chg="add mod">
          <ac:chgData name="Tirapelle, Monica" userId="ea66f7dc-433e-4dba-b4df-cd22d65dcee2" providerId="ADAL" clId="{F3E1F08E-7A52-43C4-B3B1-432F1D390FB9}" dt="2022-04-04T13:39:59.099" v="106" actId="1076"/>
          <ac:spMkLst>
            <pc:docMk/>
            <pc:sldMk cId="1268645515" sldId="336"/>
            <ac:spMk id="19" creationId="{104CCD4B-1AAE-4843-A227-EFA374465298}"/>
          </ac:spMkLst>
        </pc:spChg>
        <pc:spChg chg="add mod">
          <ac:chgData name="Tirapelle, Monica" userId="ea66f7dc-433e-4dba-b4df-cd22d65dcee2" providerId="ADAL" clId="{F3E1F08E-7A52-43C4-B3B1-432F1D390FB9}" dt="2022-04-04T13:40:15.491" v="116" actId="20577"/>
          <ac:spMkLst>
            <pc:docMk/>
            <pc:sldMk cId="1268645515" sldId="336"/>
            <ac:spMk id="20" creationId="{C5697D5E-D644-44F3-85FE-FD3C6C873F7E}"/>
          </ac:spMkLst>
        </pc:spChg>
        <pc:spChg chg="add del mod ord">
          <ac:chgData name="Tirapelle, Monica" userId="ea66f7dc-433e-4dba-b4df-cd22d65dcee2" providerId="ADAL" clId="{F3E1F08E-7A52-43C4-B3B1-432F1D390FB9}" dt="2022-04-04T13:40:42.560" v="140" actId="700"/>
          <ac:spMkLst>
            <pc:docMk/>
            <pc:sldMk cId="1268645515" sldId="336"/>
            <ac:spMk id="21" creationId="{06A804E4-C0DE-414E-B82D-3AEA4A23D0EE}"/>
          </ac:spMkLst>
        </pc:spChg>
        <pc:spChg chg="add del mod ord">
          <ac:chgData name="Tirapelle, Monica" userId="ea66f7dc-433e-4dba-b4df-cd22d65dcee2" providerId="ADAL" clId="{F3E1F08E-7A52-43C4-B3B1-432F1D390FB9}" dt="2022-04-04T13:40:42.560" v="140" actId="700"/>
          <ac:spMkLst>
            <pc:docMk/>
            <pc:sldMk cId="1268645515" sldId="336"/>
            <ac:spMk id="22" creationId="{394E1E4F-1039-4D21-B88A-893BF5AB281F}"/>
          </ac:spMkLst>
        </pc:spChg>
        <pc:spChg chg="add mod">
          <ac:chgData name="Tirapelle, Monica" userId="ea66f7dc-433e-4dba-b4df-cd22d65dcee2" providerId="ADAL" clId="{F3E1F08E-7A52-43C4-B3B1-432F1D390FB9}" dt="2022-04-04T13:42:56.758" v="224" actId="14100"/>
          <ac:spMkLst>
            <pc:docMk/>
            <pc:sldMk cId="1268645515" sldId="336"/>
            <ac:spMk id="23" creationId="{EA57E584-051A-4912-ABFD-5A068194BCFB}"/>
          </ac:spMkLst>
        </pc:spChg>
        <pc:spChg chg="add mod">
          <ac:chgData name="Tirapelle, Monica" userId="ea66f7dc-433e-4dba-b4df-cd22d65dcee2" providerId="ADAL" clId="{F3E1F08E-7A52-43C4-B3B1-432F1D390FB9}" dt="2022-04-04T13:42:55.710" v="221" actId="14100"/>
          <ac:spMkLst>
            <pc:docMk/>
            <pc:sldMk cId="1268645515" sldId="336"/>
            <ac:spMk id="24" creationId="{6F73246A-B4DD-4941-B799-9BAC5A5397C6}"/>
          </ac:spMkLst>
        </pc:spChg>
        <pc:picChg chg="add del mod">
          <ac:chgData name="Tirapelle, Monica" userId="ea66f7dc-433e-4dba-b4df-cd22d65dcee2" providerId="ADAL" clId="{F3E1F08E-7A52-43C4-B3B1-432F1D390FB9}" dt="2022-04-04T13:38:12.609" v="68" actId="478"/>
          <ac:picMkLst>
            <pc:docMk/>
            <pc:sldMk cId="1268645515" sldId="336"/>
            <ac:picMk id="5" creationId="{89315984-F825-4580-B661-5051A4D85AEC}"/>
          </ac:picMkLst>
        </pc:picChg>
        <pc:picChg chg="add del mod">
          <ac:chgData name="Tirapelle, Monica" userId="ea66f7dc-433e-4dba-b4df-cd22d65dcee2" providerId="ADAL" clId="{F3E1F08E-7A52-43C4-B3B1-432F1D390FB9}" dt="2022-04-04T13:38:11.721" v="67" actId="478"/>
          <ac:picMkLst>
            <pc:docMk/>
            <pc:sldMk cId="1268645515" sldId="336"/>
            <ac:picMk id="7" creationId="{66EAF2C2-3EFB-49A8-9F2A-6B0B73C68368}"/>
          </ac:picMkLst>
        </pc:picChg>
        <pc:picChg chg="add mod ord">
          <ac:chgData name="Tirapelle, Monica" userId="ea66f7dc-433e-4dba-b4df-cd22d65dcee2" providerId="ADAL" clId="{F3E1F08E-7A52-43C4-B3B1-432F1D390FB9}" dt="2022-04-04T13:40:42.560" v="140" actId="700"/>
          <ac:picMkLst>
            <pc:docMk/>
            <pc:sldMk cId="1268645515" sldId="336"/>
            <ac:picMk id="12" creationId="{2DDF2421-3976-458D-B67B-2A9A22BEBF8D}"/>
          </ac:picMkLst>
        </pc:picChg>
        <pc:picChg chg="add mod ord">
          <ac:chgData name="Tirapelle, Monica" userId="ea66f7dc-433e-4dba-b4df-cd22d65dcee2" providerId="ADAL" clId="{F3E1F08E-7A52-43C4-B3B1-432F1D390FB9}" dt="2022-04-04T13:40:42.560" v="140" actId="700"/>
          <ac:picMkLst>
            <pc:docMk/>
            <pc:sldMk cId="1268645515" sldId="336"/>
            <ac:picMk id="14" creationId="{A383BFC3-C71B-46E4-9027-76DE0954EEC4}"/>
          </ac:picMkLst>
        </pc:picChg>
      </pc:sldChg>
      <pc:sldChg chg="add mod ord modShow">
        <pc:chgData name="Tirapelle, Monica" userId="ea66f7dc-433e-4dba-b4df-cd22d65dcee2" providerId="ADAL" clId="{F3E1F08E-7A52-43C4-B3B1-432F1D390FB9}" dt="2022-04-05T14:38:22.656" v="2510"/>
        <pc:sldMkLst>
          <pc:docMk/>
          <pc:sldMk cId="142057822" sldId="337"/>
        </pc:sldMkLst>
      </pc:sldChg>
      <pc:sldChg chg="addSp modSp new mod">
        <pc:chgData name="Tirapelle, Monica" userId="ea66f7dc-433e-4dba-b4df-cd22d65dcee2" providerId="ADAL" clId="{F3E1F08E-7A52-43C4-B3B1-432F1D390FB9}" dt="2022-04-20T10:37:05.432" v="6663" actId="1076"/>
        <pc:sldMkLst>
          <pc:docMk/>
          <pc:sldMk cId="3505470546" sldId="338"/>
        </pc:sldMkLst>
        <pc:spChg chg="mod">
          <ac:chgData name="Tirapelle, Monica" userId="ea66f7dc-433e-4dba-b4df-cd22d65dcee2" providerId="ADAL" clId="{F3E1F08E-7A52-43C4-B3B1-432F1D390FB9}" dt="2022-04-04T17:14:04.594" v="373" actId="20577"/>
          <ac:spMkLst>
            <pc:docMk/>
            <pc:sldMk cId="3505470546" sldId="338"/>
            <ac:spMk id="2" creationId="{FAC518BE-A699-43D1-9DE1-7DCCF354E569}"/>
          </ac:spMkLst>
        </pc:spChg>
        <pc:spChg chg="mod">
          <ac:chgData name="Tirapelle, Monica" userId="ea66f7dc-433e-4dba-b4df-cd22d65dcee2" providerId="ADAL" clId="{F3E1F08E-7A52-43C4-B3B1-432F1D390FB9}" dt="2022-04-20T10:33:48.792" v="6495" actId="255"/>
          <ac:spMkLst>
            <pc:docMk/>
            <pc:sldMk cId="3505470546" sldId="338"/>
            <ac:spMk id="3" creationId="{44F54336-E198-48D5-9177-CA49ACA4D9AB}"/>
          </ac:spMkLst>
        </pc:spChg>
        <pc:spChg chg="add mod">
          <ac:chgData name="Tirapelle, Monica" userId="ea66f7dc-433e-4dba-b4df-cd22d65dcee2" providerId="ADAL" clId="{F3E1F08E-7A52-43C4-B3B1-432F1D390FB9}" dt="2022-04-04T17:10:39.617" v="346" actId="123"/>
          <ac:spMkLst>
            <pc:docMk/>
            <pc:sldMk cId="3505470546" sldId="338"/>
            <ac:spMk id="5" creationId="{CDC665F9-EE83-4C59-BE65-21E3F7EA0F70}"/>
          </ac:spMkLst>
        </pc:spChg>
        <pc:spChg chg="add mod">
          <ac:chgData name="Tirapelle, Monica" userId="ea66f7dc-433e-4dba-b4df-cd22d65dcee2" providerId="ADAL" clId="{F3E1F08E-7A52-43C4-B3B1-432F1D390FB9}" dt="2022-04-20T10:37:05.432" v="6663" actId="1076"/>
          <ac:spMkLst>
            <pc:docMk/>
            <pc:sldMk cId="3505470546" sldId="338"/>
            <ac:spMk id="6" creationId="{29CA2748-9886-41D3-A9DD-D2B0429F2CA0}"/>
          </ac:spMkLst>
        </pc:spChg>
        <pc:picChg chg="add mod">
          <ac:chgData name="Tirapelle, Monica" userId="ea66f7dc-433e-4dba-b4df-cd22d65dcee2" providerId="ADAL" clId="{F3E1F08E-7A52-43C4-B3B1-432F1D390FB9}" dt="2022-04-08T11:19:35.817" v="4021" actId="1076"/>
          <ac:picMkLst>
            <pc:docMk/>
            <pc:sldMk cId="3505470546" sldId="338"/>
            <ac:picMk id="7" creationId="{7D7196CB-2DB9-425D-9CBE-72C161B6B465}"/>
          </ac:picMkLst>
        </pc:picChg>
        <pc:picChg chg="add mod">
          <ac:chgData name="Tirapelle, Monica" userId="ea66f7dc-433e-4dba-b4df-cd22d65dcee2" providerId="ADAL" clId="{F3E1F08E-7A52-43C4-B3B1-432F1D390FB9}" dt="2022-04-08T11:13:15.786" v="4018" actId="1076"/>
          <ac:picMkLst>
            <pc:docMk/>
            <pc:sldMk cId="3505470546" sldId="338"/>
            <ac:picMk id="9" creationId="{92350AC8-307F-41FF-808F-8B718900DB3A}"/>
          </ac:picMkLst>
        </pc:picChg>
      </pc:sldChg>
      <pc:sldChg chg="addSp delSp modSp new mod modShow">
        <pc:chgData name="Tirapelle, Monica" userId="ea66f7dc-433e-4dba-b4df-cd22d65dcee2" providerId="ADAL" clId="{F3E1F08E-7A52-43C4-B3B1-432F1D390FB9}" dt="2022-04-20T10:33:02.505" v="6493" actId="729"/>
        <pc:sldMkLst>
          <pc:docMk/>
          <pc:sldMk cId="295362763" sldId="339"/>
        </pc:sldMkLst>
        <pc:spChg chg="mod">
          <ac:chgData name="Tirapelle, Monica" userId="ea66f7dc-433e-4dba-b4df-cd22d65dcee2" providerId="ADAL" clId="{F3E1F08E-7A52-43C4-B3B1-432F1D390FB9}" dt="2022-04-04T17:46:08.228" v="1128" actId="20577"/>
          <ac:spMkLst>
            <pc:docMk/>
            <pc:sldMk cId="295362763" sldId="339"/>
            <ac:spMk id="2" creationId="{E2C2CE6D-C1FF-4418-B2BB-CCAFD5E669EE}"/>
          </ac:spMkLst>
        </pc:spChg>
        <pc:spChg chg="add del">
          <ac:chgData name="Tirapelle, Monica" userId="ea66f7dc-433e-4dba-b4df-cd22d65dcee2" providerId="ADAL" clId="{F3E1F08E-7A52-43C4-B3B1-432F1D390FB9}" dt="2022-04-04T17:17:31.048" v="409"/>
          <ac:spMkLst>
            <pc:docMk/>
            <pc:sldMk cId="295362763" sldId="339"/>
            <ac:spMk id="3" creationId="{3BE6494F-26C2-4FE0-A949-7ADD1A7C0420}"/>
          </ac:spMkLst>
        </pc:spChg>
        <pc:spChg chg="add mod">
          <ac:chgData name="Tirapelle, Monica" userId="ea66f7dc-433e-4dba-b4df-cd22d65dcee2" providerId="ADAL" clId="{F3E1F08E-7A52-43C4-B3B1-432F1D390FB9}" dt="2022-04-04T17:44:44.047" v="1114" actId="20577"/>
          <ac:spMkLst>
            <pc:docMk/>
            <pc:sldMk cId="295362763" sldId="339"/>
            <ac:spMk id="5" creationId="{4E38C252-2978-4C4A-874D-6FB46C8C2A71}"/>
          </ac:spMkLst>
        </pc:spChg>
        <pc:spChg chg="add del mod">
          <ac:chgData name="Tirapelle, Monica" userId="ea66f7dc-433e-4dba-b4df-cd22d65dcee2" providerId="ADAL" clId="{F3E1F08E-7A52-43C4-B3B1-432F1D390FB9}" dt="2022-04-04T17:26:55.940" v="559" actId="478"/>
          <ac:spMkLst>
            <pc:docMk/>
            <pc:sldMk cId="295362763" sldId="339"/>
            <ac:spMk id="7" creationId="{F4744B56-DB03-4D3D-A569-B54B8833F670}"/>
          </ac:spMkLst>
        </pc:spChg>
        <pc:spChg chg="add del mod">
          <ac:chgData name="Tirapelle, Monica" userId="ea66f7dc-433e-4dba-b4df-cd22d65dcee2" providerId="ADAL" clId="{F3E1F08E-7A52-43C4-B3B1-432F1D390FB9}" dt="2022-04-04T17:20:57.161" v="465" actId="478"/>
          <ac:spMkLst>
            <pc:docMk/>
            <pc:sldMk cId="295362763" sldId="339"/>
            <ac:spMk id="11" creationId="{30E79CEE-5308-4034-84B2-EEAC868AFA7E}"/>
          </ac:spMkLst>
        </pc:spChg>
        <pc:spChg chg="add mod">
          <ac:chgData name="Tirapelle, Monica" userId="ea66f7dc-433e-4dba-b4df-cd22d65dcee2" providerId="ADAL" clId="{F3E1F08E-7A52-43C4-B3B1-432F1D390FB9}" dt="2022-04-04T17:45:02.572" v="1115" actId="1076"/>
          <ac:spMkLst>
            <pc:docMk/>
            <pc:sldMk cId="295362763" sldId="339"/>
            <ac:spMk id="12" creationId="{F67E4E99-08DC-4468-9C4F-C5AFD63FF44C}"/>
          </ac:spMkLst>
        </pc:spChg>
        <pc:spChg chg="add del mod">
          <ac:chgData name="Tirapelle, Monica" userId="ea66f7dc-433e-4dba-b4df-cd22d65dcee2" providerId="ADAL" clId="{F3E1F08E-7A52-43C4-B3B1-432F1D390FB9}" dt="2022-04-04T17:43:51.280" v="1105" actId="478"/>
          <ac:spMkLst>
            <pc:docMk/>
            <pc:sldMk cId="295362763" sldId="339"/>
            <ac:spMk id="13" creationId="{C7A0A944-44A2-4AD6-9266-5DCCDE75AF4B}"/>
          </ac:spMkLst>
        </pc:spChg>
        <pc:spChg chg="add del mod">
          <ac:chgData name="Tirapelle, Monica" userId="ea66f7dc-433e-4dba-b4df-cd22d65dcee2" providerId="ADAL" clId="{F3E1F08E-7A52-43C4-B3B1-432F1D390FB9}" dt="2022-04-04T17:43:45.592" v="1103" actId="478"/>
          <ac:spMkLst>
            <pc:docMk/>
            <pc:sldMk cId="295362763" sldId="339"/>
            <ac:spMk id="14" creationId="{8672ED85-C6FC-4308-80B8-F36711041AD0}"/>
          </ac:spMkLst>
        </pc:spChg>
        <pc:spChg chg="add del mod">
          <ac:chgData name="Tirapelle, Monica" userId="ea66f7dc-433e-4dba-b4df-cd22d65dcee2" providerId="ADAL" clId="{F3E1F08E-7A52-43C4-B3B1-432F1D390FB9}" dt="2022-04-04T17:43:47.787" v="1104" actId="478"/>
          <ac:spMkLst>
            <pc:docMk/>
            <pc:sldMk cId="295362763" sldId="339"/>
            <ac:spMk id="16" creationId="{DF18C1B8-74E1-46B4-AB18-7912970E0E7A}"/>
          </ac:spMkLst>
        </pc:spChg>
        <pc:spChg chg="add del mod">
          <ac:chgData name="Tirapelle, Monica" userId="ea66f7dc-433e-4dba-b4df-cd22d65dcee2" providerId="ADAL" clId="{F3E1F08E-7A52-43C4-B3B1-432F1D390FB9}" dt="2022-04-04T17:44:35.193" v="1111" actId="478"/>
          <ac:spMkLst>
            <pc:docMk/>
            <pc:sldMk cId="295362763" sldId="339"/>
            <ac:spMk id="17" creationId="{AF6540CB-8B6E-43AB-AB02-B65D96710AEE}"/>
          </ac:spMkLst>
        </pc:spChg>
        <pc:spChg chg="add mod">
          <ac:chgData name="Tirapelle, Monica" userId="ea66f7dc-433e-4dba-b4df-cd22d65dcee2" providerId="ADAL" clId="{F3E1F08E-7A52-43C4-B3B1-432F1D390FB9}" dt="2022-04-04T17:44:32.605" v="1110" actId="1076"/>
          <ac:spMkLst>
            <pc:docMk/>
            <pc:sldMk cId="295362763" sldId="339"/>
            <ac:spMk id="18" creationId="{EC74D77C-1228-46B2-BD09-FEDE10BBE268}"/>
          </ac:spMkLst>
        </pc:spChg>
        <pc:spChg chg="add mod">
          <ac:chgData name="Tirapelle, Monica" userId="ea66f7dc-433e-4dba-b4df-cd22d65dcee2" providerId="ADAL" clId="{F3E1F08E-7A52-43C4-B3B1-432F1D390FB9}" dt="2022-04-04T17:45:16.594" v="1116" actId="20577"/>
          <ac:spMkLst>
            <pc:docMk/>
            <pc:sldMk cId="295362763" sldId="339"/>
            <ac:spMk id="19" creationId="{15EFEABD-94A4-4229-B90C-FD5F718DBE98}"/>
          </ac:spMkLst>
        </pc:spChg>
        <pc:spChg chg="add mod">
          <ac:chgData name="Tirapelle, Monica" userId="ea66f7dc-433e-4dba-b4df-cd22d65dcee2" providerId="ADAL" clId="{F3E1F08E-7A52-43C4-B3B1-432F1D390FB9}" dt="2022-04-04T17:40:05.681" v="1003" actId="1076"/>
          <ac:spMkLst>
            <pc:docMk/>
            <pc:sldMk cId="295362763" sldId="339"/>
            <ac:spMk id="21" creationId="{616218F3-EAA6-4624-AC15-2AFBD8DDB296}"/>
          </ac:spMkLst>
        </pc:spChg>
        <pc:spChg chg="add mod">
          <ac:chgData name="Tirapelle, Monica" userId="ea66f7dc-433e-4dba-b4df-cd22d65dcee2" providerId="ADAL" clId="{F3E1F08E-7A52-43C4-B3B1-432F1D390FB9}" dt="2022-04-04T17:45:19.120" v="1117" actId="20577"/>
          <ac:spMkLst>
            <pc:docMk/>
            <pc:sldMk cId="295362763" sldId="339"/>
            <ac:spMk id="22" creationId="{362AC92C-FC10-4D8B-958B-714B791599E8}"/>
          </ac:spMkLst>
        </pc:spChg>
        <pc:spChg chg="add mod">
          <ac:chgData name="Tirapelle, Monica" userId="ea66f7dc-433e-4dba-b4df-cd22d65dcee2" providerId="ADAL" clId="{F3E1F08E-7A52-43C4-B3B1-432F1D390FB9}" dt="2022-04-04T17:44:06.573" v="1107" actId="1076"/>
          <ac:spMkLst>
            <pc:docMk/>
            <pc:sldMk cId="295362763" sldId="339"/>
            <ac:spMk id="23" creationId="{E0992F20-16C1-4D38-A052-DDDAD12CD5A5}"/>
          </ac:spMkLst>
        </pc:spChg>
        <pc:spChg chg="add del mod">
          <ac:chgData name="Tirapelle, Monica" userId="ea66f7dc-433e-4dba-b4df-cd22d65dcee2" providerId="ADAL" clId="{F3E1F08E-7A52-43C4-B3B1-432F1D390FB9}" dt="2022-04-04T17:44:10.626" v="1108" actId="478"/>
          <ac:spMkLst>
            <pc:docMk/>
            <pc:sldMk cId="295362763" sldId="339"/>
            <ac:spMk id="24" creationId="{57A9A025-24F8-4479-8215-66346B133A44}"/>
          </ac:spMkLst>
        </pc:spChg>
        <pc:graphicFrameChg chg="add del mod">
          <ac:chgData name="Tirapelle, Monica" userId="ea66f7dc-433e-4dba-b4df-cd22d65dcee2" providerId="ADAL" clId="{F3E1F08E-7A52-43C4-B3B1-432F1D390FB9}" dt="2022-04-04T17:17:28.921" v="408"/>
          <ac:graphicFrameMkLst>
            <pc:docMk/>
            <pc:sldMk cId="295362763" sldId="339"/>
            <ac:graphicFrameMk id="8" creationId="{2AD4A4DD-F56F-4D80-A551-811FD0D89073}"/>
          </ac:graphicFrameMkLst>
        </pc:graphicFrameChg>
        <pc:graphicFrameChg chg="add del mod">
          <ac:chgData name="Tirapelle, Monica" userId="ea66f7dc-433e-4dba-b4df-cd22d65dcee2" providerId="ADAL" clId="{F3E1F08E-7A52-43C4-B3B1-432F1D390FB9}" dt="2022-04-04T17:20:32.185" v="464" actId="478"/>
          <ac:graphicFrameMkLst>
            <pc:docMk/>
            <pc:sldMk cId="295362763" sldId="339"/>
            <ac:graphicFrameMk id="9" creationId="{650CB615-2577-4CC7-BEAF-4613344E29DA}"/>
          </ac:graphicFrameMkLst>
        </pc:graphicFrameChg>
      </pc:sldChg>
      <pc:sldChg chg="addSp delSp modSp add mod modShow">
        <pc:chgData name="Tirapelle, Monica" userId="ea66f7dc-433e-4dba-b4df-cd22d65dcee2" providerId="ADAL" clId="{F3E1F08E-7A52-43C4-B3B1-432F1D390FB9}" dt="2022-04-20T10:33:04.354" v="6494" actId="729"/>
        <pc:sldMkLst>
          <pc:docMk/>
          <pc:sldMk cId="3799309491" sldId="340"/>
        </pc:sldMkLst>
        <pc:spChg chg="mod">
          <ac:chgData name="Tirapelle, Monica" userId="ea66f7dc-433e-4dba-b4df-cd22d65dcee2" providerId="ADAL" clId="{F3E1F08E-7A52-43C4-B3B1-432F1D390FB9}" dt="2022-04-04T17:46:16.480" v="1135" actId="20577"/>
          <ac:spMkLst>
            <pc:docMk/>
            <pc:sldMk cId="3799309491" sldId="340"/>
            <ac:spMk id="2" creationId="{E2C2CE6D-C1FF-4418-B2BB-CCAFD5E669EE}"/>
          </ac:spMkLst>
        </pc:spChg>
        <pc:spChg chg="del">
          <ac:chgData name="Tirapelle, Monica" userId="ea66f7dc-433e-4dba-b4df-cd22d65dcee2" providerId="ADAL" clId="{F3E1F08E-7A52-43C4-B3B1-432F1D390FB9}" dt="2022-04-04T17:41:28.197" v="1011" actId="478"/>
          <ac:spMkLst>
            <pc:docMk/>
            <pc:sldMk cId="3799309491" sldId="340"/>
            <ac:spMk id="5" creationId="{4E38C252-2978-4C4A-874D-6FB46C8C2A71}"/>
          </ac:spMkLst>
        </pc:spChg>
        <pc:spChg chg="del">
          <ac:chgData name="Tirapelle, Monica" userId="ea66f7dc-433e-4dba-b4df-cd22d65dcee2" providerId="ADAL" clId="{F3E1F08E-7A52-43C4-B3B1-432F1D390FB9}" dt="2022-04-04T17:41:28.197" v="1011" actId="478"/>
          <ac:spMkLst>
            <pc:docMk/>
            <pc:sldMk cId="3799309491" sldId="340"/>
            <ac:spMk id="12" creationId="{F67E4E99-08DC-4468-9C4F-C5AFD63FF44C}"/>
          </ac:spMkLst>
        </pc:spChg>
        <pc:spChg chg="mod">
          <ac:chgData name="Tirapelle, Monica" userId="ea66f7dc-433e-4dba-b4df-cd22d65dcee2" providerId="ADAL" clId="{F3E1F08E-7A52-43C4-B3B1-432F1D390FB9}" dt="2022-04-04T17:45:39.272" v="1121" actId="1076"/>
          <ac:spMkLst>
            <pc:docMk/>
            <pc:sldMk cId="3799309491" sldId="340"/>
            <ac:spMk id="13" creationId="{C7A0A944-44A2-4AD6-9266-5DCCDE75AF4B}"/>
          </ac:spMkLst>
        </pc:spChg>
        <pc:spChg chg="mod">
          <ac:chgData name="Tirapelle, Monica" userId="ea66f7dc-433e-4dba-b4df-cd22d65dcee2" providerId="ADAL" clId="{F3E1F08E-7A52-43C4-B3B1-432F1D390FB9}" dt="2022-04-04T17:45:48.291" v="1123" actId="1076"/>
          <ac:spMkLst>
            <pc:docMk/>
            <pc:sldMk cId="3799309491" sldId="340"/>
            <ac:spMk id="14" creationId="{8672ED85-C6FC-4308-80B8-F36711041AD0}"/>
          </ac:spMkLst>
        </pc:spChg>
        <pc:spChg chg="add mod">
          <ac:chgData name="Tirapelle, Monica" userId="ea66f7dc-433e-4dba-b4df-cd22d65dcee2" providerId="ADAL" clId="{F3E1F08E-7A52-43C4-B3B1-432F1D390FB9}" dt="2022-04-04T17:45:33.656" v="1120" actId="1076"/>
          <ac:spMkLst>
            <pc:docMk/>
            <pc:sldMk cId="3799309491" sldId="340"/>
            <ac:spMk id="15" creationId="{E5183E0A-1881-4C2C-A5CE-1A0FC577378B}"/>
          </ac:spMkLst>
        </pc:spChg>
        <pc:spChg chg="mod">
          <ac:chgData name="Tirapelle, Monica" userId="ea66f7dc-433e-4dba-b4df-cd22d65dcee2" providerId="ADAL" clId="{F3E1F08E-7A52-43C4-B3B1-432F1D390FB9}" dt="2022-04-04T17:45:53.501" v="1124" actId="1076"/>
          <ac:spMkLst>
            <pc:docMk/>
            <pc:sldMk cId="3799309491" sldId="340"/>
            <ac:spMk id="16" creationId="{DF18C1B8-74E1-46B4-AB18-7912970E0E7A}"/>
          </ac:spMkLst>
        </pc:spChg>
        <pc:spChg chg="del">
          <ac:chgData name="Tirapelle, Monica" userId="ea66f7dc-433e-4dba-b4df-cd22d65dcee2" providerId="ADAL" clId="{F3E1F08E-7A52-43C4-B3B1-432F1D390FB9}" dt="2022-04-04T17:41:28.197" v="1011" actId="478"/>
          <ac:spMkLst>
            <pc:docMk/>
            <pc:sldMk cId="3799309491" sldId="340"/>
            <ac:spMk id="17" creationId="{AF6540CB-8B6E-43AB-AB02-B65D96710AEE}"/>
          </ac:spMkLst>
        </pc:spChg>
        <pc:spChg chg="del mod">
          <ac:chgData name="Tirapelle, Monica" userId="ea66f7dc-433e-4dba-b4df-cd22d65dcee2" providerId="ADAL" clId="{F3E1F08E-7A52-43C4-B3B1-432F1D390FB9}" dt="2022-04-04T17:45:29.482" v="1119" actId="478"/>
          <ac:spMkLst>
            <pc:docMk/>
            <pc:sldMk cId="3799309491" sldId="340"/>
            <ac:spMk id="18" creationId="{EC74D77C-1228-46B2-BD09-FEDE10BBE268}"/>
          </ac:spMkLst>
        </pc:spChg>
        <pc:spChg chg="del">
          <ac:chgData name="Tirapelle, Monica" userId="ea66f7dc-433e-4dba-b4df-cd22d65dcee2" providerId="ADAL" clId="{F3E1F08E-7A52-43C4-B3B1-432F1D390FB9}" dt="2022-04-04T17:41:23.420" v="1010" actId="478"/>
          <ac:spMkLst>
            <pc:docMk/>
            <pc:sldMk cId="3799309491" sldId="340"/>
            <ac:spMk id="19" creationId="{15EFEABD-94A4-4229-B90C-FD5F718DBE98}"/>
          </ac:spMkLst>
        </pc:spChg>
        <pc:spChg chg="add mod">
          <ac:chgData name="Tirapelle, Monica" userId="ea66f7dc-433e-4dba-b4df-cd22d65dcee2" providerId="ADAL" clId="{F3E1F08E-7A52-43C4-B3B1-432F1D390FB9}" dt="2022-04-04T17:45:43.943" v="1122" actId="1076"/>
          <ac:spMkLst>
            <pc:docMk/>
            <pc:sldMk cId="3799309491" sldId="340"/>
            <ac:spMk id="20" creationId="{25D5A6EE-BE54-477E-A180-095BB439B646}"/>
          </ac:spMkLst>
        </pc:spChg>
        <pc:spChg chg="del mod">
          <ac:chgData name="Tirapelle, Monica" userId="ea66f7dc-433e-4dba-b4df-cd22d65dcee2" providerId="ADAL" clId="{F3E1F08E-7A52-43C4-B3B1-432F1D390FB9}" dt="2022-04-04T17:45:26.744" v="1118" actId="478"/>
          <ac:spMkLst>
            <pc:docMk/>
            <pc:sldMk cId="3799309491" sldId="340"/>
            <ac:spMk id="21" creationId="{616218F3-EAA6-4624-AC15-2AFBD8DDB296}"/>
          </ac:spMkLst>
        </pc:spChg>
      </pc:sldChg>
      <pc:sldChg chg="addSp delSp modSp new del mod">
        <pc:chgData name="Tirapelle, Monica" userId="ea66f7dc-433e-4dba-b4df-cd22d65dcee2" providerId="ADAL" clId="{F3E1F08E-7A52-43C4-B3B1-432F1D390FB9}" dt="2022-04-05T10:44:26.319" v="2152" actId="2696"/>
        <pc:sldMkLst>
          <pc:docMk/>
          <pc:sldMk cId="2063399228" sldId="341"/>
        </pc:sldMkLst>
        <pc:spChg chg="del">
          <ac:chgData name="Tirapelle, Monica" userId="ea66f7dc-433e-4dba-b4df-cd22d65dcee2" providerId="ADAL" clId="{F3E1F08E-7A52-43C4-B3B1-432F1D390FB9}" dt="2022-04-04T18:07:03.942" v="1139" actId="26606"/>
          <ac:spMkLst>
            <pc:docMk/>
            <pc:sldMk cId="2063399228" sldId="341"/>
            <ac:spMk id="2" creationId="{25F88C2F-7421-45EA-B469-FC5448E9AE51}"/>
          </ac:spMkLst>
        </pc:spChg>
        <pc:spChg chg="add mod">
          <ac:chgData name="Tirapelle, Monica" userId="ea66f7dc-433e-4dba-b4df-cd22d65dcee2" providerId="ADAL" clId="{F3E1F08E-7A52-43C4-B3B1-432F1D390FB9}" dt="2022-04-05T10:08:48.170" v="1767" actId="1076"/>
          <ac:spMkLst>
            <pc:docMk/>
            <pc:sldMk cId="2063399228" sldId="341"/>
            <ac:spMk id="2" creationId="{F1AB17F6-8FC1-4794-A974-CF36AD68AD70}"/>
          </ac:spMkLst>
        </pc:spChg>
        <pc:spChg chg="del">
          <ac:chgData name="Tirapelle, Monica" userId="ea66f7dc-433e-4dba-b4df-cd22d65dcee2" providerId="ADAL" clId="{F3E1F08E-7A52-43C4-B3B1-432F1D390FB9}" dt="2022-04-04T18:05:31.792" v="1137" actId="478"/>
          <ac:spMkLst>
            <pc:docMk/>
            <pc:sldMk cId="2063399228" sldId="341"/>
            <ac:spMk id="3" creationId="{027CA6EC-DDE4-45E3-A54C-2DB0F8C6EAB1}"/>
          </ac:spMkLst>
        </pc:spChg>
        <pc:spChg chg="mod">
          <ac:chgData name="Tirapelle, Monica" userId="ea66f7dc-433e-4dba-b4df-cd22d65dcee2" providerId="ADAL" clId="{F3E1F08E-7A52-43C4-B3B1-432F1D390FB9}" dt="2022-04-04T18:07:03.942" v="1139" actId="26606"/>
          <ac:spMkLst>
            <pc:docMk/>
            <pc:sldMk cId="2063399228" sldId="341"/>
            <ac:spMk id="4" creationId="{D30E4041-A9C8-47FE-AC68-D4DE54663B9D}"/>
          </ac:spMkLst>
        </pc:spChg>
        <pc:spChg chg="add mod">
          <ac:chgData name="Tirapelle, Monica" userId="ea66f7dc-433e-4dba-b4df-cd22d65dcee2" providerId="ADAL" clId="{F3E1F08E-7A52-43C4-B3B1-432F1D390FB9}" dt="2022-04-05T10:15:26.689" v="1960" actId="20577"/>
          <ac:spMkLst>
            <pc:docMk/>
            <pc:sldMk cId="2063399228" sldId="341"/>
            <ac:spMk id="10" creationId="{75B60E2E-5D74-0520-CEDD-030CC69DBA86}"/>
          </ac:spMkLst>
        </pc:spChg>
        <pc:spChg chg="add mod">
          <ac:chgData name="Tirapelle, Monica" userId="ea66f7dc-433e-4dba-b4df-cd22d65dcee2" providerId="ADAL" clId="{F3E1F08E-7A52-43C4-B3B1-432F1D390FB9}" dt="2022-04-05T10:15:43.688" v="1965"/>
          <ac:spMkLst>
            <pc:docMk/>
            <pc:sldMk cId="2063399228" sldId="341"/>
            <ac:spMk id="11" creationId="{87C2938C-C5F7-4356-BF03-B761B25E8444}"/>
          </ac:spMkLst>
        </pc:spChg>
        <pc:spChg chg="add del mod">
          <ac:chgData name="Tirapelle, Monica" userId="ea66f7dc-433e-4dba-b4df-cd22d65dcee2" providerId="ADAL" clId="{F3E1F08E-7A52-43C4-B3B1-432F1D390FB9}" dt="2022-04-05T10:06:47.656" v="1737" actId="21"/>
          <ac:spMkLst>
            <pc:docMk/>
            <pc:sldMk cId="2063399228" sldId="341"/>
            <ac:spMk id="14" creationId="{65C46721-0D0B-42AA-8063-092A718706B5}"/>
          </ac:spMkLst>
        </pc:spChg>
        <pc:spChg chg="add del mod">
          <ac:chgData name="Tirapelle, Monica" userId="ea66f7dc-433e-4dba-b4df-cd22d65dcee2" providerId="ADAL" clId="{F3E1F08E-7A52-43C4-B3B1-432F1D390FB9}" dt="2022-04-04T18:20:55.466" v="1364"/>
          <ac:spMkLst>
            <pc:docMk/>
            <pc:sldMk cId="2063399228" sldId="341"/>
            <ac:spMk id="16" creationId="{17D58504-7448-461F-A210-3DB946B4D351}"/>
          </ac:spMkLst>
        </pc:spChg>
        <pc:graphicFrameChg chg="add del mod modGraphic">
          <ac:chgData name="Tirapelle, Monica" userId="ea66f7dc-433e-4dba-b4df-cd22d65dcee2" providerId="ADAL" clId="{F3E1F08E-7A52-43C4-B3B1-432F1D390FB9}" dt="2022-04-05T10:42:19.781" v="2110" actId="21"/>
          <ac:graphicFrameMkLst>
            <pc:docMk/>
            <pc:sldMk cId="2063399228" sldId="341"/>
            <ac:graphicFrameMk id="5" creationId="{119968D5-99B9-4315-A464-487DF6AF7D86}"/>
          </ac:graphicFrameMkLst>
        </pc:graphicFrameChg>
        <pc:graphicFrameChg chg="add del mod">
          <ac:chgData name="Tirapelle, Monica" userId="ea66f7dc-433e-4dba-b4df-cd22d65dcee2" providerId="ADAL" clId="{F3E1F08E-7A52-43C4-B3B1-432F1D390FB9}" dt="2022-04-05T10:08:13.234" v="1757"/>
          <ac:graphicFrameMkLst>
            <pc:docMk/>
            <pc:sldMk cId="2063399228" sldId="341"/>
            <ac:graphicFrameMk id="6" creationId="{263863E0-5357-4454-8434-DCE2F81C97B3}"/>
          </ac:graphicFrameMkLst>
        </pc:graphicFrameChg>
        <pc:graphicFrameChg chg="add del mod">
          <ac:chgData name="Tirapelle, Monica" userId="ea66f7dc-433e-4dba-b4df-cd22d65dcee2" providerId="ADAL" clId="{F3E1F08E-7A52-43C4-B3B1-432F1D390FB9}" dt="2022-04-05T10:08:13.234" v="1757"/>
          <ac:graphicFrameMkLst>
            <pc:docMk/>
            <pc:sldMk cId="2063399228" sldId="341"/>
            <ac:graphicFrameMk id="7" creationId="{5DD0920B-B39A-4D75-9294-BBE529552708}"/>
          </ac:graphicFrameMkLst>
        </pc:graphicFrameChg>
        <pc:graphicFrameChg chg="add del mod modGraphic">
          <ac:chgData name="Tirapelle, Monica" userId="ea66f7dc-433e-4dba-b4df-cd22d65dcee2" providerId="ADAL" clId="{F3E1F08E-7A52-43C4-B3B1-432F1D390FB9}" dt="2022-04-05T10:43:32.820" v="2145" actId="21"/>
          <ac:graphicFrameMkLst>
            <pc:docMk/>
            <pc:sldMk cId="2063399228" sldId="341"/>
            <ac:graphicFrameMk id="9" creationId="{9120D2EB-50A0-4F4E-8EF5-DBB4015A04E9}"/>
          </ac:graphicFrameMkLst>
        </pc:graphicFrameChg>
        <pc:picChg chg="add del mod">
          <ac:chgData name="Tirapelle, Monica" userId="ea66f7dc-433e-4dba-b4df-cd22d65dcee2" providerId="ADAL" clId="{F3E1F08E-7A52-43C4-B3B1-432F1D390FB9}" dt="2022-04-04T18:15:51.608" v="1227" actId="21"/>
          <ac:picMkLst>
            <pc:docMk/>
            <pc:sldMk cId="2063399228" sldId="341"/>
            <ac:picMk id="7" creationId="{FBFDB6F2-E931-4A79-9E1A-A82A08D1E943}"/>
          </ac:picMkLst>
        </pc:picChg>
        <pc:picChg chg="add del mod">
          <ac:chgData name="Tirapelle, Monica" userId="ea66f7dc-433e-4dba-b4df-cd22d65dcee2" providerId="ADAL" clId="{F3E1F08E-7A52-43C4-B3B1-432F1D390FB9}" dt="2022-04-04T18:15:51.608" v="1227" actId="21"/>
          <ac:picMkLst>
            <pc:docMk/>
            <pc:sldMk cId="2063399228" sldId="341"/>
            <ac:picMk id="9" creationId="{1BB39B29-888E-47AE-82F5-4E18C7B7B8F7}"/>
          </ac:picMkLst>
        </pc:picChg>
        <pc:picChg chg="add del mod">
          <ac:chgData name="Tirapelle, Monica" userId="ea66f7dc-433e-4dba-b4df-cd22d65dcee2" providerId="ADAL" clId="{F3E1F08E-7A52-43C4-B3B1-432F1D390FB9}" dt="2022-04-04T18:15:51.608" v="1227" actId="21"/>
          <ac:picMkLst>
            <pc:docMk/>
            <pc:sldMk cId="2063399228" sldId="341"/>
            <ac:picMk id="12" creationId="{45B6343B-7D3A-4A88-98D1-B6B2A379AE42}"/>
          </ac:picMkLst>
        </pc:picChg>
      </pc:sldChg>
      <pc:sldChg chg="addSp delSp modSp new mod delAnim modAnim">
        <pc:chgData name="Tirapelle, Monica" userId="ea66f7dc-433e-4dba-b4df-cd22d65dcee2" providerId="ADAL" clId="{F3E1F08E-7A52-43C4-B3B1-432F1D390FB9}" dt="2022-04-21T15:02:22.831" v="7449" actId="478"/>
        <pc:sldMkLst>
          <pc:docMk/>
          <pc:sldMk cId="2012969633" sldId="342"/>
        </pc:sldMkLst>
        <pc:spChg chg="mod">
          <ac:chgData name="Tirapelle, Monica" userId="ea66f7dc-433e-4dba-b4df-cd22d65dcee2" providerId="ADAL" clId="{F3E1F08E-7A52-43C4-B3B1-432F1D390FB9}" dt="2022-04-05T16:54:59.927" v="2553" actId="20577"/>
          <ac:spMkLst>
            <pc:docMk/>
            <pc:sldMk cId="2012969633" sldId="342"/>
            <ac:spMk id="2" creationId="{D14D7CFF-6410-4185-BE7D-54E429B406FE}"/>
          </ac:spMkLst>
        </pc:spChg>
        <pc:spChg chg="del">
          <ac:chgData name="Tirapelle, Monica" userId="ea66f7dc-433e-4dba-b4df-cd22d65dcee2" providerId="ADAL" clId="{F3E1F08E-7A52-43C4-B3B1-432F1D390FB9}" dt="2022-04-05T09:48:28.722" v="1373" actId="478"/>
          <ac:spMkLst>
            <pc:docMk/>
            <pc:sldMk cId="2012969633" sldId="342"/>
            <ac:spMk id="3" creationId="{77F0774C-9FCE-4904-82F8-702CCFF417FD}"/>
          </ac:spMkLst>
        </pc:spChg>
        <pc:spChg chg="add del mod">
          <ac:chgData name="Tirapelle, Monica" userId="ea66f7dc-433e-4dba-b4df-cd22d65dcee2" providerId="ADAL" clId="{F3E1F08E-7A52-43C4-B3B1-432F1D390FB9}" dt="2022-04-21T15:02:18.996" v="7447" actId="478"/>
          <ac:spMkLst>
            <pc:docMk/>
            <pc:sldMk cId="2012969633" sldId="342"/>
            <ac:spMk id="6" creationId="{2AD22E6C-1DE1-4C48-B0C1-284AADE5BD88}"/>
          </ac:spMkLst>
        </pc:spChg>
        <pc:spChg chg="add mod">
          <ac:chgData name="Tirapelle, Monica" userId="ea66f7dc-433e-4dba-b4df-cd22d65dcee2" providerId="ADAL" clId="{F3E1F08E-7A52-43C4-B3B1-432F1D390FB9}" dt="2022-04-07T10:21:14.075" v="2838" actId="12789"/>
          <ac:spMkLst>
            <pc:docMk/>
            <pc:sldMk cId="2012969633" sldId="342"/>
            <ac:spMk id="7" creationId="{349D99E5-CE27-4C3F-9C63-3F73DE76D333}"/>
          </ac:spMkLst>
        </pc:spChg>
        <pc:spChg chg="add mod">
          <ac:chgData name="Tirapelle, Monica" userId="ea66f7dc-433e-4dba-b4df-cd22d65dcee2" providerId="ADAL" clId="{F3E1F08E-7A52-43C4-B3B1-432F1D390FB9}" dt="2022-04-07T10:21:14.075" v="2838" actId="12789"/>
          <ac:spMkLst>
            <pc:docMk/>
            <pc:sldMk cId="2012969633" sldId="342"/>
            <ac:spMk id="8" creationId="{4757F97F-754E-4D8C-9DB6-8EC9591C42A8}"/>
          </ac:spMkLst>
        </pc:spChg>
        <pc:spChg chg="add del mod">
          <ac:chgData name="Tirapelle, Monica" userId="ea66f7dc-433e-4dba-b4df-cd22d65dcee2" providerId="ADAL" clId="{F3E1F08E-7A52-43C4-B3B1-432F1D390FB9}" dt="2022-04-21T15:02:20.523" v="7448" actId="478"/>
          <ac:spMkLst>
            <pc:docMk/>
            <pc:sldMk cId="2012969633" sldId="342"/>
            <ac:spMk id="9" creationId="{EB8A90D7-96B2-4CA6-9E90-C5C592041512}"/>
          </ac:spMkLst>
        </pc:spChg>
        <pc:spChg chg="add del mod">
          <ac:chgData name="Tirapelle, Monica" userId="ea66f7dc-433e-4dba-b4df-cd22d65dcee2" providerId="ADAL" clId="{F3E1F08E-7A52-43C4-B3B1-432F1D390FB9}" dt="2022-04-21T15:02:22.831" v="7449" actId="478"/>
          <ac:spMkLst>
            <pc:docMk/>
            <pc:sldMk cId="2012969633" sldId="342"/>
            <ac:spMk id="15" creationId="{59B8E3C6-9A38-4255-ACC6-F9EBFD53377B}"/>
          </ac:spMkLst>
        </pc:spChg>
        <pc:graphicFrameChg chg="add del mod">
          <ac:chgData name="Tirapelle, Monica" userId="ea66f7dc-433e-4dba-b4df-cd22d65dcee2" providerId="ADAL" clId="{F3E1F08E-7A52-43C4-B3B1-432F1D390FB9}" dt="2022-04-05T10:39:05.101" v="2069" actId="478"/>
          <ac:graphicFrameMkLst>
            <pc:docMk/>
            <pc:sldMk cId="2012969633" sldId="342"/>
            <ac:graphicFrameMk id="5" creationId="{62D42902-A1A3-4919-B7D8-11E27E7C78BA}"/>
          </ac:graphicFrameMkLst>
        </pc:graphicFrameChg>
        <pc:graphicFrameChg chg="add del mod modGraphic">
          <ac:chgData name="Tirapelle, Monica" userId="ea66f7dc-433e-4dba-b4df-cd22d65dcee2" providerId="ADAL" clId="{F3E1F08E-7A52-43C4-B3B1-432F1D390FB9}" dt="2022-04-05T10:39:02.676" v="2068" actId="478"/>
          <ac:graphicFrameMkLst>
            <pc:docMk/>
            <pc:sldMk cId="2012969633" sldId="342"/>
            <ac:graphicFrameMk id="6" creationId="{D576D632-36D9-4B45-8E2A-A0005F79C106}"/>
          </ac:graphicFrameMkLst>
        </pc:graphicFrameChg>
        <pc:graphicFrameChg chg="add del mod">
          <ac:chgData name="Tirapelle, Monica" userId="ea66f7dc-433e-4dba-b4df-cd22d65dcee2" providerId="ADAL" clId="{F3E1F08E-7A52-43C4-B3B1-432F1D390FB9}" dt="2022-04-05T10:45:29.587" v="2167" actId="478"/>
          <ac:graphicFrameMkLst>
            <pc:docMk/>
            <pc:sldMk cId="2012969633" sldId="342"/>
            <ac:graphicFrameMk id="9" creationId="{67FBA09F-9BC4-471F-876C-1F3CCCECBC7A}"/>
          </ac:graphicFrameMkLst>
        </pc:graphicFrameChg>
        <pc:graphicFrameChg chg="add del mod">
          <ac:chgData name="Tirapelle, Monica" userId="ea66f7dc-433e-4dba-b4df-cd22d65dcee2" providerId="ADAL" clId="{F3E1F08E-7A52-43C4-B3B1-432F1D390FB9}" dt="2022-04-05T10:45:31.249" v="2168" actId="478"/>
          <ac:graphicFrameMkLst>
            <pc:docMk/>
            <pc:sldMk cId="2012969633" sldId="342"/>
            <ac:graphicFrameMk id="10" creationId="{8134889C-2223-4974-8A40-23004FE5FCB4}"/>
          </ac:graphicFrameMkLst>
        </pc:graphicFrameChg>
        <pc:graphicFrameChg chg="add del mod">
          <ac:chgData name="Tirapelle, Monica" userId="ea66f7dc-433e-4dba-b4df-cd22d65dcee2" providerId="ADAL" clId="{F3E1F08E-7A52-43C4-B3B1-432F1D390FB9}" dt="2022-04-05T10:45:03.528" v="2160" actId="478"/>
          <ac:graphicFrameMkLst>
            <pc:docMk/>
            <pc:sldMk cId="2012969633" sldId="342"/>
            <ac:graphicFrameMk id="11" creationId="{62D42902-A1A3-4919-B7D8-11E27E7C78BA}"/>
          </ac:graphicFrameMkLst>
        </pc:graphicFrameChg>
        <pc:graphicFrameChg chg="add del mod">
          <ac:chgData name="Tirapelle, Monica" userId="ea66f7dc-433e-4dba-b4df-cd22d65dcee2" providerId="ADAL" clId="{F3E1F08E-7A52-43C4-B3B1-432F1D390FB9}" dt="2022-04-05T10:45:02.207" v="2159" actId="478"/>
          <ac:graphicFrameMkLst>
            <pc:docMk/>
            <pc:sldMk cId="2012969633" sldId="342"/>
            <ac:graphicFrameMk id="12" creationId="{D576D632-36D9-4B45-8E2A-A0005F79C106}"/>
          </ac:graphicFrameMkLst>
        </pc:graphicFrameChg>
        <pc:graphicFrameChg chg="add mod modGraphic">
          <ac:chgData name="Tirapelle, Monica" userId="ea66f7dc-433e-4dba-b4df-cd22d65dcee2" providerId="ADAL" clId="{F3E1F08E-7A52-43C4-B3B1-432F1D390FB9}" dt="2022-04-07T10:21:23.389" v="2839" actId="12789"/>
          <ac:graphicFrameMkLst>
            <pc:docMk/>
            <pc:sldMk cId="2012969633" sldId="342"/>
            <ac:graphicFrameMk id="13" creationId="{C564A574-8947-44FE-8ED1-742FD5077C86}"/>
          </ac:graphicFrameMkLst>
        </pc:graphicFrameChg>
        <pc:graphicFrameChg chg="add mod modGraphic">
          <ac:chgData name="Tirapelle, Monica" userId="ea66f7dc-433e-4dba-b4df-cd22d65dcee2" providerId="ADAL" clId="{F3E1F08E-7A52-43C4-B3B1-432F1D390FB9}" dt="2022-04-07T14:10:37.062" v="2923" actId="108"/>
          <ac:graphicFrameMkLst>
            <pc:docMk/>
            <pc:sldMk cId="2012969633" sldId="342"/>
            <ac:graphicFrameMk id="14" creationId="{116B4345-D13E-40FA-9E5D-BDB36EEC0623}"/>
          </ac:graphicFrameMkLst>
        </pc:graphicFrameChg>
        <pc:graphicFrameChg chg="add del mod">
          <ac:chgData name="Tirapelle, Monica" userId="ea66f7dc-433e-4dba-b4df-cd22d65dcee2" providerId="ADAL" clId="{F3E1F08E-7A52-43C4-B3B1-432F1D390FB9}" dt="2022-04-05T10:44:53.337" v="2155"/>
          <ac:graphicFrameMkLst>
            <pc:docMk/>
            <pc:sldMk cId="2012969633" sldId="342"/>
            <ac:graphicFrameMk id="15" creationId="{8F09AF38-12C6-416D-B0E8-0847360EABA3}"/>
          </ac:graphicFrameMkLst>
        </pc:graphicFrameChg>
        <pc:graphicFrameChg chg="add del mod">
          <ac:chgData name="Tirapelle, Monica" userId="ea66f7dc-433e-4dba-b4df-cd22d65dcee2" providerId="ADAL" clId="{F3E1F08E-7A52-43C4-B3B1-432F1D390FB9}" dt="2022-04-05T10:44:53.337" v="2155"/>
          <ac:graphicFrameMkLst>
            <pc:docMk/>
            <pc:sldMk cId="2012969633" sldId="342"/>
            <ac:graphicFrameMk id="16" creationId="{20B70DAA-8159-4D1F-B5F6-1DD7D7AF715C}"/>
          </ac:graphicFrameMkLst>
        </pc:graphicFrameChg>
        <pc:graphicFrameChg chg="add del mod">
          <ac:chgData name="Tirapelle, Monica" userId="ea66f7dc-433e-4dba-b4df-cd22d65dcee2" providerId="ADAL" clId="{F3E1F08E-7A52-43C4-B3B1-432F1D390FB9}" dt="2022-04-05T10:45:20.496" v="2164"/>
          <ac:graphicFrameMkLst>
            <pc:docMk/>
            <pc:sldMk cId="2012969633" sldId="342"/>
            <ac:graphicFrameMk id="17" creationId="{3738256B-90B6-4470-94DD-D9795AE30A8B}"/>
          </ac:graphicFrameMkLst>
        </pc:graphicFrameChg>
        <pc:graphicFrameChg chg="add del mod">
          <ac:chgData name="Tirapelle, Monica" userId="ea66f7dc-433e-4dba-b4df-cd22d65dcee2" providerId="ADAL" clId="{F3E1F08E-7A52-43C4-B3B1-432F1D390FB9}" dt="2022-04-05T10:45:20.496" v="2164"/>
          <ac:graphicFrameMkLst>
            <pc:docMk/>
            <pc:sldMk cId="2012969633" sldId="342"/>
            <ac:graphicFrameMk id="18" creationId="{34050F00-F648-4AEC-AC88-6551B20764F7}"/>
          </ac:graphicFrameMkLst>
        </pc:graphicFrameChg>
        <pc:graphicFrameChg chg="add mod">
          <ac:chgData name="Tirapelle, Monica" userId="ea66f7dc-433e-4dba-b4df-cd22d65dcee2" providerId="ADAL" clId="{F3E1F08E-7A52-43C4-B3B1-432F1D390FB9}" dt="2022-04-05T16:52:36.970" v="2517"/>
          <ac:graphicFrameMkLst>
            <pc:docMk/>
            <pc:sldMk cId="2012969633" sldId="342"/>
            <ac:graphicFrameMk id="20" creationId="{67FBA09F-9BC4-471F-876C-1F3CCCECBC7A}"/>
          </ac:graphicFrameMkLst>
        </pc:graphicFrameChg>
        <pc:graphicFrameChg chg="add mod">
          <ac:chgData name="Tirapelle, Monica" userId="ea66f7dc-433e-4dba-b4df-cd22d65dcee2" providerId="ADAL" clId="{F3E1F08E-7A52-43C4-B3B1-432F1D390FB9}" dt="2022-04-05T16:52:36.970" v="2517"/>
          <ac:graphicFrameMkLst>
            <pc:docMk/>
            <pc:sldMk cId="2012969633" sldId="342"/>
            <ac:graphicFrameMk id="21" creationId="{8134889C-2223-4974-8A40-23004FE5FCB4}"/>
          </ac:graphicFrameMkLst>
        </pc:graphicFrameChg>
        <pc:picChg chg="add mod">
          <ac:chgData name="Tirapelle, Monica" userId="ea66f7dc-433e-4dba-b4df-cd22d65dcee2" providerId="ADAL" clId="{F3E1F08E-7A52-43C4-B3B1-432F1D390FB9}" dt="2022-04-07T14:20:23.373" v="3040" actId="1076"/>
          <ac:picMkLst>
            <pc:docMk/>
            <pc:sldMk cId="2012969633" sldId="342"/>
            <ac:picMk id="3" creationId="{87B48320-663B-4DFC-8FE7-7879D7B0BB46}"/>
          </ac:picMkLst>
        </pc:picChg>
        <pc:picChg chg="add mod">
          <ac:chgData name="Tirapelle, Monica" userId="ea66f7dc-433e-4dba-b4df-cd22d65dcee2" providerId="ADAL" clId="{F3E1F08E-7A52-43C4-B3B1-432F1D390FB9}" dt="2022-04-07T14:15:58.877" v="2925" actId="1076"/>
          <ac:picMkLst>
            <pc:docMk/>
            <pc:sldMk cId="2012969633" sldId="342"/>
            <ac:picMk id="5" creationId="{D44BAC69-1B1A-490A-BAA8-C16E4C3B2785}"/>
          </ac:picMkLst>
        </pc:picChg>
        <pc:picChg chg="add del mod">
          <ac:chgData name="Tirapelle, Monica" userId="ea66f7dc-433e-4dba-b4df-cd22d65dcee2" providerId="ADAL" clId="{F3E1F08E-7A52-43C4-B3B1-432F1D390FB9}" dt="2022-04-07T14:20:54.354" v="3044" actId="478"/>
          <ac:picMkLst>
            <pc:docMk/>
            <pc:sldMk cId="2012969633" sldId="342"/>
            <ac:picMk id="10" creationId="{D4577751-B6E0-4318-AA7E-0AC0F95A6BD2}"/>
          </ac:picMkLst>
        </pc:picChg>
        <pc:picChg chg="add del mod">
          <ac:chgData name="Tirapelle, Monica" userId="ea66f7dc-433e-4dba-b4df-cd22d65dcee2" providerId="ADAL" clId="{F3E1F08E-7A52-43C4-B3B1-432F1D390FB9}" dt="2022-04-07T14:20:40.474" v="3042" actId="478"/>
          <ac:picMkLst>
            <pc:docMk/>
            <pc:sldMk cId="2012969633" sldId="342"/>
            <ac:picMk id="11" creationId="{4F64FBA6-B297-4B56-A853-43ED46AF5009}"/>
          </ac:picMkLst>
        </pc:picChg>
        <pc:picChg chg="add del mod">
          <ac:chgData name="Tirapelle, Monica" userId="ea66f7dc-433e-4dba-b4df-cd22d65dcee2" providerId="ADAL" clId="{F3E1F08E-7A52-43C4-B3B1-432F1D390FB9}" dt="2022-04-05T16:52:43.061" v="2519" actId="478"/>
          <ac:picMkLst>
            <pc:docMk/>
            <pc:sldMk cId="2012969633" sldId="342"/>
            <ac:picMk id="19" creationId="{9E3F23D5-8DD0-41C7-955B-93FF81FF86D9}"/>
          </ac:picMkLst>
        </pc:picChg>
        <pc:picChg chg="add del mod">
          <ac:chgData name="Tirapelle, Monica" userId="ea66f7dc-433e-4dba-b4df-cd22d65dcee2" providerId="ADAL" clId="{F3E1F08E-7A52-43C4-B3B1-432F1D390FB9}" dt="2022-04-07T09:11:23.951" v="2736" actId="478"/>
          <ac:picMkLst>
            <pc:docMk/>
            <pc:sldMk cId="2012969633" sldId="342"/>
            <ac:picMk id="22" creationId="{B2445AA3-B0EF-4FC4-8F13-78B977726095}"/>
          </ac:picMkLst>
        </pc:picChg>
      </pc:sldChg>
      <pc:sldChg chg="new del">
        <pc:chgData name="Tirapelle, Monica" userId="ea66f7dc-433e-4dba-b4df-cd22d65dcee2" providerId="ADAL" clId="{F3E1F08E-7A52-43C4-B3B1-432F1D390FB9}" dt="2022-04-04T18:08:53.283" v="1168" actId="680"/>
        <pc:sldMkLst>
          <pc:docMk/>
          <pc:sldMk cId="2675004022" sldId="342"/>
        </pc:sldMkLst>
      </pc:sldChg>
      <pc:sldChg chg="addSp delSp modSp mod modShow">
        <pc:chgData name="Tirapelle, Monica" userId="ea66f7dc-433e-4dba-b4df-cd22d65dcee2" providerId="ADAL" clId="{F3E1F08E-7A52-43C4-B3B1-432F1D390FB9}" dt="2022-04-08T13:45:50.056" v="4933" actId="122"/>
        <pc:sldMkLst>
          <pc:docMk/>
          <pc:sldMk cId="2233934777" sldId="343"/>
        </pc:sldMkLst>
        <pc:spChg chg="add mod">
          <ac:chgData name="Tirapelle, Monica" userId="ea66f7dc-433e-4dba-b4df-cd22d65dcee2" providerId="ADAL" clId="{F3E1F08E-7A52-43C4-B3B1-432F1D390FB9}" dt="2022-04-08T13:43:43.377" v="4857" actId="207"/>
          <ac:spMkLst>
            <pc:docMk/>
            <pc:sldMk cId="2233934777" sldId="343"/>
            <ac:spMk id="2" creationId="{8E5D77B5-DFE6-44AA-8CE7-4E9DA8E16433}"/>
          </ac:spMkLst>
        </pc:spChg>
        <pc:spChg chg="add mod">
          <ac:chgData name="Tirapelle, Monica" userId="ea66f7dc-433e-4dba-b4df-cd22d65dcee2" providerId="ADAL" clId="{F3E1F08E-7A52-43C4-B3B1-432F1D390FB9}" dt="2022-04-05T10:47:06" v="2176" actId="1076"/>
          <ac:spMkLst>
            <pc:docMk/>
            <pc:sldMk cId="2233934777" sldId="343"/>
            <ac:spMk id="4" creationId="{69241563-CAC4-475E-9CF2-DA5B5D0417F1}"/>
          </ac:spMkLst>
        </pc:spChg>
        <pc:spChg chg="add del mod">
          <ac:chgData name="Tirapelle, Monica" userId="ea66f7dc-433e-4dba-b4df-cd22d65dcee2" providerId="ADAL" clId="{F3E1F08E-7A52-43C4-B3B1-432F1D390FB9}" dt="2022-04-05T09:51:54.804" v="1499" actId="478"/>
          <ac:spMkLst>
            <pc:docMk/>
            <pc:sldMk cId="2233934777" sldId="343"/>
            <ac:spMk id="4" creationId="{8908D83C-8249-4584-8EAD-4C0A7351DD72}"/>
          </ac:spMkLst>
        </pc:spChg>
        <pc:spChg chg="add del mod">
          <ac:chgData name="Tirapelle, Monica" userId="ea66f7dc-433e-4dba-b4df-cd22d65dcee2" providerId="ADAL" clId="{F3E1F08E-7A52-43C4-B3B1-432F1D390FB9}" dt="2022-04-08T13:43:56.707" v="4859" actId="478"/>
          <ac:spMkLst>
            <pc:docMk/>
            <pc:sldMk cId="2233934777" sldId="343"/>
            <ac:spMk id="6" creationId="{F0C5E9B7-28D1-4B94-B69B-9A8D76633F9A}"/>
          </ac:spMkLst>
        </pc:spChg>
        <pc:spChg chg="mod">
          <ac:chgData name="Tirapelle, Monica" userId="ea66f7dc-433e-4dba-b4df-cd22d65dcee2" providerId="ADAL" clId="{F3E1F08E-7A52-43C4-B3B1-432F1D390FB9}" dt="2022-04-05T10:12:04.645" v="1889"/>
          <ac:spMkLst>
            <pc:docMk/>
            <pc:sldMk cId="2233934777" sldId="343"/>
            <ac:spMk id="8" creationId="{27A7C24B-13C1-42F1-B036-41D9BF87B33C}"/>
          </ac:spMkLst>
        </pc:spChg>
        <pc:spChg chg="add mod">
          <ac:chgData name="Tirapelle, Monica" userId="ea66f7dc-433e-4dba-b4df-cd22d65dcee2" providerId="ADAL" clId="{F3E1F08E-7A52-43C4-B3B1-432F1D390FB9}" dt="2022-04-08T13:45:50.056" v="4933" actId="122"/>
          <ac:spMkLst>
            <pc:docMk/>
            <pc:sldMk cId="2233934777" sldId="343"/>
            <ac:spMk id="10" creationId="{3F875BEF-9DBC-4125-AB56-5727112ED9D1}"/>
          </ac:spMkLst>
        </pc:spChg>
        <pc:spChg chg="add del mod">
          <ac:chgData name="Tirapelle, Monica" userId="ea66f7dc-433e-4dba-b4df-cd22d65dcee2" providerId="ADAL" clId="{F3E1F08E-7A52-43C4-B3B1-432F1D390FB9}" dt="2022-04-05T10:46:33.363" v="2171" actId="208"/>
          <ac:spMkLst>
            <pc:docMk/>
            <pc:sldMk cId="2233934777" sldId="343"/>
            <ac:spMk id="11" creationId="{4DEFA5BC-0EF9-423E-8B20-8E3CCDA2F7B6}"/>
          </ac:spMkLst>
        </pc:spChg>
        <pc:spChg chg="add mod">
          <ac:chgData name="Tirapelle, Monica" userId="ea66f7dc-433e-4dba-b4df-cd22d65dcee2" providerId="ADAL" clId="{F3E1F08E-7A52-43C4-B3B1-432F1D390FB9}" dt="2022-04-05T10:47:18.659" v="2179" actId="207"/>
          <ac:spMkLst>
            <pc:docMk/>
            <pc:sldMk cId="2233934777" sldId="343"/>
            <ac:spMk id="13" creationId="{990CFCC4-81EE-4229-BE8E-B416C9339F35}"/>
          </ac:spMkLst>
        </pc:spChg>
        <pc:spChg chg="del">
          <ac:chgData name="Tirapelle, Monica" userId="ea66f7dc-433e-4dba-b4df-cd22d65dcee2" providerId="ADAL" clId="{F3E1F08E-7A52-43C4-B3B1-432F1D390FB9}" dt="2022-04-05T09:52:04.102" v="1502" actId="478"/>
          <ac:spMkLst>
            <pc:docMk/>
            <pc:sldMk cId="2233934777" sldId="343"/>
            <ac:spMk id="15" creationId="{0D9A3549-8297-42D7-B826-D84C6413CCB0}"/>
          </ac:spMkLst>
        </pc:spChg>
        <pc:spChg chg="del mod">
          <ac:chgData name="Tirapelle, Monica" userId="ea66f7dc-433e-4dba-b4df-cd22d65dcee2" providerId="ADAL" clId="{F3E1F08E-7A52-43C4-B3B1-432F1D390FB9}" dt="2022-04-08T13:43:59.217" v="4861" actId="478"/>
          <ac:spMkLst>
            <pc:docMk/>
            <pc:sldMk cId="2233934777" sldId="343"/>
            <ac:spMk id="16" creationId="{6BC1E932-7CC8-4B0C-9932-5C264D3817F4}"/>
          </ac:spMkLst>
        </pc:spChg>
        <pc:spChg chg="del mod">
          <ac:chgData name="Tirapelle, Monica" userId="ea66f7dc-433e-4dba-b4df-cd22d65dcee2" providerId="ADAL" clId="{F3E1F08E-7A52-43C4-B3B1-432F1D390FB9}" dt="2022-04-08T13:44:01.530" v="4863" actId="478"/>
          <ac:spMkLst>
            <pc:docMk/>
            <pc:sldMk cId="2233934777" sldId="343"/>
            <ac:spMk id="17" creationId="{F6A3AF47-389A-4E95-B52B-5C2D8AF0274D}"/>
          </ac:spMkLst>
        </pc:spChg>
        <pc:spChg chg="mod">
          <ac:chgData name="Tirapelle, Monica" userId="ea66f7dc-433e-4dba-b4df-cd22d65dcee2" providerId="ADAL" clId="{F3E1F08E-7A52-43C4-B3B1-432F1D390FB9}" dt="2022-04-08T13:44:13.372" v="4865"/>
          <ac:spMkLst>
            <pc:docMk/>
            <pc:sldMk cId="2233934777" sldId="343"/>
            <ac:spMk id="18" creationId="{74FF91EE-330C-4676-BD25-FB5E82B94F35}"/>
          </ac:spMkLst>
        </pc:spChg>
        <pc:spChg chg="del">
          <ac:chgData name="Tirapelle, Monica" userId="ea66f7dc-433e-4dba-b4df-cd22d65dcee2" providerId="ADAL" clId="{F3E1F08E-7A52-43C4-B3B1-432F1D390FB9}" dt="2022-04-05T09:52:10.752" v="1504" actId="478"/>
          <ac:spMkLst>
            <pc:docMk/>
            <pc:sldMk cId="2233934777" sldId="343"/>
            <ac:spMk id="18" creationId="{D5ED60DE-ED26-490A-83D7-009AC3F179DA}"/>
          </ac:spMkLst>
        </pc:spChg>
        <pc:spChg chg="del mod">
          <ac:chgData name="Tirapelle, Monica" userId="ea66f7dc-433e-4dba-b4df-cd22d65dcee2" providerId="ADAL" clId="{F3E1F08E-7A52-43C4-B3B1-432F1D390FB9}" dt="2022-04-05T09:52:14.563" v="1506" actId="478"/>
          <ac:spMkLst>
            <pc:docMk/>
            <pc:sldMk cId="2233934777" sldId="343"/>
            <ac:spMk id="19" creationId="{104CCD4B-1AAE-4843-A227-EFA374465298}"/>
          </ac:spMkLst>
        </pc:spChg>
        <pc:spChg chg="mod">
          <ac:chgData name="Tirapelle, Monica" userId="ea66f7dc-433e-4dba-b4df-cd22d65dcee2" providerId="ADAL" clId="{F3E1F08E-7A52-43C4-B3B1-432F1D390FB9}" dt="2022-04-08T13:44:13.372" v="4865"/>
          <ac:spMkLst>
            <pc:docMk/>
            <pc:sldMk cId="2233934777" sldId="343"/>
            <ac:spMk id="19" creationId="{1A5D40ED-C161-4D95-98B8-A3629F54BC39}"/>
          </ac:spMkLst>
        </pc:spChg>
        <pc:spChg chg="del mod">
          <ac:chgData name="Tirapelle, Monica" userId="ea66f7dc-433e-4dba-b4df-cd22d65dcee2" providerId="ADAL" clId="{F3E1F08E-7A52-43C4-B3B1-432F1D390FB9}" dt="2022-04-08T13:44:00.305" v="4862" actId="478"/>
          <ac:spMkLst>
            <pc:docMk/>
            <pc:sldMk cId="2233934777" sldId="343"/>
            <ac:spMk id="20" creationId="{C5697D5E-D644-44F3-85FE-FD3C6C873F7E}"/>
          </ac:spMkLst>
        </pc:spChg>
        <pc:spChg chg="mod">
          <ac:chgData name="Tirapelle, Monica" userId="ea66f7dc-433e-4dba-b4df-cd22d65dcee2" providerId="ADAL" clId="{F3E1F08E-7A52-43C4-B3B1-432F1D390FB9}" dt="2022-04-08T13:44:13.372" v="4865"/>
          <ac:spMkLst>
            <pc:docMk/>
            <pc:sldMk cId="2233934777" sldId="343"/>
            <ac:spMk id="21" creationId="{02D75AB2-5B0A-4C4D-B32F-647FCA125A57}"/>
          </ac:spMkLst>
        </pc:spChg>
        <pc:spChg chg="mod">
          <ac:chgData name="Tirapelle, Monica" userId="ea66f7dc-433e-4dba-b4df-cd22d65dcee2" providerId="ADAL" clId="{F3E1F08E-7A52-43C4-B3B1-432F1D390FB9}" dt="2022-04-08T13:44:13.372" v="4865"/>
          <ac:spMkLst>
            <pc:docMk/>
            <pc:sldMk cId="2233934777" sldId="343"/>
            <ac:spMk id="22" creationId="{CBB5FC51-A13B-4973-A8AC-94573B4FC3FB}"/>
          </ac:spMkLst>
        </pc:spChg>
        <pc:spChg chg="mod">
          <ac:chgData name="Tirapelle, Monica" userId="ea66f7dc-433e-4dba-b4df-cd22d65dcee2" providerId="ADAL" clId="{F3E1F08E-7A52-43C4-B3B1-432F1D390FB9}" dt="2022-04-08T13:44:13.372" v="4865"/>
          <ac:spMkLst>
            <pc:docMk/>
            <pc:sldMk cId="2233934777" sldId="343"/>
            <ac:spMk id="23" creationId="{68CF39AF-9AEF-4A4B-A80B-659E435D2A53}"/>
          </ac:spMkLst>
        </pc:spChg>
        <pc:spChg chg="del mod">
          <ac:chgData name="Tirapelle, Monica" userId="ea66f7dc-433e-4dba-b4df-cd22d65dcee2" providerId="ADAL" clId="{F3E1F08E-7A52-43C4-B3B1-432F1D390FB9}" dt="2022-04-05T10:05:47.457" v="1723" actId="478"/>
          <ac:spMkLst>
            <pc:docMk/>
            <pc:sldMk cId="2233934777" sldId="343"/>
            <ac:spMk id="23" creationId="{EA57E584-051A-4912-ABFD-5A068194BCFB}"/>
          </ac:spMkLst>
        </pc:spChg>
        <pc:spChg chg="del mod">
          <ac:chgData name="Tirapelle, Monica" userId="ea66f7dc-433e-4dba-b4df-cd22d65dcee2" providerId="ADAL" clId="{F3E1F08E-7A52-43C4-B3B1-432F1D390FB9}" dt="2022-04-05T09:51:48.548" v="1497" actId="478"/>
          <ac:spMkLst>
            <pc:docMk/>
            <pc:sldMk cId="2233934777" sldId="343"/>
            <ac:spMk id="24" creationId="{6F73246A-B4DD-4941-B799-9BAC5A5397C6}"/>
          </ac:spMkLst>
        </pc:spChg>
        <pc:spChg chg="mod">
          <ac:chgData name="Tirapelle, Monica" userId="ea66f7dc-433e-4dba-b4df-cd22d65dcee2" providerId="ADAL" clId="{F3E1F08E-7A52-43C4-B3B1-432F1D390FB9}" dt="2022-04-08T13:44:13.372" v="4865"/>
          <ac:spMkLst>
            <pc:docMk/>
            <pc:sldMk cId="2233934777" sldId="343"/>
            <ac:spMk id="24" creationId="{BD9C4898-B4D8-4C00-94B6-DAB3CEC42E30}"/>
          </ac:spMkLst>
        </pc:spChg>
        <pc:spChg chg="mod">
          <ac:chgData name="Tirapelle, Monica" userId="ea66f7dc-433e-4dba-b4df-cd22d65dcee2" providerId="ADAL" clId="{F3E1F08E-7A52-43C4-B3B1-432F1D390FB9}" dt="2022-04-08T13:44:13.372" v="4865"/>
          <ac:spMkLst>
            <pc:docMk/>
            <pc:sldMk cId="2233934777" sldId="343"/>
            <ac:spMk id="25" creationId="{0F904ED7-FB74-470C-9E7D-B54748F3D930}"/>
          </ac:spMkLst>
        </pc:spChg>
        <pc:spChg chg="mod">
          <ac:chgData name="Tirapelle, Monica" userId="ea66f7dc-433e-4dba-b4df-cd22d65dcee2" providerId="ADAL" clId="{F3E1F08E-7A52-43C4-B3B1-432F1D390FB9}" dt="2022-04-08T13:44:13.372" v="4865"/>
          <ac:spMkLst>
            <pc:docMk/>
            <pc:sldMk cId="2233934777" sldId="343"/>
            <ac:spMk id="26" creationId="{68866B89-3CCF-42AF-AC0D-AC48C8BEC59A}"/>
          </ac:spMkLst>
        </pc:spChg>
        <pc:spChg chg="mod">
          <ac:chgData name="Tirapelle, Monica" userId="ea66f7dc-433e-4dba-b4df-cd22d65dcee2" providerId="ADAL" clId="{F3E1F08E-7A52-43C4-B3B1-432F1D390FB9}" dt="2022-04-08T13:44:13.372" v="4865"/>
          <ac:spMkLst>
            <pc:docMk/>
            <pc:sldMk cId="2233934777" sldId="343"/>
            <ac:spMk id="27" creationId="{3B8BDD7F-1F80-406D-B401-EF415950DFC2}"/>
          </ac:spMkLst>
        </pc:spChg>
        <pc:spChg chg="mod">
          <ac:chgData name="Tirapelle, Monica" userId="ea66f7dc-433e-4dba-b4df-cd22d65dcee2" providerId="ADAL" clId="{F3E1F08E-7A52-43C4-B3B1-432F1D390FB9}" dt="2022-04-08T13:44:13.372" v="4865"/>
          <ac:spMkLst>
            <pc:docMk/>
            <pc:sldMk cId="2233934777" sldId="343"/>
            <ac:spMk id="28" creationId="{5C3098EA-0BF7-4791-971A-87A4938C16AC}"/>
          </ac:spMkLst>
        </pc:spChg>
        <pc:spChg chg="mod">
          <ac:chgData name="Tirapelle, Monica" userId="ea66f7dc-433e-4dba-b4df-cd22d65dcee2" providerId="ADAL" clId="{F3E1F08E-7A52-43C4-B3B1-432F1D390FB9}" dt="2022-04-08T13:44:13.372" v="4865"/>
          <ac:spMkLst>
            <pc:docMk/>
            <pc:sldMk cId="2233934777" sldId="343"/>
            <ac:spMk id="29" creationId="{8B1CC297-E01F-4C5D-B43B-7855532A3A84}"/>
          </ac:spMkLst>
        </pc:spChg>
        <pc:spChg chg="mod">
          <ac:chgData name="Tirapelle, Monica" userId="ea66f7dc-433e-4dba-b4df-cd22d65dcee2" providerId="ADAL" clId="{F3E1F08E-7A52-43C4-B3B1-432F1D390FB9}" dt="2022-04-08T13:44:48.635" v="4893"/>
          <ac:spMkLst>
            <pc:docMk/>
            <pc:sldMk cId="2233934777" sldId="343"/>
            <ac:spMk id="32" creationId="{EA4EB8CD-3FE9-4559-980A-BDE87055CABB}"/>
          </ac:spMkLst>
        </pc:spChg>
        <pc:spChg chg="mod">
          <ac:chgData name="Tirapelle, Monica" userId="ea66f7dc-433e-4dba-b4df-cd22d65dcee2" providerId="ADAL" clId="{F3E1F08E-7A52-43C4-B3B1-432F1D390FB9}" dt="2022-04-08T13:44:48.635" v="4893"/>
          <ac:spMkLst>
            <pc:docMk/>
            <pc:sldMk cId="2233934777" sldId="343"/>
            <ac:spMk id="33" creationId="{56F78EA6-0396-42AC-8343-FC949B4CD44A}"/>
          </ac:spMkLst>
        </pc:spChg>
        <pc:spChg chg="mod">
          <ac:chgData name="Tirapelle, Monica" userId="ea66f7dc-433e-4dba-b4df-cd22d65dcee2" providerId="ADAL" clId="{F3E1F08E-7A52-43C4-B3B1-432F1D390FB9}" dt="2022-04-08T13:44:48.635" v="4893"/>
          <ac:spMkLst>
            <pc:docMk/>
            <pc:sldMk cId="2233934777" sldId="343"/>
            <ac:spMk id="34" creationId="{E710D591-049F-41B0-93B4-C091B0DC81A4}"/>
          </ac:spMkLst>
        </pc:spChg>
        <pc:spChg chg="mod">
          <ac:chgData name="Tirapelle, Monica" userId="ea66f7dc-433e-4dba-b4df-cd22d65dcee2" providerId="ADAL" clId="{F3E1F08E-7A52-43C4-B3B1-432F1D390FB9}" dt="2022-04-08T13:44:48.635" v="4893"/>
          <ac:spMkLst>
            <pc:docMk/>
            <pc:sldMk cId="2233934777" sldId="343"/>
            <ac:spMk id="35" creationId="{35ED1217-4AD1-46CF-8B22-8AE695FD6548}"/>
          </ac:spMkLst>
        </pc:spChg>
        <pc:spChg chg="mod">
          <ac:chgData name="Tirapelle, Monica" userId="ea66f7dc-433e-4dba-b4df-cd22d65dcee2" providerId="ADAL" clId="{F3E1F08E-7A52-43C4-B3B1-432F1D390FB9}" dt="2022-04-08T13:44:48.635" v="4893"/>
          <ac:spMkLst>
            <pc:docMk/>
            <pc:sldMk cId="2233934777" sldId="343"/>
            <ac:spMk id="36" creationId="{20192A38-6F2B-448C-BF82-DAE963480B84}"/>
          </ac:spMkLst>
        </pc:spChg>
        <pc:spChg chg="mod">
          <ac:chgData name="Tirapelle, Monica" userId="ea66f7dc-433e-4dba-b4df-cd22d65dcee2" providerId="ADAL" clId="{F3E1F08E-7A52-43C4-B3B1-432F1D390FB9}" dt="2022-04-08T13:44:48.635" v="4893"/>
          <ac:spMkLst>
            <pc:docMk/>
            <pc:sldMk cId="2233934777" sldId="343"/>
            <ac:spMk id="37" creationId="{B8134443-F949-49E6-A3EF-94C9EF68A8BE}"/>
          </ac:spMkLst>
        </pc:spChg>
        <pc:spChg chg="mod">
          <ac:chgData name="Tirapelle, Monica" userId="ea66f7dc-433e-4dba-b4df-cd22d65dcee2" providerId="ADAL" clId="{F3E1F08E-7A52-43C4-B3B1-432F1D390FB9}" dt="2022-04-08T13:44:48.635" v="4893"/>
          <ac:spMkLst>
            <pc:docMk/>
            <pc:sldMk cId="2233934777" sldId="343"/>
            <ac:spMk id="38" creationId="{348C006D-4F31-49E9-97D2-AE78DCDA806E}"/>
          </ac:spMkLst>
        </pc:spChg>
        <pc:spChg chg="mod">
          <ac:chgData name="Tirapelle, Monica" userId="ea66f7dc-433e-4dba-b4df-cd22d65dcee2" providerId="ADAL" clId="{F3E1F08E-7A52-43C4-B3B1-432F1D390FB9}" dt="2022-04-08T13:44:48.635" v="4893"/>
          <ac:spMkLst>
            <pc:docMk/>
            <pc:sldMk cId="2233934777" sldId="343"/>
            <ac:spMk id="39" creationId="{454E6A03-281A-46DE-910C-2D67FE402FB8}"/>
          </ac:spMkLst>
        </pc:spChg>
        <pc:spChg chg="mod">
          <ac:chgData name="Tirapelle, Monica" userId="ea66f7dc-433e-4dba-b4df-cd22d65dcee2" providerId="ADAL" clId="{F3E1F08E-7A52-43C4-B3B1-432F1D390FB9}" dt="2022-04-08T13:44:48.635" v="4893"/>
          <ac:spMkLst>
            <pc:docMk/>
            <pc:sldMk cId="2233934777" sldId="343"/>
            <ac:spMk id="40" creationId="{D24000CE-755B-4E9F-AFAA-7D77EE1A81AC}"/>
          </ac:spMkLst>
        </pc:spChg>
        <pc:spChg chg="mod">
          <ac:chgData name="Tirapelle, Monica" userId="ea66f7dc-433e-4dba-b4df-cd22d65dcee2" providerId="ADAL" clId="{F3E1F08E-7A52-43C4-B3B1-432F1D390FB9}" dt="2022-04-08T13:44:48.635" v="4893"/>
          <ac:spMkLst>
            <pc:docMk/>
            <pc:sldMk cId="2233934777" sldId="343"/>
            <ac:spMk id="41" creationId="{58B51155-3114-4FB4-85D8-073A7AF7AD3A}"/>
          </ac:spMkLst>
        </pc:spChg>
        <pc:spChg chg="mod">
          <ac:chgData name="Tirapelle, Monica" userId="ea66f7dc-433e-4dba-b4df-cd22d65dcee2" providerId="ADAL" clId="{F3E1F08E-7A52-43C4-B3B1-432F1D390FB9}" dt="2022-04-08T13:44:48.635" v="4893"/>
          <ac:spMkLst>
            <pc:docMk/>
            <pc:sldMk cId="2233934777" sldId="343"/>
            <ac:spMk id="42" creationId="{4918847A-D799-45C5-B10E-4EDE5D26C502}"/>
          </ac:spMkLst>
        </pc:spChg>
        <pc:grpChg chg="add del mod">
          <ac:chgData name="Tirapelle, Monica" userId="ea66f7dc-433e-4dba-b4df-cd22d65dcee2" providerId="ADAL" clId="{F3E1F08E-7A52-43C4-B3B1-432F1D390FB9}" dt="2022-04-08T13:44:25.257" v="4870"/>
          <ac:grpSpMkLst>
            <pc:docMk/>
            <pc:sldMk cId="2233934777" sldId="343"/>
            <ac:grpSpMk id="15" creationId="{08EF30E1-D1EB-47A6-90C3-4988CB3D4FCC}"/>
          </ac:grpSpMkLst>
        </pc:grpChg>
        <pc:grpChg chg="add del mod">
          <ac:chgData name="Tirapelle, Monica" userId="ea66f7dc-433e-4dba-b4df-cd22d65dcee2" providerId="ADAL" clId="{F3E1F08E-7A52-43C4-B3B1-432F1D390FB9}" dt="2022-04-08T13:44:50.409" v="4894"/>
          <ac:grpSpMkLst>
            <pc:docMk/>
            <pc:sldMk cId="2233934777" sldId="343"/>
            <ac:grpSpMk id="31" creationId="{EBE6BB60-DC7E-46BA-8467-F157B6DE9BB4}"/>
          </ac:grpSpMkLst>
        </pc:grpChg>
        <pc:picChg chg="add mod">
          <ac:chgData name="Tirapelle, Monica" userId="ea66f7dc-433e-4dba-b4df-cd22d65dcee2" providerId="ADAL" clId="{F3E1F08E-7A52-43C4-B3B1-432F1D390FB9}" dt="2022-04-08T13:44:59.378" v="4899" actId="1076"/>
          <ac:picMkLst>
            <pc:docMk/>
            <pc:sldMk cId="2233934777" sldId="343"/>
            <ac:picMk id="7" creationId="{6550CF10-357C-49D3-96D7-3956A27A59DF}"/>
          </ac:picMkLst>
        </pc:picChg>
        <pc:picChg chg="del mod">
          <ac:chgData name="Tirapelle, Monica" userId="ea66f7dc-433e-4dba-b4df-cd22d65dcee2" providerId="ADAL" clId="{F3E1F08E-7A52-43C4-B3B1-432F1D390FB9}" dt="2022-04-08T13:43:53.302" v="4858" actId="478"/>
          <ac:picMkLst>
            <pc:docMk/>
            <pc:sldMk cId="2233934777" sldId="343"/>
            <ac:picMk id="12" creationId="{2DDF2421-3976-458D-B67B-2A9A22BEBF8D}"/>
          </ac:picMkLst>
        </pc:picChg>
        <pc:picChg chg="del">
          <ac:chgData name="Tirapelle, Monica" userId="ea66f7dc-433e-4dba-b4df-cd22d65dcee2" providerId="ADAL" clId="{F3E1F08E-7A52-43C4-B3B1-432F1D390FB9}" dt="2022-04-05T09:51:49.480" v="1498" actId="478"/>
          <ac:picMkLst>
            <pc:docMk/>
            <pc:sldMk cId="2233934777" sldId="343"/>
            <ac:picMk id="14" creationId="{A383BFC3-C71B-46E4-9027-76DE0954EEC4}"/>
          </ac:picMkLst>
        </pc:picChg>
        <pc:picChg chg="mod">
          <ac:chgData name="Tirapelle, Monica" userId="ea66f7dc-433e-4dba-b4df-cd22d65dcee2" providerId="ADAL" clId="{F3E1F08E-7A52-43C4-B3B1-432F1D390FB9}" dt="2022-04-08T13:44:13.372" v="4865"/>
          <ac:picMkLst>
            <pc:docMk/>
            <pc:sldMk cId="2233934777" sldId="343"/>
            <ac:picMk id="30" creationId="{A1550545-9C00-4D26-903D-8A89DB6C5AFA}"/>
          </ac:picMkLst>
        </pc:picChg>
        <pc:picChg chg="mod">
          <ac:chgData name="Tirapelle, Monica" userId="ea66f7dc-433e-4dba-b4df-cd22d65dcee2" providerId="ADAL" clId="{F3E1F08E-7A52-43C4-B3B1-432F1D390FB9}" dt="2022-04-08T13:44:48.635" v="4893"/>
          <ac:picMkLst>
            <pc:docMk/>
            <pc:sldMk cId="2233934777" sldId="343"/>
            <ac:picMk id="43" creationId="{7850510D-F9E8-43EE-A8F2-DA7607981344}"/>
          </ac:picMkLst>
        </pc:picChg>
      </pc:sldChg>
      <pc:sldChg chg="addSp delSp modSp new mod">
        <pc:chgData name="Tirapelle, Monica" userId="ea66f7dc-433e-4dba-b4df-cd22d65dcee2" providerId="ADAL" clId="{F3E1F08E-7A52-43C4-B3B1-432F1D390FB9}" dt="2022-04-07T14:19:33.208" v="3015" actId="20577"/>
        <pc:sldMkLst>
          <pc:docMk/>
          <pc:sldMk cId="45030952" sldId="344"/>
        </pc:sldMkLst>
        <pc:spChg chg="mod">
          <ac:chgData name="Tirapelle, Monica" userId="ea66f7dc-433e-4dba-b4df-cd22d65dcee2" providerId="ADAL" clId="{F3E1F08E-7A52-43C4-B3B1-432F1D390FB9}" dt="2022-04-07T14:19:33.208" v="3015" actId="20577"/>
          <ac:spMkLst>
            <pc:docMk/>
            <pc:sldMk cId="45030952" sldId="344"/>
            <ac:spMk id="2" creationId="{DCFD85E3-A003-4730-803B-D34803418C16}"/>
          </ac:spMkLst>
        </pc:spChg>
        <pc:spChg chg="del">
          <ac:chgData name="Tirapelle, Monica" userId="ea66f7dc-433e-4dba-b4df-cd22d65dcee2" providerId="ADAL" clId="{F3E1F08E-7A52-43C4-B3B1-432F1D390FB9}" dt="2022-04-05T10:26:53.956" v="1992"/>
          <ac:spMkLst>
            <pc:docMk/>
            <pc:sldMk cId="45030952" sldId="344"/>
            <ac:spMk id="3" creationId="{701AB078-3E85-49BD-9ACE-46747CF127C3}"/>
          </ac:spMkLst>
        </pc:spChg>
        <pc:spChg chg="add del mod">
          <ac:chgData name="Tirapelle, Monica" userId="ea66f7dc-433e-4dba-b4df-cd22d65dcee2" providerId="ADAL" clId="{F3E1F08E-7A52-43C4-B3B1-432F1D390FB9}" dt="2022-04-07T09:10:46.435" v="2733" actId="478"/>
          <ac:spMkLst>
            <pc:docMk/>
            <pc:sldMk cId="45030952" sldId="344"/>
            <ac:spMk id="5" creationId="{027F60B3-F737-4BE9-A68D-36E2D074EE4E}"/>
          </ac:spMkLst>
        </pc:spChg>
        <pc:picChg chg="add mod">
          <ac:chgData name="Tirapelle, Monica" userId="ea66f7dc-433e-4dba-b4df-cd22d65dcee2" providerId="ADAL" clId="{F3E1F08E-7A52-43C4-B3B1-432F1D390FB9}" dt="2022-04-07T14:18:16.477" v="2988" actId="1076"/>
          <ac:picMkLst>
            <pc:docMk/>
            <pc:sldMk cId="45030952" sldId="344"/>
            <ac:picMk id="5" creationId="{8C742DBF-7537-42EF-98E1-2AC2063E6633}"/>
          </ac:picMkLst>
        </pc:picChg>
        <pc:picChg chg="add del mod">
          <ac:chgData name="Tirapelle, Monica" userId="ea66f7dc-433e-4dba-b4df-cd22d65dcee2" providerId="ADAL" clId="{F3E1F08E-7A52-43C4-B3B1-432F1D390FB9}" dt="2022-04-07T09:10:43.817" v="2732" actId="478"/>
          <ac:picMkLst>
            <pc:docMk/>
            <pc:sldMk cId="45030952" sldId="344"/>
            <ac:picMk id="6" creationId="{81F4CA0B-4F51-420A-88E9-C380F33A6F24}"/>
          </ac:picMkLst>
        </pc:picChg>
        <pc:picChg chg="add mod">
          <ac:chgData name="Tirapelle, Monica" userId="ea66f7dc-433e-4dba-b4df-cd22d65dcee2" providerId="ADAL" clId="{F3E1F08E-7A52-43C4-B3B1-432F1D390FB9}" dt="2022-04-07T14:18:16.477" v="2988" actId="1076"/>
          <ac:picMkLst>
            <pc:docMk/>
            <pc:sldMk cId="45030952" sldId="344"/>
            <ac:picMk id="7" creationId="{C44AD986-B26C-4184-9A0C-A85AD857DB7D}"/>
          </ac:picMkLst>
        </pc:picChg>
        <pc:picChg chg="add del mod">
          <ac:chgData name="Tirapelle, Monica" userId="ea66f7dc-433e-4dba-b4df-cd22d65dcee2" providerId="ADAL" clId="{F3E1F08E-7A52-43C4-B3B1-432F1D390FB9}" dt="2022-04-07T09:10:43.817" v="2732" actId="478"/>
          <ac:picMkLst>
            <pc:docMk/>
            <pc:sldMk cId="45030952" sldId="344"/>
            <ac:picMk id="8" creationId="{B360227F-375B-4BD9-8662-043307B58AA5}"/>
          </ac:picMkLst>
        </pc:picChg>
        <pc:picChg chg="add mod">
          <ac:chgData name="Tirapelle, Monica" userId="ea66f7dc-433e-4dba-b4df-cd22d65dcee2" providerId="ADAL" clId="{F3E1F08E-7A52-43C4-B3B1-432F1D390FB9}" dt="2022-04-07T14:18:44.123" v="2992" actId="1076"/>
          <ac:picMkLst>
            <pc:docMk/>
            <pc:sldMk cId="45030952" sldId="344"/>
            <ac:picMk id="9" creationId="{E3A11B3B-2721-4D4A-9F66-17A95B618051}"/>
          </ac:picMkLst>
        </pc:picChg>
        <pc:picChg chg="add mod">
          <ac:chgData name="Tirapelle, Monica" userId="ea66f7dc-433e-4dba-b4df-cd22d65dcee2" providerId="ADAL" clId="{F3E1F08E-7A52-43C4-B3B1-432F1D390FB9}" dt="2022-04-07T14:18:16.477" v="2988" actId="1076"/>
          <ac:picMkLst>
            <pc:docMk/>
            <pc:sldMk cId="45030952" sldId="344"/>
            <ac:picMk id="10" creationId="{CD94F91B-AF73-4546-A3DB-D852659F3875}"/>
          </ac:picMkLst>
        </pc:picChg>
        <pc:picChg chg="add mod">
          <ac:chgData name="Tirapelle, Monica" userId="ea66f7dc-433e-4dba-b4df-cd22d65dcee2" providerId="ADAL" clId="{F3E1F08E-7A52-43C4-B3B1-432F1D390FB9}" dt="2022-04-07T14:18:16.477" v="2988" actId="1076"/>
          <ac:picMkLst>
            <pc:docMk/>
            <pc:sldMk cId="45030952" sldId="344"/>
            <ac:picMk id="12" creationId="{72E5CFA0-50FC-47EF-9128-2A90860FFD95}"/>
          </ac:picMkLst>
        </pc:picChg>
        <pc:picChg chg="add mod">
          <ac:chgData name="Tirapelle, Monica" userId="ea66f7dc-433e-4dba-b4df-cd22d65dcee2" providerId="ADAL" clId="{F3E1F08E-7A52-43C4-B3B1-432F1D390FB9}" dt="2022-04-07T14:18:44.123" v="2992" actId="1076"/>
          <ac:picMkLst>
            <pc:docMk/>
            <pc:sldMk cId="45030952" sldId="344"/>
            <ac:picMk id="14" creationId="{C1F402E9-5204-4D87-A52B-33C5777406A2}"/>
          </ac:picMkLst>
        </pc:picChg>
        <pc:picChg chg="add mod">
          <ac:chgData name="Tirapelle, Monica" userId="ea66f7dc-433e-4dba-b4df-cd22d65dcee2" providerId="ADAL" clId="{F3E1F08E-7A52-43C4-B3B1-432F1D390FB9}" dt="2022-04-07T14:18:44.123" v="2992" actId="1076"/>
          <ac:picMkLst>
            <pc:docMk/>
            <pc:sldMk cId="45030952" sldId="344"/>
            <ac:picMk id="16" creationId="{45C2D74D-8168-45E5-9F24-C4A163629030}"/>
          </ac:picMkLst>
        </pc:picChg>
        <pc:picChg chg="add del mod">
          <ac:chgData name="Tirapelle, Monica" userId="ea66f7dc-433e-4dba-b4df-cd22d65dcee2" providerId="ADAL" clId="{F3E1F08E-7A52-43C4-B3B1-432F1D390FB9}" dt="2022-04-07T09:10:43.817" v="2732" actId="478"/>
          <ac:picMkLst>
            <pc:docMk/>
            <pc:sldMk cId="45030952" sldId="344"/>
            <ac:picMk id="18" creationId="{62D79877-7EC7-44B5-93F0-26E5BD2D6D0B}"/>
          </ac:picMkLst>
        </pc:picChg>
        <pc:picChg chg="add del mod">
          <ac:chgData name="Tirapelle, Monica" userId="ea66f7dc-433e-4dba-b4df-cd22d65dcee2" providerId="ADAL" clId="{F3E1F08E-7A52-43C4-B3B1-432F1D390FB9}" dt="2022-04-05T10:28:43.425" v="2038" actId="478"/>
          <ac:picMkLst>
            <pc:docMk/>
            <pc:sldMk cId="45030952" sldId="344"/>
            <ac:picMk id="19" creationId="{7A2BC905-CE39-459F-B8FE-DF4E474612D6}"/>
          </ac:picMkLst>
        </pc:picChg>
        <pc:picChg chg="add del mod">
          <ac:chgData name="Tirapelle, Monica" userId="ea66f7dc-433e-4dba-b4df-cd22d65dcee2" providerId="ADAL" clId="{F3E1F08E-7A52-43C4-B3B1-432F1D390FB9}" dt="2022-04-05T10:29:07.195" v="2050" actId="478"/>
          <ac:picMkLst>
            <pc:docMk/>
            <pc:sldMk cId="45030952" sldId="344"/>
            <ac:picMk id="20" creationId="{59F9D5E4-24C0-45AA-9061-862F0C052F15}"/>
          </ac:picMkLst>
        </pc:picChg>
        <pc:picChg chg="add del mod">
          <ac:chgData name="Tirapelle, Monica" userId="ea66f7dc-433e-4dba-b4df-cd22d65dcee2" providerId="ADAL" clId="{F3E1F08E-7A52-43C4-B3B1-432F1D390FB9}" dt="2022-04-05T10:29:14.323" v="2057" actId="478"/>
          <ac:picMkLst>
            <pc:docMk/>
            <pc:sldMk cId="45030952" sldId="344"/>
            <ac:picMk id="21" creationId="{0A77F6A9-FF9B-4099-B469-EFE665F1F46B}"/>
          </ac:picMkLst>
        </pc:picChg>
        <pc:picChg chg="add del mod">
          <ac:chgData name="Tirapelle, Monica" userId="ea66f7dc-433e-4dba-b4df-cd22d65dcee2" providerId="ADAL" clId="{F3E1F08E-7A52-43C4-B3B1-432F1D390FB9}" dt="2022-04-05T10:29:15.812" v="2058" actId="478"/>
          <ac:picMkLst>
            <pc:docMk/>
            <pc:sldMk cId="45030952" sldId="344"/>
            <ac:picMk id="22" creationId="{F167C6BF-B2B3-4AC3-BE94-BCE4A0AE7A3C}"/>
          </ac:picMkLst>
        </pc:picChg>
        <pc:picChg chg="add mod">
          <ac:chgData name="Tirapelle, Monica" userId="ea66f7dc-433e-4dba-b4df-cd22d65dcee2" providerId="ADAL" clId="{F3E1F08E-7A52-43C4-B3B1-432F1D390FB9}" dt="2022-04-07T14:18:44.123" v="2992" actId="1076"/>
          <ac:picMkLst>
            <pc:docMk/>
            <pc:sldMk cId="45030952" sldId="344"/>
            <ac:picMk id="24" creationId="{E59B42AE-1127-4A61-B455-AA2207F0FC5B}"/>
          </ac:picMkLst>
        </pc:picChg>
      </pc:sldChg>
      <pc:sldChg chg="addSp delSp modSp new mod ord modShow">
        <pc:chgData name="Tirapelle, Monica" userId="ea66f7dc-433e-4dba-b4df-cd22d65dcee2" providerId="ADAL" clId="{F3E1F08E-7A52-43C4-B3B1-432F1D390FB9}" dt="2022-04-05T14:38:22.656" v="2510"/>
        <pc:sldMkLst>
          <pc:docMk/>
          <pc:sldMk cId="855116080" sldId="345"/>
        </pc:sldMkLst>
        <pc:spChg chg="mod">
          <ac:chgData name="Tirapelle, Monica" userId="ea66f7dc-433e-4dba-b4df-cd22d65dcee2" providerId="ADAL" clId="{F3E1F08E-7A52-43C4-B3B1-432F1D390FB9}" dt="2022-04-05T14:37:10.985" v="2411" actId="20577"/>
          <ac:spMkLst>
            <pc:docMk/>
            <pc:sldMk cId="855116080" sldId="345"/>
            <ac:spMk id="2" creationId="{03070706-2554-42A7-A659-AAC8E8ED7A60}"/>
          </ac:spMkLst>
        </pc:spChg>
        <pc:spChg chg="del">
          <ac:chgData name="Tirapelle, Monica" userId="ea66f7dc-433e-4dba-b4df-cd22d65dcee2" providerId="ADAL" clId="{F3E1F08E-7A52-43C4-B3B1-432F1D390FB9}" dt="2022-04-05T14:36:35.005" v="2357" actId="478"/>
          <ac:spMkLst>
            <pc:docMk/>
            <pc:sldMk cId="855116080" sldId="345"/>
            <ac:spMk id="3" creationId="{DFDAC116-2294-4337-B5D9-765824729DAD}"/>
          </ac:spMkLst>
        </pc:spChg>
        <pc:spChg chg="mod">
          <ac:chgData name="Tirapelle, Monica" userId="ea66f7dc-433e-4dba-b4df-cd22d65dcee2" providerId="ADAL" clId="{F3E1F08E-7A52-43C4-B3B1-432F1D390FB9}" dt="2022-04-05T14:36:35.875" v="2358"/>
          <ac:spMkLst>
            <pc:docMk/>
            <pc:sldMk cId="855116080" sldId="345"/>
            <ac:spMk id="6" creationId="{D5F97CB7-7DFE-4703-BF35-22817219752E}"/>
          </ac:spMkLst>
        </pc:spChg>
        <pc:spChg chg="mod">
          <ac:chgData name="Tirapelle, Monica" userId="ea66f7dc-433e-4dba-b4df-cd22d65dcee2" providerId="ADAL" clId="{F3E1F08E-7A52-43C4-B3B1-432F1D390FB9}" dt="2022-04-05T14:36:35.875" v="2358"/>
          <ac:spMkLst>
            <pc:docMk/>
            <pc:sldMk cId="855116080" sldId="345"/>
            <ac:spMk id="7" creationId="{1A26C600-4E83-4DD0-B48F-3DC913F81986}"/>
          </ac:spMkLst>
        </pc:spChg>
        <pc:spChg chg="mod">
          <ac:chgData name="Tirapelle, Monica" userId="ea66f7dc-433e-4dba-b4df-cd22d65dcee2" providerId="ADAL" clId="{F3E1F08E-7A52-43C4-B3B1-432F1D390FB9}" dt="2022-04-05T14:36:35.875" v="2358"/>
          <ac:spMkLst>
            <pc:docMk/>
            <pc:sldMk cId="855116080" sldId="345"/>
            <ac:spMk id="8" creationId="{21105903-1058-4C49-A296-BE63BE4E0E93}"/>
          </ac:spMkLst>
        </pc:spChg>
        <pc:spChg chg="mod">
          <ac:chgData name="Tirapelle, Monica" userId="ea66f7dc-433e-4dba-b4df-cd22d65dcee2" providerId="ADAL" clId="{F3E1F08E-7A52-43C4-B3B1-432F1D390FB9}" dt="2022-04-05T14:36:35.875" v="2358"/>
          <ac:spMkLst>
            <pc:docMk/>
            <pc:sldMk cId="855116080" sldId="345"/>
            <ac:spMk id="9" creationId="{7E4E5602-9E95-4E71-BD8A-3B455D623F1E}"/>
          </ac:spMkLst>
        </pc:spChg>
        <pc:spChg chg="mod">
          <ac:chgData name="Tirapelle, Monica" userId="ea66f7dc-433e-4dba-b4df-cd22d65dcee2" providerId="ADAL" clId="{F3E1F08E-7A52-43C4-B3B1-432F1D390FB9}" dt="2022-04-05T14:36:35.875" v="2358"/>
          <ac:spMkLst>
            <pc:docMk/>
            <pc:sldMk cId="855116080" sldId="345"/>
            <ac:spMk id="10" creationId="{0B6B7E86-EFC2-4FAE-9482-061E75A0264A}"/>
          </ac:spMkLst>
        </pc:spChg>
        <pc:spChg chg="mod">
          <ac:chgData name="Tirapelle, Monica" userId="ea66f7dc-433e-4dba-b4df-cd22d65dcee2" providerId="ADAL" clId="{F3E1F08E-7A52-43C4-B3B1-432F1D390FB9}" dt="2022-04-05T14:36:35.875" v="2358"/>
          <ac:spMkLst>
            <pc:docMk/>
            <pc:sldMk cId="855116080" sldId="345"/>
            <ac:spMk id="11" creationId="{DCF0611C-FE17-4A7A-A43D-510F609F2930}"/>
          </ac:spMkLst>
        </pc:spChg>
        <pc:spChg chg="mod">
          <ac:chgData name="Tirapelle, Monica" userId="ea66f7dc-433e-4dba-b4df-cd22d65dcee2" providerId="ADAL" clId="{F3E1F08E-7A52-43C4-B3B1-432F1D390FB9}" dt="2022-04-05T14:36:35.875" v="2358"/>
          <ac:spMkLst>
            <pc:docMk/>
            <pc:sldMk cId="855116080" sldId="345"/>
            <ac:spMk id="12" creationId="{666AEFF9-12D5-4B8C-BA8D-22C462054D43}"/>
          </ac:spMkLst>
        </pc:spChg>
        <pc:spChg chg="mod">
          <ac:chgData name="Tirapelle, Monica" userId="ea66f7dc-433e-4dba-b4df-cd22d65dcee2" providerId="ADAL" clId="{F3E1F08E-7A52-43C4-B3B1-432F1D390FB9}" dt="2022-04-05T14:36:35.875" v="2358"/>
          <ac:spMkLst>
            <pc:docMk/>
            <pc:sldMk cId="855116080" sldId="345"/>
            <ac:spMk id="13" creationId="{2FFA38EC-17F8-49F7-9608-182FDDAA7273}"/>
          </ac:spMkLst>
        </pc:spChg>
        <pc:spChg chg="mod">
          <ac:chgData name="Tirapelle, Monica" userId="ea66f7dc-433e-4dba-b4df-cd22d65dcee2" providerId="ADAL" clId="{F3E1F08E-7A52-43C4-B3B1-432F1D390FB9}" dt="2022-04-05T14:36:35.875" v="2358"/>
          <ac:spMkLst>
            <pc:docMk/>
            <pc:sldMk cId="855116080" sldId="345"/>
            <ac:spMk id="14" creationId="{BC041E10-E5A7-47F6-8897-9314C52221EF}"/>
          </ac:spMkLst>
        </pc:spChg>
        <pc:spChg chg="mod">
          <ac:chgData name="Tirapelle, Monica" userId="ea66f7dc-433e-4dba-b4df-cd22d65dcee2" providerId="ADAL" clId="{F3E1F08E-7A52-43C4-B3B1-432F1D390FB9}" dt="2022-04-05T14:36:35.875" v="2358"/>
          <ac:spMkLst>
            <pc:docMk/>
            <pc:sldMk cId="855116080" sldId="345"/>
            <ac:spMk id="15" creationId="{138594D2-8478-4C72-97B3-BA2356271C58}"/>
          </ac:spMkLst>
        </pc:spChg>
        <pc:spChg chg="mod">
          <ac:chgData name="Tirapelle, Monica" userId="ea66f7dc-433e-4dba-b4df-cd22d65dcee2" providerId="ADAL" clId="{F3E1F08E-7A52-43C4-B3B1-432F1D390FB9}" dt="2022-04-05T14:36:35.875" v="2358"/>
          <ac:spMkLst>
            <pc:docMk/>
            <pc:sldMk cId="855116080" sldId="345"/>
            <ac:spMk id="16" creationId="{222E2493-98F9-49F2-AB15-2EADC4FD928F}"/>
          </ac:spMkLst>
        </pc:spChg>
        <pc:spChg chg="mod">
          <ac:chgData name="Tirapelle, Monica" userId="ea66f7dc-433e-4dba-b4df-cd22d65dcee2" providerId="ADAL" clId="{F3E1F08E-7A52-43C4-B3B1-432F1D390FB9}" dt="2022-04-05T14:36:35.875" v="2358"/>
          <ac:spMkLst>
            <pc:docMk/>
            <pc:sldMk cId="855116080" sldId="345"/>
            <ac:spMk id="17" creationId="{B52886A2-CE80-43A9-A95D-58F746637632}"/>
          </ac:spMkLst>
        </pc:spChg>
        <pc:spChg chg="mod">
          <ac:chgData name="Tirapelle, Monica" userId="ea66f7dc-433e-4dba-b4df-cd22d65dcee2" providerId="ADAL" clId="{F3E1F08E-7A52-43C4-B3B1-432F1D390FB9}" dt="2022-04-05T14:36:35.875" v="2358"/>
          <ac:spMkLst>
            <pc:docMk/>
            <pc:sldMk cId="855116080" sldId="345"/>
            <ac:spMk id="19" creationId="{278BFC16-FD05-4D49-8490-B02181D20E6B}"/>
          </ac:spMkLst>
        </pc:spChg>
        <pc:spChg chg="mod">
          <ac:chgData name="Tirapelle, Monica" userId="ea66f7dc-433e-4dba-b4df-cd22d65dcee2" providerId="ADAL" clId="{F3E1F08E-7A52-43C4-B3B1-432F1D390FB9}" dt="2022-04-05T14:36:35.875" v="2358"/>
          <ac:spMkLst>
            <pc:docMk/>
            <pc:sldMk cId="855116080" sldId="345"/>
            <ac:spMk id="20" creationId="{0941D094-2B30-451E-93D8-29CF96A80E0E}"/>
          </ac:spMkLst>
        </pc:spChg>
        <pc:spChg chg="mod">
          <ac:chgData name="Tirapelle, Monica" userId="ea66f7dc-433e-4dba-b4df-cd22d65dcee2" providerId="ADAL" clId="{F3E1F08E-7A52-43C4-B3B1-432F1D390FB9}" dt="2022-04-05T14:36:35.875" v="2358"/>
          <ac:spMkLst>
            <pc:docMk/>
            <pc:sldMk cId="855116080" sldId="345"/>
            <ac:spMk id="21" creationId="{C4AD6AB4-6BA8-4EDC-8FF1-A2E395918807}"/>
          </ac:spMkLst>
        </pc:spChg>
        <pc:spChg chg="mod">
          <ac:chgData name="Tirapelle, Monica" userId="ea66f7dc-433e-4dba-b4df-cd22d65dcee2" providerId="ADAL" clId="{F3E1F08E-7A52-43C4-B3B1-432F1D390FB9}" dt="2022-04-05T14:36:35.875" v="2358"/>
          <ac:spMkLst>
            <pc:docMk/>
            <pc:sldMk cId="855116080" sldId="345"/>
            <ac:spMk id="22" creationId="{172F122D-057C-456F-8DD6-1D9AB3B9997A}"/>
          </ac:spMkLst>
        </pc:spChg>
        <pc:spChg chg="mod">
          <ac:chgData name="Tirapelle, Monica" userId="ea66f7dc-433e-4dba-b4df-cd22d65dcee2" providerId="ADAL" clId="{F3E1F08E-7A52-43C4-B3B1-432F1D390FB9}" dt="2022-04-05T14:36:35.875" v="2358"/>
          <ac:spMkLst>
            <pc:docMk/>
            <pc:sldMk cId="855116080" sldId="345"/>
            <ac:spMk id="23" creationId="{7C74F71B-0EB4-4A9A-8F39-5A360194E581}"/>
          </ac:spMkLst>
        </pc:spChg>
        <pc:spChg chg="mod">
          <ac:chgData name="Tirapelle, Monica" userId="ea66f7dc-433e-4dba-b4df-cd22d65dcee2" providerId="ADAL" clId="{F3E1F08E-7A52-43C4-B3B1-432F1D390FB9}" dt="2022-04-05T14:36:35.875" v="2358"/>
          <ac:spMkLst>
            <pc:docMk/>
            <pc:sldMk cId="855116080" sldId="345"/>
            <ac:spMk id="24" creationId="{9D5E3FC7-97B3-4C5A-8EEB-818420B8FC70}"/>
          </ac:spMkLst>
        </pc:spChg>
        <pc:spChg chg="mod">
          <ac:chgData name="Tirapelle, Monica" userId="ea66f7dc-433e-4dba-b4df-cd22d65dcee2" providerId="ADAL" clId="{F3E1F08E-7A52-43C4-B3B1-432F1D390FB9}" dt="2022-04-05T14:36:35.875" v="2358"/>
          <ac:spMkLst>
            <pc:docMk/>
            <pc:sldMk cId="855116080" sldId="345"/>
            <ac:spMk id="25" creationId="{8AA13568-3F7F-4520-B5AD-2265C106CD1A}"/>
          </ac:spMkLst>
        </pc:spChg>
        <pc:spChg chg="mod">
          <ac:chgData name="Tirapelle, Monica" userId="ea66f7dc-433e-4dba-b4df-cd22d65dcee2" providerId="ADAL" clId="{F3E1F08E-7A52-43C4-B3B1-432F1D390FB9}" dt="2022-04-05T14:36:35.875" v="2358"/>
          <ac:spMkLst>
            <pc:docMk/>
            <pc:sldMk cId="855116080" sldId="345"/>
            <ac:spMk id="26" creationId="{EC24AC50-C263-405F-B3C2-22B03DE96D8D}"/>
          </ac:spMkLst>
        </pc:spChg>
        <pc:spChg chg="mod">
          <ac:chgData name="Tirapelle, Monica" userId="ea66f7dc-433e-4dba-b4df-cd22d65dcee2" providerId="ADAL" clId="{F3E1F08E-7A52-43C4-B3B1-432F1D390FB9}" dt="2022-04-05T14:36:35.875" v="2358"/>
          <ac:spMkLst>
            <pc:docMk/>
            <pc:sldMk cId="855116080" sldId="345"/>
            <ac:spMk id="27" creationId="{F52F0234-F689-4F0C-BAD7-96ED7EABC8C2}"/>
          </ac:spMkLst>
        </pc:spChg>
        <pc:spChg chg="mod">
          <ac:chgData name="Tirapelle, Monica" userId="ea66f7dc-433e-4dba-b4df-cd22d65dcee2" providerId="ADAL" clId="{F3E1F08E-7A52-43C4-B3B1-432F1D390FB9}" dt="2022-04-05T14:36:35.875" v="2358"/>
          <ac:spMkLst>
            <pc:docMk/>
            <pc:sldMk cId="855116080" sldId="345"/>
            <ac:spMk id="28" creationId="{B1D4E876-20EA-41CD-A8EA-AFDE7D8B0C98}"/>
          </ac:spMkLst>
        </pc:spChg>
        <pc:spChg chg="mod">
          <ac:chgData name="Tirapelle, Monica" userId="ea66f7dc-433e-4dba-b4df-cd22d65dcee2" providerId="ADAL" clId="{F3E1F08E-7A52-43C4-B3B1-432F1D390FB9}" dt="2022-04-05T14:36:35.875" v="2358"/>
          <ac:spMkLst>
            <pc:docMk/>
            <pc:sldMk cId="855116080" sldId="345"/>
            <ac:spMk id="29" creationId="{7D699BB4-FD28-42F7-BD8F-703BDABD37B6}"/>
          </ac:spMkLst>
        </pc:spChg>
        <pc:spChg chg="mod">
          <ac:chgData name="Tirapelle, Monica" userId="ea66f7dc-433e-4dba-b4df-cd22d65dcee2" providerId="ADAL" clId="{F3E1F08E-7A52-43C4-B3B1-432F1D390FB9}" dt="2022-04-05T14:36:35.875" v="2358"/>
          <ac:spMkLst>
            <pc:docMk/>
            <pc:sldMk cId="855116080" sldId="345"/>
            <ac:spMk id="30" creationId="{82A7924F-4DC5-413E-AED1-FDF960C13121}"/>
          </ac:spMkLst>
        </pc:spChg>
        <pc:spChg chg="add mod">
          <ac:chgData name="Tirapelle, Monica" userId="ea66f7dc-433e-4dba-b4df-cd22d65dcee2" providerId="ADAL" clId="{F3E1F08E-7A52-43C4-B3B1-432F1D390FB9}" dt="2022-04-05T14:38:05.115" v="2508" actId="207"/>
          <ac:spMkLst>
            <pc:docMk/>
            <pc:sldMk cId="855116080" sldId="345"/>
            <ac:spMk id="32" creationId="{D9460B90-4F53-49FF-8F76-118AD04F2967}"/>
          </ac:spMkLst>
        </pc:spChg>
        <pc:grpChg chg="add mod">
          <ac:chgData name="Tirapelle, Monica" userId="ea66f7dc-433e-4dba-b4df-cd22d65dcee2" providerId="ADAL" clId="{F3E1F08E-7A52-43C4-B3B1-432F1D390FB9}" dt="2022-04-05T14:36:35.875" v="2358"/>
          <ac:grpSpMkLst>
            <pc:docMk/>
            <pc:sldMk cId="855116080" sldId="345"/>
            <ac:grpSpMk id="5" creationId="{237CFE8D-35A3-4B27-9677-869B5F02D589}"/>
          </ac:grpSpMkLst>
        </pc:grpChg>
        <pc:picChg chg="mod">
          <ac:chgData name="Tirapelle, Monica" userId="ea66f7dc-433e-4dba-b4df-cd22d65dcee2" providerId="ADAL" clId="{F3E1F08E-7A52-43C4-B3B1-432F1D390FB9}" dt="2022-04-05T14:36:35.875" v="2358"/>
          <ac:picMkLst>
            <pc:docMk/>
            <pc:sldMk cId="855116080" sldId="345"/>
            <ac:picMk id="18" creationId="{B7D87148-ECA7-4F2C-BD94-8BA007B13D4A}"/>
          </ac:picMkLst>
        </pc:picChg>
        <pc:picChg chg="mod">
          <ac:chgData name="Tirapelle, Monica" userId="ea66f7dc-433e-4dba-b4df-cd22d65dcee2" providerId="ADAL" clId="{F3E1F08E-7A52-43C4-B3B1-432F1D390FB9}" dt="2022-04-05T14:36:35.875" v="2358"/>
          <ac:picMkLst>
            <pc:docMk/>
            <pc:sldMk cId="855116080" sldId="345"/>
            <ac:picMk id="31" creationId="{DA0FA098-7EF9-4686-A0B9-DE380E67F1F4}"/>
          </ac:picMkLst>
        </pc:picChg>
      </pc:sldChg>
      <pc:sldChg chg="addSp delSp modSp add del mod delAnim modAnim">
        <pc:chgData name="Tirapelle, Monica" userId="ea66f7dc-433e-4dba-b4df-cd22d65dcee2" providerId="ADAL" clId="{F3E1F08E-7A52-43C4-B3B1-432F1D390FB9}" dt="2022-04-21T15:02:33.619" v="7452" actId="478"/>
        <pc:sldMkLst>
          <pc:docMk/>
          <pc:sldMk cId="1891086367" sldId="346"/>
        </pc:sldMkLst>
        <pc:spChg chg="mod">
          <ac:chgData name="Tirapelle, Monica" userId="ea66f7dc-433e-4dba-b4df-cd22d65dcee2" providerId="ADAL" clId="{F3E1F08E-7A52-43C4-B3B1-432F1D390FB9}" dt="2022-04-05T16:55:44.001" v="2589" actId="20577"/>
          <ac:spMkLst>
            <pc:docMk/>
            <pc:sldMk cId="1891086367" sldId="346"/>
            <ac:spMk id="2" creationId="{D14D7CFF-6410-4185-BE7D-54E429B406FE}"/>
          </ac:spMkLst>
        </pc:spChg>
        <pc:spChg chg="add del mod">
          <ac:chgData name="Tirapelle, Monica" userId="ea66f7dc-433e-4dba-b4df-cd22d65dcee2" providerId="ADAL" clId="{F3E1F08E-7A52-43C4-B3B1-432F1D390FB9}" dt="2022-04-07T10:09:26.175" v="2832"/>
          <ac:spMkLst>
            <pc:docMk/>
            <pc:sldMk cId="1891086367" sldId="346"/>
            <ac:spMk id="10" creationId="{466DF185-6B11-4184-ACB9-A31FF655B153}"/>
          </ac:spMkLst>
        </pc:spChg>
        <pc:spChg chg="add del mod">
          <ac:chgData name="Tirapelle, Monica" userId="ea66f7dc-433e-4dba-b4df-cd22d65dcee2" providerId="ADAL" clId="{F3E1F08E-7A52-43C4-B3B1-432F1D390FB9}" dt="2022-04-08T08:41:33.030" v="3242" actId="478"/>
          <ac:spMkLst>
            <pc:docMk/>
            <pc:sldMk cId="1891086367" sldId="346"/>
            <ac:spMk id="11" creationId="{1F6F221D-CD2E-41C2-B04B-0E09E55A0BDA}"/>
          </ac:spMkLst>
        </pc:spChg>
        <pc:spChg chg="add del mod">
          <ac:chgData name="Tirapelle, Monica" userId="ea66f7dc-433e-4dba-b4df-cd22d65dcee2" providerId="ADAL" clId="{F3E1F08E-7A52-43C4-B3B1-432F1D390FB9}" dt="2022-04-21T15:02:33.619" v="7452" actId="478"/>
          <ac:spMkLst>
            <pc:docMk/>
            <pc:sldMk cId="1891086367" sldId="346"/>
            <ac:spMk id="15" creationId="{4B350CE4-F4D0-49D3-86CD-8A5B525F2C2A}"/>
          </ac:spMkLst>
        </pc:spChg>
        <pc:graphicFrameChg chg="add del mod">
          <ac:chgData name="Tirapelle, Monica" userId="ea66f7dc-433e-4dba-b4df-cd22d65dcee2" providerId="ADAL" clId="{F3E1F08E-7A52-43C4-B3B1-432F1D390FB9}" dt="2022-04-07T10:09:26.175" v="2832"/>
          <ac:graphicFrameMkLst>
            <pc:docMk/>
            <pc:sldMk cId="1891086367" sldId="346"/>
            <ac:graphicFrameMk id="11" creationId="{A74EEC55-9D71-4397-8A2E-CED9CE2332C8}"/>
          </ac:graphicFrameMkLst>
        </pc:graphicFrameChg>
        <pc:graphicFrameChg chg="add del mod">
          <ac:chgData name="Tirapelle, Monica" userId="ea66f7dc-433e-4dba-b4df-cd22d65dcee2" providerId="ADAL" clId="{F3E1F08E-7A52-43C4-B3B1-432F1D390FB9}" dt="2022-04-08T08:41:33.030" v="3242" actId="478"/>
          <ac:graphicFrameMkLst>
            <pc:docMk/>
            <pc:sldMk cId="1891086367" sldId="346"/>
            <ac:graphicFrameMk id="12" creationId="{3F3EBD9D-F3CF-42BD-B373-43A7BDF27E9B}"/>
          </ac:graphicFrameMkLst>
        </pc:graphicFrameChg>
        <pc:graphicFrameChg chg="add del mod modGraphic">
          <ac:chgData name="Tirapelle, Monica" userId="ea66f7dc-433e-4dba-b4df-cd22d65dcee2" providerId="ADAL" clId="{F3E1F08E-7A52-43C4-B3B1-432F1D390FB9}" dt="2022-04-08T08:40:52.420" v="3233"/>
          <ac:graphicFrameMkLst>
            <pc:docMk/>
            <pc:sldMk cId="1891086367" sldId="346"/>
            <ac:graphicFrameMk id="13" creationId="{C564A574-8947-44FE-8ED1-742FD5077C86}"/>
          </ac:graphicFrameMkLst>
        </pc:graphicFrameChg>
        <pc:graphicFrameChg chg="mod modGraphic">
          <ac:chgData name="Tirapelle, Monica" userId="ea66f7dc-433e-4dba-b4df-cd22d65dcee2" providerId="ADAL" clId="{F3E1F08E-7A52-43C4-B3B1-432F1D390FB9}" dt="2022-04-07T10:05:27.005" v="2821"/>
          <ac:graphicFrameMkLst>
            <pc:docMk/>
            <pc:sldMk cId="1891086367" sldId="346"/>
            <ac:graphicFrameMk id="14" creationId="{116B4345-D13E-40FA-9E5D-BDB36EEC0623}"/>
          </ac:graphicFrameMkLst>
        </pc:graphicFrameChg>
        <pc:picChg chg="del">
          <ac:chgData name="Tirapelle, Monica" userId="ea66f7dc-433e-4dba-b4df-cd22d65dcee2" providerId="ADAL" clId="{F3E1F08E-7A52-43C4-B3B1-432F1D390FB9}" dt="2022-04-07T09:18:18.141" v="2745" actId="478"/>
          <ac:picMkLst>
            <pc:docMk/>
            <pc:sldMk cId="1891086367" sldId="346"/>
            <ac:picMk id="3" creationId="{310DE063-2983-451F-9BCD-451A621FB8BF}"/>
          </ac:picMkLst>
        </pc:picChg>
        <pc:picChg chg="del">
          <ac:chgData name="Tirapelle, Monica" userId="ea66f7dc-433e-4dba-b4df-cd22d65dcee2" providerId="ADAL" clId="{F3E1F08E-7A52-43C4-B3B1-432F1D390FB9}" dt="2022-04-05T16:54:37.861" v="2549" actId="478"/>
          <ac:picMkLst>
            <pc:docMk/>
            <pc:sldMk cId="1891086367" sldId="346"/>
            <ac:picMk id="3" creationId="{87B48320-663B-4DFC-8FE7-7879D7B0BB46}"/>
          </ac:picMkLst>
        </pc:picChg>
        <pc:picChg chg="add mod">
          <ac:chgData name="Tirapelle, Monica" userId="ea66f7dc-433e-4dba-b4df-cd22d65dcee2" providerId="ADAL" clId="{F3E1F08E-7A52-43C4-B3B1-432F1D390FB9}" dt="2022-04-07T09:57:59.597" v="2759" actId="1076"/>
          <ac:picMkLst>
            <pc:docMk/>
            <pc:sldMk cId="1891086367" sldId="346"/>
            <ac:picMk id="3" creationId="{BA5A8B2B-DB08-4B49-B6D9-9C29E6BC2679}"/>
          </ac:picMkLst>
        </pc:picChg>
        <pc:picChg chg="add del">
          <ac:chgData name="Tirapelle, Monica" userId="ea66f7dc-433e-4dba-b4df-cd22d65dcee2" providerId="ADAL" clId="{F3E1F08E-7A52-43C4-B3B1-432F1D390FB9}" dt="2022-04-07T09:16:22.913" v="2741"/>
          <ac:picMkLst>
            <pc:docMk/>
            <pc:sldMk cId="1891086367" sldId="346"/>
            <ac:picMk id="5" creationId="{8C920DFC-0A66-47F2-9458-7A21C994E7FD}"/>
          </ac:picMkLst>
        </pc:picChg>
        <pc:picChg chg="add mod">
          <ac:chgData name="Tirapelle, Monica" userId="ea66f7dc-433e-4dba-b4df-cd22d65dcee2" providerId="ADAL" clId="{F3E1F08E-7A52-43C4-B3B1-432F1D390FB9}" dt="2022-04-07T09:16:39.418" v="2743" actId="1076"/>
          <ac:picMkLst>
            <pc:docMk/>
            <pc:sldMk cId="1891086367" sldId="346"/>
            <ac:picMk id="6" creationId="{CF310FB7-84B9-4F1B-BB60-4E1DE2AFDB58}"/>
          </ac:picMkLst>
        </pc:picChg>
        <pc:picChg chg="add del mod">
          <ac:chgData name="Tirapelle, Monica" userId="ea66f7dc-433e-4dba-b4df-cd22d65dcee2" providerId="ADAL" clId="{F3E1F08E-7A52-43C4-B3B1-432F1D390FB9}" dt="2022-04-07T10:09:26.175" v="2832"/>
          <ac:picMkLst>
            <pc:docMk/>
            <pc:sldMk cId="1891086367" sldId="346"/>
            <ac:picMk id="12" creationId="{77D11B92-F048-4FBB-B384-D9FD23544D10}"/>
          </ac:picMkLst>
        </pc:picChg>
        <pc:picChg chg="add del mod">
          <ac:chgData name="Tirapelle, Monica" userId="ea66f7dc-433e-4dba-b4df-cd22d65dcee2" providerId="ADAL" clId="{F3E1F08E-7A52-43C4-B3B1-432F1D390FB9}" dt="2022-04-08T08:41:33.030" v="3242" actId="478"/>
          <ac:picMkLst>
            <pc:docMk/>
            <pc:sldMk cId="1891086367" sldId="346"/>
            <ac:picMk id="16" creationId="{EF5E75D5-8F0B-4B66-AADD-9180D01A259E}"/>
          </ac:picMkLst>
        </pc:picChg>
        <pc:picChg chg="del">
          <ac:chgData name="Tirapelle, Monica" userId="ea66f7dc-433e-4dba-b4df-cd22d65dcee2" providerId="ADAL" clId="{F3E1F08E-7A52-43C4-B3B1-432F1D390FB9}" dt="2022-04-05T16:54:38.429" v="2550" actId="478"/>
          <ac:picMkLst>
            <pc:docMk/>
            <pc:sldMk cId="1891086367" sldId="346"/>
            <ac:picMk id="22" creationId="{B2445AA3-B0EF-4FC4-8F13-78B977726095}"/>
          </ac:picMkLst>
        </pc:picChg>
      </pc:sldChg>
      <pc:sldChg chg="addSp delSp modSp add mod modClrScheme chgLayout">
        <pc:chgData name="Tirapelle, Monica" userId="ea66f7dc-433e-4dba-b4df-cd22d65dcee2" providerId="ADAL" clId="{F3E1F08E-7A52-43C4-B3B1-432F1D390FB9}" dt="2022-04-20T10:40:35.319" v="6747" actId="478"/>
        <pc:sldMkLst>
          <pc:docMk/>
          <pc:sldMk cId="2861751492" sldId="347"/>
        </pc:sldMkLst>
        <pc:spChg chg="add del mod ord">
          <ac:chgData name="Tirapelle, Monica" userId="ea66f7dc-433e-4dba-b4df-cd22d65dcee2" providerId="ADAL" clId="{F3E1F08E-7A52-43C4-B3B1-432F1D390FB9}" dt="2022-04-20T10:40:35.319" v="6747" actId="478"/>
          <ac:spMkLst>
            <pc:docMk/>
            <pc:sldMk cId="2861751492" sldId="347"/>
            <ac:spMk id="2" creationId="{CF0C8BC8-7BC2-4A20-85CA-ED4487A63D6C}"/>
          </ac:spMkLst>
        </pc:spChg>
        <pc:spChg chg="add del mod ord">
          <ac:chgData name="Tirapelle, Monica" userId="ea66f7dc-433e-4dba-b4df-cd22d65dcee2" providerId="ADAL" clId="{F3E1F08E-7A52-43C4-B3B1-432F1D390FB9}" dt="2022-04-20T10:40:11.461" v="6744" actId="700"/>
          <ac:spMkLst>
            <pc:docMk/>
            <pc:sldMk cId="2861751492" sldId="347"/>
            <ac:spMk id="3" creationId="{82F5F60E-4415-43A3-936D-09D0E4B4AB27}"/>
          </ac:spMkLst>
        </pc:spChg>
        <pc:spChg chg="mod ord">
          <ac:chgData name="Tirapelle, Monica" userId="ea66f7dc-433e-4dba-b4df-cd22d65dcee2" providerId="ADAL" clId="{F3E1F08E-7A52-43C4-B3B1-432F1D390FB9}" dt="2022-04-20T10:40:11.461" v="6744" actId="700"/>
          <ac:spMkLst>
            <pc:docMk/>
            <pc:sldMk cId="2861751492" sldId="347"/>
            <ac:spMk id="4" creationId="{D67FD18C-2634-4075-9A97-7B5EF34CB30F}"/>
          </ac:spMkLst>
        </pc:spChg>
        <pc:spChg chg="add del mod ord">
          <ac:chgData name="Tirapelle, Monica" userId="ea66f7dc-433e-4dba-b4df-cd22d65dcee2" providerId="ADAL" clId="{F3E1F08E-7A52-43C4-B3B1-432F1D390FB9}" dt="2022-04-20T10:40:11.461" v="6744" actId="700"/>
          <ac:spMkLst>
            <pc:docMk/>
            <pc:sldMk cId="2861751492" sldId="347"/>
            <ac:spMk id="5" creationId="{C991ECCB-EF3C-4C06-9ACC-12B85BF10973}"/>
          </ac:spMkLst>
        </pc:spChg>
        <pc:spChg chg="add del mod">
          <ac:chgData name="Tirapelle, Monica" userId="ea66f7dc-433e-4dba-b4df-cd22d65dcee2" providerId="ADAL" clId="{F3E1F08E-7A52-43C4-B3B1-432F1D390FB9}" dt="2022-04-20T10:40:35.319" v="6747" actId="478"/>
          <ac:spMkLst>
            <pc:docMk/>
            <pc:sldMk cId="2861751492" sldId="347"/>
            <ac:spMk id="7" creationId="{AEFE39DF-17D7-4D67-8E7C-1344FCE5253B}"/>
          </ac:spMkLst>
        </pc:spChg>
      </pc:sldChg>
      <pc:sldChg chg="modSp add mod">
        <pc:chgData name="Tirapelle, Monica" userId="ea66f7dc-433e-4dba-b4df-cd22d65dcee2" providerId="ADAL" clId="{F3E1F08E-7A52-43C4-B3B1-432F1D390FB9}" dt="2022-04-20T10:40:51.074" v="6749" actId="207"/>
        <pc:sldMkLst>
          <pc:docMk/>
          <pc:sldMk cId="1844190037" sldId="348"/>
        </pc:sldMkLst>
        <pc:spChg chg="mod">
          <ac:chgData name="Tirapelle, Monica" userId="ea66f7dc-433e-4dba-b4df-cd22d65dcee2" providerId="ADAL" clId="{F3E1F08E-7A52-43C4-B3B1-432F1D390FB9}" dt="2022-04-20T10:40:51.074" v="6749" actId="207"/>
          <ac:spMkLst>
            <pc:docMk/>
            <pc:sldMk cId="1844190037" sldId="348"/>
            <ac:spMk id="2" creationId="{CF0C8BC8-7BC2-4A20-85CA-ED4487A63D6C}"/>
          </ac:spMkLst>
        </pc:spChg>
        <pc:spChg chg="mod">
          <ac:chgData name="Tirapelle, Monica" userId="ea66f7dc-433e-4dba-b4df-cd22d65dcee2" providerId="ADAL" clId="{F3E1F08E-7A52-43C4-B3B1-432F1D390FB9}" dt="2022-04-08T13:46:08.794" v="4934" actId="20577"/>
          <ac:spMkLst>
            <pc:docMk/>
            <pc:sldMk cId="1844190037" sldId="348"/>
            <ac:spMk id="3" creationId="{82F5F60E-4415-43A3-936D-09D0E4B4AB27}"/>
          </ac:spMkLst>
        </pc:spChg>
      </pc:sldChg>
      <pc:sldChg chg="addSp delSp modSp add mod">
        <pc:chgData name="Tirapelle, Monica" userId="ea66f7dc-433e-4dba-b4df-cd22d65dcee2" providerId="ADAL" clId="{F3E1F08E-7A52-43C4-B3B1-432F1D390FB9}" dt="2022-04-07T14:19:54.036" v="3026" actId="20577"/>
        <pc:sldMkLst>
          <pc:docMk/>
          <pc:sldMk cId="1204962966" sldId="349"/>
        </pc:sldMkLst>
        <pc:spChg chg="mod">
          <ac:chgData name="Tirapelle, Monica" userId="ea66f7dc-433e-4dba-b4df-cd22d65dcee2" providerId="ADAL" clId="{F3E1F08E-7A52-43C4-B3B1-432F1D390FB9}" dt="2022-04-07T14:19:54.036" v="3026" actId="20577"/>
          <ac:spMkLst>
            <pc:docMk/>
            <pc:sldMk cId="1204962966" sldId="349"/>
            <ac:spMk id="2" creationId="{3837621F-860C-474E-BA58-D0455CCB5976}"/>
          </ac:spMkLst>
        </pc:spChg>
        <pc:spChg chg="mod">
          <ac:chgData name="Tirapelle, Monica" userId="ea66f7dc-433e-4dba-b4df-cd22d65dcee2" providerId="ADAL" clId="{F3E1F08E-7A52-43C4-B3B1-432F1D390FB9}" dt="2022-04-07T10:01:12.187" v="2806" actId="1076"/>
          <ac:spMkLst>
            <pc:docMk/>
            <pc:sldMk cId="1204962966" sldId="349"/>
            <ac:spMk id="4" creationId="{897702EC-60B2-4E6B-97AE-ADFCCD2CF79B}"/>
          </ac:spMkLst>
        </pc:spChg>
        <pc:picChg chg="mod">
          <ac:chgData name="Tirapelle, Monica" userId="ea66f7dc-433e-4dba-b4df-cd22d65dcee2" providerId="ADAL" clId="{F3E1F08E-7A52-43C4-B3B1-432F1D390FB9}" dt="2022-04-07T10:01:12.187" v="2806" actId="1076"/>
          <ac:picMkLst>
            <pc:docMk/>
            <pc:sldMk cId="1204962966" sldId="349"/>
            <ac:picMk id="5" creationId="{8ABF46AE-B1E6-4CA9-A5ED-489A8D43BE18}"/>
          </ac:picMkLst>
        </pc:picChg>
        <pc:picChg chg="del">
          <ac:chgData name="Tirapelle, Monica" userId="ea66f7dc-433e-4dba-b4df-cd22d65dcee2" providerId="ADAL" clId="{F3E1F08E-7A52-43C4-B3B1-432F1D390FB9}" dt="2022-04-05T19:20:36.236" v="2591" actId="478"/>
          <ac:picMkLst>
            <pc:docMk/>
            <pc:sldMk cId="1204962966" sldId="349"/>
            <ac:picMk id="7" creationId="{325F11D7-4AF3-482B-9C06-375E0F8B002A}"/>
          </ac:picMkLst>
        </pc:picChg>
        <pc:picChg chg="mod">
          <ac:chgData name="Tirapelle, Monica" userId="ea66f7dc-433e-4dba-b4df-cd22d65dcee2" providerId="ADAL" clId="{F3E1F08E-7A52-43C4-B3B1-432F1D390FB9}" dt="2022-04-07T10:01:12.187" v="2806" actId="1076"/>
          <ac:picMkLst>
            <pc:docMk/>
            <pc:sldMk cId="1204962966" sldId="349"/>
            <ac:picMk id="7" creationId="{E51F08AC-6374-4CEF-A7AA-A90C9EA2E3C6}"/>
          </ac:picMkLst>
        </pc:picChg>
        <pc:picChg chg="mod">
          <ac:chgData name="Tirapelle, Monica" userId="ea66f7dc-433e-4dba-b4df-cd22d65dcee2" providerId="ADAL" clId="{F3E1F08E-7A52-43C4-B3B1-432F1D390FB9}" dt="2022-04-07T10:01:12.187" v="2806" actId="1076"/>
          <ac:picMkLst>
            <pc:docMk/>
            <pc:sldMk cId="1204962966" sldId="349"/>
            <ac:picMk id="9" creationId="{EFDCA09D-C31F-4F6E-A082-CDA4CA36864A}"/>
          </ac:picMkLst>
        </pc:picChg>
        <pc:picChg chg="del">
          <ac:chgData name="Tirapelle, Monica" userId="ea66f7dc-433e-4dba-b4df-cd22d65dcee2" providerId="ADAL" clId="{F3E1F08E-7A52-43C4-B3B1-432F1D390FB9}" dt="2022-04-05T19:20:38.760" v="2592" actId="478"/>
          <ac:picMkLst>
            <pc:docMk/>
            <pc:sldMk cId="1204962966" sldId="349"/>
            <ac:picMk id="11" creationId="{869F0DFA-1A51-4ED8-83C6-EB8B480EE9CE}"/>
          </ac:picMkLst>
        </pc:picChg>
        <pc:picChg chg="mod">
          <ac:chgData name="Tirapelle, Monica" userId="ea66f7dc-433e-4dba-b4df-cd22d65dcee2" providerId="ADAL" clId="{F3E1F08E-7A52-43C4-B3B1-432F1D390FB9}" dt="2022-04-07T10:01:12.187" v="2806" actId="1076"/>
          <ac:picMkLst>
            <pc:docMk/>
            <pc:sldMk cId="1204962966" sldId="349"/>
            <ac:picMk id="11" creationId="{A34FB4B0-782A-488F-A0EA-6B1677C5415F}"/>
          </ac:picMkLst>
        </pc:picChg>
        <pc:picChg chg="add del mod">
          <ac:chgData name="Tirapelle, Monica" userId="ea66f7dc-433e-4dba-b4df-cd22d65dcee2" providerId="ADAL" clId="{F3E1F08E-7A52-43C4-B3B1-432F1D390FB9}" dt="2022-04-07T09:05:49.093" v="2664" actId="478"/>
          <ac:picMkLst>
            <pc:docMk/>
            <pc:sldMk cId="1204962966" sldId="349"/>
            <ac:picMk id="12" creationId="{5889E188-47FC-4F77-A1B7-76658FE12216}"/>
          </ac:picMkLst>
        </pc:picChg>
        <pc:picChg chg="del">
          <ac:chgData name="Tirapelle, Monica" userId="ea66f7dc-433e-4dba-b4df-cd22d65dcee2" providerId="ADAL" clId="{F3E1F08E-7A52-43C4-B3B1-432F1D390FB9}" dt="2022-04-05T19:20:38.760" v="2592" actId="478"/>
          <ac:picMkLst>
            <pc:docMk/>
            <pc:sldMk cId="1204962966" sldId="349"/>
            <ac:picMk id="13" creationId="{7CBBCDDB-E4A2-4F35-B391-4797619B344A}"/>
          </ac:picMkLst>
        </pc:picChg>
        <pc:picChg chg="mod">
          <ac:chgData name="Tirapelle, Monica" userId="ea66f7dc-433e-4dba-b4df-cd22d65dcee2" providerId="ADAL" clId="{F3E1F08E-7A52-43C4-B3B1-432F1D390FB9}" dt="2022-04-07T10:01:12.187" v="2806" actId="1076"/>
          <ac:picMkLst>
            <pc:docMk/>
            <pc:sldMk cId="1204962966" sldId="349"/>
            <ac:picMk id="13" creationId="{D4E31D11-3A71-45F9-8950-60C6AFC36401}"/>
          </ac:picMkLst>
        </pc:picChg>
        <pc:picChg chg="add del mod">
          <ac:chgData name="Tirapelle, Monica" userId="ea66f7dc-433e-4dba-b4df-cd22d65dcee2" providerId="ADAL" clId="{F3E1F08E-7A52-43C4-B3B1-432F1D390FB9}" dt="2022-04-07T09:05:49.093" v="2664" actId="478"/>
          <ac:picMkLst>
            <pc:docMk/>
            <pc:sldMk cId="1204962966" sldId="349"/>
            <ac:picMk id="14" creationId="{0648B418-9629-4E2C-AE00-E4EAA241BB1D}"/>
          </ac:picMkLst>
        </pc:picChg>
        <pc:picChg chg="mod">
          <ac:chgData name="Tirapelle, Monica" userId="ea66f7dc-433e-4dba-b4df-cd22d65dcee2" providerId="ADAL" clId="{F3E1F08E-7A52-43C4-B3B1-432F1D390FB9}" dt="2022-04-07T10:01:12.187" v="2806" actId="1076"/>
          <ac:picMkLst>
            <pc:docMk/>
            <pc:sldMk cId="1204962966" sldId="349"/>
            <ac:picMk id="15" creationId="{438A2B50-138E-4F5C-A2A1-4222DC8AA592}"/>
          </ac:picMkLst>
        </pc:picChg>
        <pc:picChg chg="del">
          <ac:chgData name="Tirapelle, Monica" userId="ea66f7dc-433e-4dba-b4df-cd22d65dcee2" providerId="ADAL" clId="{F3E1F08E-7A52-43C4-B3B1-432F1D390FB9}" dt="2022-04-05T19:20:38.760" v="2592" actId="478"/>
          <ac:picMkLst>
            <pc:docMk/>
            <pc:sldMk cId="1204962966" sldId="349"/>
            <ac:picMk id="15" creationId="{ADE548D9-7A25-4652-B3B4-E69B0D3D43D6}"/>
          </ac:picMkLst>
        </pc:picChg>
        <pc:picChg chg="add del mod">
          <ac:chgData name="Tirapelle, Monica" userId="ea66f7dc-433e-4dba-b4df-cd22d65dcee2" providerId="ADAL" clId="{F3E1F08E-7A52-43C4-B3B1-432F1D390FB9}" dt="2022-04-07T09:05:49.093" v="2664" actId="478"/>
          <ac:picMkLst>
            <pc:docMk/>
            <pc:sldMk cId="1204962966" sldId="349"/>
            <ac:picMk id="16" creationId="{6578AAC3-003C-4E53-9B67-4BE2DB22251C}"/>
          </ac:picMkLst>
        </pc:picChg>
        <pc:picChg chg="del">
          <ac:chgData name="Tirapelle, Monica" userId="ea66f7dc-433e-4dba-b4df-cd22d65dcee2" providerId="ADAL" clId="{F3E1F08E-7A52-43C4-B3B1-432F1D390FB9}" dt="2022-04-05T19:20:38.760" v="2592" actId="478"/>
          <ac:picMkLst>
            <pc:docMk/>
            <pc:sldMk cId="1204962966" sldId="349"/>
            <ac:picMk id="17" creationId="{3E97802B-F922-43E8-A334-A4E8F5570CB3}"/>
          </ac:picMkLst>
        </pc:picChg>
        <pc:picChg chg="mod">
          <ac:chgData name="Tirapelle, Monica" userId="ea66f7dc-433e-4dba-b4df-cd22d65dcee2" providerId="ADAL" clId="{F3E1F08E-7A52-43C4-B3B1-432F1D390FB9}" dt="2022-04-07T10:01:12.187" v="2806" actId="1076"/>
          <ac:picMkLst>
            <pc:docMk/>
            <pc:sldMk cId="1204962966" sldId="349"/>
            <ac:picMk id="17" creationId="{508F4856-C1CF-47E6-911B-65C42DCBF699}"/>
          </ac:picMkLst>
        </pc:picChg>
        <pc:picChg chg="add del mod">
          <ac:chgData name="Tirapelle, Monica" userId="ea66f7dc-433e-4dba-b4df-cd22d65dcee2" providerId="ADAL" clId="{F3E1F08E-7A52-43C4-B3B1-432F1D390FB9}" dt="2022-04-07T09:05:49.093" v="2664" actId="478"/>
          <ac:picMkLst>
            <pc:docMk/>
            <pc:sldMk cId="1204962966" sldId="349"/>
            <ac:picMk id="18" creationId="{B261A75A-C07F-4105-87B5-973214A5EB24}"/>
          </ac:picMkLst>
        </pc:picChg>
        <pc:picChg chg="del">
          <ac:chgData name="Tirapelle, Monica" userId="ea66f7dc-433e-4dba-b4df-cd22d65dcee2" providerId="ADAL" clId="{F3E1F08E-7A52-43C4-B3B1-432F1D390FB9}" dt="2022-04-05T19:20:38.760" v="2592" actId="478"/>
          <ac:picMkLst>
            <pc:docMk/>
            <pc:sldMk cId="1204962966" sldId="349"/>
            <ac:picMk id="18" creationId="{D854D5DF-0AA0-4434-B801-4BA6A0B39C4D}"/>
          </ac:picMkLst>
        </pc:picChg>
        <pc:picChg chg="del">
          <ac:chgData name="Tirapelle, Monica" userId="ea66f7dc-433e-4dba-b4df-cd22d65dcee2" providerId="ADAL" clId="{F3E1F08E-7A52-43C4-B3B1-432F1D390FB9}" dt="2022-04-05T19:20:38.760" v="2592" actId="478"/>
          <ac:picMkLst>
            <pc:docMk/>
            <pc:sldMk cId="1204962966" sldId="349"/>
            <ac:picMk id="19" creationId="{D0F255A7-2C8F-4B14-8B9D-7BE23D8D43D6}"/>
          </ac:picMkLst>
        </pc:picChg>
        <pc:picChg chg="mod">
          <ac:chgData name="Tirapelle, Monica" userId="ea66f7dc-433e-4dba-b4df-cd22d65dcee2" providerId="ADAL" clId="{F3E1F08E-7A52-43C4-B3B1-432F1D390FB9}" dt="2022-04-07T10:01:12.187" v="2806" actId="1076"/>
          <ac:picMkLst>
            <pc:docMk/>
            <pc:sldMk cId="1204962966" sldId="349"/>
            <ac:picMk id="19" creationId="{D6B4DE1E-2270-49D9-B593-6CDD9EA96924}"/>
          </ac:picMkLst>
        </pc:picChg>
        <pc:picChg chg="add del mod">
          <ac:chgData name="Tirapelle, Monica" userId="ea66f7dc-433e-4dba-b4df-cd22d65dcee2" providerId="ADAL" clId="{F3E1F08E-7A52-43C4-B3B1-432F1D390FB9}" dt="2022-04-07T09:05:49.093" v="2664" actId="478"/>
          <ac:picMkLst>
            <pc:docMk/>
            <pc:sldMk cId="1204962966" sldId="349"/>
            <ac:picMk id="20" creationId="{6226024F-B5C7-417E-950F-D31C6D689D2E}"/>
          </ac:picMkLst>
        </pc:picChg>
        <pc:picChg chg="del">
          <ac:chgData name="Tirapelle, Monica" userId="ea66f7dc-433e-4dba-b4df-cd22d65dcee2" providerId="ADAL" clId="{F3E1F08E-7A52-43C4-B3B1-432F1D390FB9}" dt="2022-04-05T19:20:38.760" v="2592" actId="478"/>
          <ac:picMkLst>
            <pc:docMk/>
            <pc:sldMk cId="1204962966" sldId="349"/>
            <ac:picMk id="20" creationId="{E7659384-0F7C-42F2-804F-76DF75045E57}"/>
          </ac:picMkLst>
        </pc:picChg>
        <pc:picChg chg="add del mod">
          <ac:chgData name="Tirapelle, Monica" userId="ea66f7dc-433e-4dba-b4df-cd22d65dcee2" providerId="ADAL" clId="{F3E1F08E-7A52-43C4-B3B1-432F1D390FB9}" dt="2022-04-07T09:05:49.093" v="2664" actId="478"/>
          <ac:picMkLst>
            <pc:docMk/>
            <pc:sldMk cId="1204962966" sldId="349"/>
            <ac:picMk id="21" creationId="{AA0F532C-31E4-4A77-80E3-A796209CEEF0}"/>
          </ac:picMkLst>
        </pc:picChg>
        <pc:picChg chg="add del mod">
          <ac:chgData name="Tirapelle, Monica" userId="ea66f7dc-433e-4dba-b4df-cd22d65dcee2" providerId="ADAL" clId="{F3E1F08E-7A52-43C4-B3B1-432F1D390FB9}" dt="2022-04-07T09:05:49.093" v="2664" actId="478"/>
          <ac:picMkLst>
            <pc:docMk/>
            <pc:sldMk cId="1204962966" sldId="349"/>
            <ac:picMk id="22" creationId="{835506E1-1024-44B8-A066-E1891F16C94F}"/>
          </ac:picMkLst>
        </pc:picChg>
        <pc:picChg chg="add del mod">
          <ac:chgData name="Tirapelle, Monica" userId="ea66f7dc-433e-4dba-b4df-cd22d65dcee2" providerId="ADAL" clId="{F3E1F08E-7A52-43C4-B3B1-432F1D390FB9}" dt="2022-04-07T09:05:49.093" v="2664" actId="478"/>
          <ac:picMkLst>
            <pc:docMk/>
            <pc:sldMk cId="1204962966" sldId="349"/>
            <ac:picMk id="23" creationId="{A64A4801-B5CE-49A5-8101-CBA4735CEC33}"/>
          </ac:picMkLst>
        </pc:picChg>
      </pc:sldChg>
      <pc:sldChg chg="addSp delSp modSp add mod">
        <pc:chgData name="Tirapelle, Monica" userId="ea66f7dc-433e-4dba-b4df-cd22d65dcee2" providerId="ADAL" clId="{F3E1F08E-7A52-43C4-B3B1-432F1D390FB9}" dt="2022-04-07T14:19:59.488" v="3037" actId="20577"/>
        <pc:sldMkLst>
          <pc:docMk/>
          <pc:sldMk cId="1927132376" sldId="350"/>
        </pc:sldMkLst>
        <pc:spChg chg="mod">
          <ac:chgData name="Tirapelle, Monica" userId="ea66f7dc-433e-4dba-b4df-cd22d65dcee2" providerId="ADAL" clId="{F3E1F08E-7A52-43C4-B3B1-432F1D390FB9}" dt="2022-04-07T14:19:59.488" v="3037" actId="20577"/>
          <ac:spMkLst>
            <pc:docMk/>
            <pc:sldMk cId="1927132376" sldId="350"/>
            <ac:spMk id="2" creationId="{DCFD85E3-A003-4730-803B-D34803418C16}"/>
          </ac:spMkLst>
        </pc:spChg>
        <pc:spChg chg="mod">
          <ac:chgData name="Tirapelle, Monica" userId="ea66f7dc-433e-4dba-b4df-cd22d65dcee2" providerId="ADAL" clId="{F3E1F08E-7A52-43C4-B3B1-432F1D390FB9}" dt="2022-04-07T09:04:11.811" v="2652" actId="1076"/>
          <ac:spMkLst>
            <pc:docMk/>
            <pc:sldMk cId="1927132376" sldId="350"/>
            <ac:spMk id="4" creationId="{2E809A91-EE05-4C3E-BC73-72B630F31D8E}"/>
          </ac:spMkLst>
        </pc:spChg>
        <pc:spChg chg="add del mod">
          <ac:chgData name="Tirapelle, Monica" userId="ea66f7dc-433e-4dba-b4df-cd22d65dcee2" providerId="ADAL" clId="{F3E1F08E-7A52-43C4-B3B1-432F1D390FB9}" dt="2022-04-05T19:20:47.127" v="2594" actId="478"/>
          <ac:spMkLst>
            <pc:docMk/>
            <pc:sldMk cId="1927132376" sldId="350"/>
            <ac:spMk id="5" creationId="{B1E1E0E0-CBC4-4D7C-85C6-33D565EE397A}"/>
          </ac:spMkLst>
        </pc:spChg>
        <pc:picChg chg="add mod">
          <ac:chgData name="Tirapelle, Monica" userId="ea66f7dc-433e-4dba-b4df-cd22d65dcee2" providerId="ADAL" clId="{F3E1F08E-7A52-43C4-B3B1-432F1D390FB9}" dt="2022-04-07T10:00:35.707" v="2803" actId="1076"/>
          <ac:picMkLst>
            <pc:docMk/>
            <pc:sldMk cId="1927132376" sldId="350"/>
            <ac:picMk id="5" creationId="{DD36E8B4-59F4-43B8-B379-F06154816B4E}"/>
          </ac:picMkLst>
        </pc:picChg>
        <pc:picChg chg="del">
          <ac:chgData name="Tirapelle, Monica" userId="ea66f7dc-433e-4dba-b4df-cd22d65dcee2" providerId="ADAL" clId="{F3E1F08E-7A52-43C4-B3B1-432F1D390FB9}" dt="2022-04-05T19:20:43.127" v="2593" actId="478"/>
          <ac:picMkLst>
            <pc:docMk/>
            <pc:sldMk cId="1927132376" sldId="350"/>
            <ac:picMk id="6" creationId="{81F4CA0B-4F51-420A-88E9-C380F33A6F24}"/>
          </ac:picMkLst>
        </pc:picChg>
        <pc:picChg chg="add mod">
          <ac:chgData name="Tirapelle, Monica" userId="ea66f7dc-433e-4dba-b4df-cd22d65dcee2" providerId="ADAL" clId="{F3E1F08E-7A52-43C4-B3B1-432F1D390FB9}" dt="2022-04-07T10:00:35.707" v="2803" actId="1076"/>
          <ac:picMkLst>
            <pc:docMk/>
            <pc:sldMk cId="1927132376" sldId="350"/>
            <ac:picMk id="7" creationId="{D78137CF-5771-49F2-A98F-0D7253D29934}"/>
          </ac:picMkLst>
        </pc:picChg>
        <pc:picChg chg="del">
          <ac:chgData name="Tirapelle, Monica" userId="ea66f7dc-433e-4dba-b4df-cd22d65dcee2" providerId="ADAL" clId="{F3E1F08E-7A52-43C4-B3B1-432F1D390FB9}" dt="2022-04-05T19:20:43.127" v="2593" actId="478"/>
          <ac:picMkLst>
            <pc:docMk/>
            <pc:sldMk cId="1927132376" sldId="350"/>
            <ac:picMk id="8" creationId="{B360227F-375B-4BD9-8662-043307B58AA5}"/>
          </ac:picMkLst>
        </pc:picChg>
        <pc:picChg chg="add mod">
          <ac:chgData name="Tirapelle, Monica" userId="ea66f7dc-433e-4dba-b4df-cd22d65dcee2" providerId="ADAL" clId="{F3E1F08E-7A52-43C4-B3B1-432F1D390FB9}" dt="2022-04-07T10:00:35.707" v="2803" actId="1076"/>
          <ac:picMkLst>
            <pc:docMk/>
            <pc:sldMk cId="1927132376" sldId="350"/>
            <ac:picMk id="9" creationId="{05DF3B1B-CE41-4C77-8B95-E885D2A94583}"/>
          </ac:picMkLst>
        </pc:picChg>
        <pc:picChg chg="del">
          <ac:chgData name="Tirapelle, Monica" userId="ea66f7dc-433e-4dba-b4df-cd22d65dcee2" providerId="ADAL" clId="{F3E1F08E-7A52-43C4-B3B1-432F1D390FB9}" dt="2022-04-05T19:20:43.127" v="2593" actId="478"/>
          <ac:picMkLst>
            <pc:docMk/>
            <pc:sldMk cId="1927132376" sldId="350"/>
            <ac:picMk id="10" creationId="{CD94F91B-AF73-4546-A3DB-D852659F3875}"/>
          </ac:picMkLst>
        </pc:picChg>
        <pc:picChg chg="add mod">
          <ac:chgData name="Tirapelle, Monica" userId="ea66f7dc-433e-4dba-b4df-cd22d65dcee2" providerId="ADAL" clId="{F3E1F08E-7A52-43C4-B3B1-432F1D390FB9}" dt="2022-04-07T10:00:35.707" v="2803" actId="1076"/>
          <ac:picMkLst>
            <pc:docMk/>
            <pc:sldMk cId="1927132376" sldId="350"/>
            <ac:picMk id="11" creationId="{D2B572C0-3247-4279-9DA4-5D3641FC73C4}"/>
          </ac:picMkLst>
        </pc:picChg>
        <pc:picChg chg="del">
          <ac:chgData name="Tirapelle, Monica" userId="ea66f7dc-433e-4dba-b4df-cd22d65dcee2" providerId="ADAL" clId="{F3E1F08E-7A52-43C4-B3B1-432F1D390FB9}" dt="2022-04-05T19:20:43.127" v="2593" actId="478"/>
          <ac:picMkLst>
            <pc:docMk/>
            <pc:sldMk cId="1927132376" sldId="350"/>
            <ac:picMk id="12" creationId="{72E5CFA0-50FC-47EF-9128-2A90860FFD95}"/>
          </ac:picMkLst>
        </pc:picChg>
        <pc:picChg chg="add mod">
          <ac:chgData name="Tirapelle, Monica" userId="ea66f7dc-433e-4dba-b4df-cd22d65dcee2" providerId="ADAL" clId="{F3E1F08E-7A52-43C4-B3B1-432F1D390FB9}" dt="2022-04-07T10:00:35.707" v="2803" actId="1076"/>
          <ac:picMkLst>
            <pc:docMk/>
            <pc:sldMk cId="1927132376" sldId="350"/>
            <ac:picMk id="13" creationId="{DB5519ED-2FD9-4794-8813-F99FF9B5823A}"/>
          </ac:picMkLst>
        </pc:picChg>
        <pc:picChg chg="del">
          <ac:chgData name="Tirapelle, Monica" userId="ea66f7dc-433e-4dba-b4df-cd22d65dcee2" providerId="ADAL" clId="{F3E1F08E-7A52-43C4-B3B1-432F1D390FB9}" dt="2022-04-05T19:20:43.127" v="2593" actId="478"/>
          <ac:picMkLst>
            <pc:docMk/>
            <pc:sldMk cId="1927132376" sldId="350"/>
            <ac:picMk id="14" creationId="{C1F402E9-5204-4D87-A52B-33C5777406A2}"/>
          </ac:picMkLst>
        </pc:picChg>
        <pc:picChg chg="add mod">
          <ac:chgData name="Tirapelle, Monica" userId="ea66f7dc-433e-4dba-b4df-cd22d65dcee2" providerId="ADAL" clId="{F3E1F08E-7A52-43C4-B3B1-432F1D390FB9}" dt="2022-04-07T10:00:35.707" v="2803" actId="1076"/>
          <ac:picMkLst>
            <pc:docMk/>
            <pc:sldMk cId="1927132376" sldId="350"/>
            <ac:picMk id="15" creationId="{85824670-D8D0-4BE5-B519-F42B31D9A7DE}"/>
          </ac:picMkLst>
        </pc:picChg>
        <pc:picChg chg="del">
          <ac:chgData name="Tirapelle, Monica" userId="ea66f7dc-433e-4dba-b4df-cd22d65dcee2" providerId="ADAL" clId="{F3E1F08E-7A52-43C4-B3B1-432F1D390FB9}" dt="2022-04-05T19:20:43.127" v="2593" actId="478"/>
          <ac:picMkLst>
            <pc:docMk/>
            <pc:sldMk cId="1927132376" sldId="350"/>
            <ac:picMk id="16" creationId="{45C2D74D-8168-45E5-9F24-C4A163629030}"/>
          </ac:picMkLst>
        </pc:picChg>
        <pc:picChg chg="add mod">
          <ac:chgData name="Tirapelle, Monica" userId="ea66f7dc-433e-4dba-b4df-cd22d65dcee2" providerId="ADAL" clId="{F3E1F08E-7A52-43C4-B3B1-432F1D390FB9}" dt="2022-04-07T10:00:35.707" v="2803" actId="1076"/>
          <ac:picMkLst>
            <pc:docMk/>
            <pc:sldMk cId="1927132376" sldId="350"/>
            <ac:picMk id="17" creationId="{2EB03C1F-BDE5-45B8-B14D-CED2ECB47976}"/>
          </ac:picMkLst>
        </pc:picChg>
        <pc:picChg chg="del">
          <ac:chgData name="Tirapelle, Monica" userId="ea66f7dc-433e-4dba-b4df-cd22d65dcee2" providerId="ADAL" clId="{F3E1F08E-7A52-43C4-B3B1-432F1D390FB9}" dt="2022-04-05T19:20:43.127" v="2593" actId="478"/>
          <ac:picMkLst>
            <pc:docMk/>
            <pc:sldMk cId="1927132376" sldId="350"/>
            <ac:picMk id="18" creationId="{62D79877-7EC7-44B5-93F0-26E5BD2D6D0B}"/>
          </ac:picMkLst>
        </pc:picChg>
        <pc:picChg chg="add mod">
          <ac:chgData name="Tirapelle, Monica" userId="ea66f7dc-433e-4dba-b4df-cd22d65dcee2" providerId="ADAL" clId="{F3E1F08E-7A52-43C4-B3B1-432F1D390FB9}" dt="2022-04-07T10:00:35.707" v="2803" actId="1076"/>
          <ac:picMkLst>
            <pc:docMk/>
            <pc:sldMk cId="1927132376" sldId="350"/>
            <ac:picMk id="19" creationId="{3B8F2933-DEF8-4B4E-860F-8B999DCAC627}"/>
          </ac:picMkLst>
        </pc:picChg>
        <pc:picChg chg="del">
          <ac:chgData name="Tirapelle, Monica" userId="ea66f7dc-433e-4dba-b4df-cd22d65dcee2" providerId="ADAL" clId="{F3E1F08E-7A52-43C4-B3B1-432F1D390FB9}" dt="2022-04-05T19:20:43.127" v="2593" actId="478"/>
          <ac:picMkLst>
            <pc:docMk/>
            <pc:sldMk cId="1927132376" sldId="350"/>
            <ac:picMk id="24" creationId="{E59B42AE-1127-4A61-B455-AA2207F0FC5B}"/>
          </ac:picMkLst>
        </pc:picChg>
      </pc:sldChg>
      <pc:sldChg chg="modSp mod ord modShow">
        <pc:chgData name="Tirapelle, Monica" userId="ea66f7dc-433e-4dba-b4df-cd22d65dcee2" providerId="ADAL" clId="{F3E1F08E-7A52-43C4-B3B1-432F1D390FB9}" dt="2022-04-20T10:43:12.828" v="6758"/>
        <pc:sldMkLst>
          <pc:docMk/>
          <pc:sldMk cId="819048439" sldId="351"/>
        </pc:sldMkLst>
        <pc:spChg chg="mod">
          <ac:chgData name="Tirapelle, Monica" userId="ea66f7dc-433e-4dba-b4df-cd22d65dcee2" providerId="ADAL" clId="{F3E1F08E-7A52-43C4-B3B1-432F1D390FB9}" dt="2022-04-07T10:22:55.621" v="2897" actId="20577"/>
          <ac:spMkLst>
            <pc:docMk/>
            <pc:sldMk cId="819048439" sldId="351"/>
            <ac:spMk id="2" creationId="{172AFB4F-8909-4FD2-901B-29D7B5AF6302}"/>
          </ac:spMkLst>
        </pc:spChg>
        <pc:spChg chg="mod">
          <ac:chgData name="Tirapelle, Monica" userId="ea66f7dc-433e-4dba-b4df-cd22d65dcee2" providerId="ADAL" clId="{F3E1F08E-7A52-43C4-B3B1-432F1D390FB9}" dt="2022-04-07T10:30:20.428" v="2918" actId="20577"/>
          <ac:spMkLst>
            <pc:docMk/>
            <pc:sldMk cId="819048439" sldId="351"/>
            <ac:spMk id="3" creationId="{3DA92EF5-BFAA-47DF-9A75-DBA8F9E6F84A}"/>
          </ac:spMkLst>
        </pc:spChg>
      </pc:sldChg>
      <pc:sldChg chg="addSp delSp modSp add mod modClrScheme chgLayout">
        <pc:chgData name="Tirapelle, Monica" userId="ea66f7dc-433e-4dba-b4df-cd22d65dcee2" providerId="ADAL" clId="{F3E1F08E-7A52-43C4-B3B1-432F1D390FB9}" dt="2022-04-20T10:40:56.618" v="6750" actId="207"/>
        <pc:sldMkLst>
          <pc:docMk/>
          <pc:sldMk cId="498143734" sldId="352"/>
        </pc:sldMkLst>
        <pc:spChg chg="mod ord">
          <ac:chgData name="Tirapelle, Monica" userId="ea66f7dc-433e-4dba-b4df-cd22d65dcee2" providerId="ADAL" clId="{F3E1F08E-7A52-43C4-B3B1-432F1D390FB9}" dt="2022-04-20T10:40:56.618" v="6750" actId="207"/>
          <ac:spMkLst>
            <pc:docMk/>
            <pc:sldMk cId="498143734" sldId="352"/>
            <ac:spMk id="2" creationId="{CF0C8BC8-7BC2-4A20-85CA-ED4487A63D6C}"/>
          </ac:spMkLst>
        </pc:spChg>
        <pc:spChg chg="add del mod ord">
          <ac:chgData name="Tirapelle, Monica" userId="ea66f7dc-433e-4dba-b4df-cd22d65dcee2" providerId="ADAL" clId="{F3E1F08E-7A52-43C4-B3B1-432F1D390FB9}" dt="2022-04-08T13:46:14.465" v="4935" actId="20577"/>
          <ac:spMkLst>
            <pc:docMk/>
            <pc:sldMk cId="498143734" sldId="352"/>
            <ac:spMk id="3" creationId="{82F5F60E-4415-43A3-936D-09D0E4B4AB27}"/>
          </ac:spMkLst>
        </pc:spChg>
        <pc:spChg chg="mod ord">
          <ac:chgData name="Tirapelle, Monica" userId="ea66f7dc-433e-4dba-b4df-cd22d65dcee2" providerId="ADAL" clId="{F3E1F08E-7A52-43C4-B3B1-432F1D390FB9}" dt="2022-04-07T09:01:07.910" v="2610" actId="700"/>
          <ac:spMkLst>
            <pc:docMk/>
            <pc:sldMk cId="498143734" sldId="352"/>
            <ac:spMk id="4" creationId="{D67FD18C-2634-4075-9A97-7B5EF34CB30F}"/>
          </ac:spMkLst>
        </pc:spChg>
        <pc:spChg chg="add del mod ord">
          <ac:chgData name="Tirapelle, Monica" userId="ea66f7dc-433e-4dba-b4df-cd22d65dcee2" providerId="ADAL" clId="{F3E1F08E-7A52-43C4-B3B1-432F1D390FB9}" dt="2022-04-07T09:01:07.910" v="2610" actId="700"/>
          <ac:spMkLst>
            <pc:docMk/>
            <pc:sldMk cId="498143734" sldId="352"/>
            <ac:spMk id="5" creationId="{4FCFFF28-F40A-4CDA-84D7-E3126140E522}"/>
          </ac:spMkLst>
        </pc:spChg>
      </pc:sldChg>
      <pc:sldChg chg="addSp delSp modSp new mod">
        <pc:chgData name="Tirapelle, Monica" userId="ea66f7dc-433e-4dba-b4df-cd22d65dcee2" providerId="ADAL" clId="{F3E1F08E-7A52-43C4-B3B1-432F1D390FB9}" dt="2022-04-08T08:43:28.916" v="3273" actId="1076"/>
        <pc:sldMkLst>
          <pc:docMk/>
          <pc:sldMk cId="794389306" sldId="353"/>
        </pc:sldMkLst>
        <pc:spChg chg="del">
          <ac:chgData name="Tirapelle, Monica" userId="ea66f7dc-433e-4dba-b4df-cd22d65dcee2" providerId="ADAL" clId="{F3E1F08E-7A52-43C4-B3B1-432F1D390FB9}" dt="2022-04-07T09:01:12.767" v="2612"/>
          <ac:spMkLst>
            <pc:docMk/>
            <pc:sldMk cId="794389306" sldId="353"/>
            <ac:spMk id="2" creationId="{331A72A3-F6A5-44FD-B1F5-93482C102854}"/>
          </ac:spMkLst>
        </pc:spChg>
        <pc:spChg chg="del">
          <ac:chgData name="Tirapelle, Monica" userId="ea66f7dc-433e-4dba-b4df-cd22d65dcee2" providerId="ADAL" clId="{F3E1F08E-7A52-43C4-B3B1-432F1D390FB9}" dt="2022-04-07T09:58:57.318" v="2760"/>
          <ac:spMkLst>
            <pc:docMk/>
            <pc:sldMk cId="794389306" sldId="353"/>
            <ac:spMk id="3" creationId="{087BBB20-7918-48C5-A4D7-CA782248803B}"/>
          </ac:spMkLst>
        </pc:spChg>
        <pc:spChg chg="mod">
          <ac:chgData name="Tirapelle, Monica" userId="ea66f7dc-433e-4dba-b4df-cd22d65dcee2" providerId="ADAL" clId="{F3E1F08E-7A52-43C4-B3B1-432F1D390FB9}" dt="2022-04-08T08:43:25.069" v="3272" actId="1076"/>
          <ac:spMkLst>
            <pc:docMk/>
            <pc:sldMk cId="794389306" sldId="353"/>
            <ac:spMk id="4" creationId="{035EFAF3-AC8E-4178-B96E-4F88BBBE29C7}"/>
          </ac:spMkLst>
        </pc:spChg>
        <pc:spChg chg="add mod">
          <ac:chgData name="Tirapelle, Monica" userId="ea66f7dc-433e-4dba-b4df-cd22d65dcee2" providerId="ADAL" clId="{F3E1F08E-7A52-43C4-B3B1-432F1D390FB9}" dt="2022-04-07T14:21:08.106" v="3055" actId="20577"/>
          <ac:spMkLst>
            <pc:docMk/>
            <pc:sldMk cId="794389306" sldId="353"/>
            <ac:spMk id="5" creationId="{07F3F9AE-C699-45F4-AA1C-F9D1485EED37}"/>
          </ac:spMkLst>
        </pc:spChg>
        <pc:spChg chg="add del mod">
          <ac:chgData name="Tirapelle, Monica" userId="ea66f7dc-433e-4dba-b4df-cd22d65dcee2" providerId="ADAL" clId="{F3E1F08E-7A52-43C4-B3B1-432F1D390FB9}" dt="2022-04-08T08:42:03.320" v="3243" actId="478"/>
          <ac:spMkLst>
            <pc:docMk/>
            <pc:sldMk cId="794389306" sldId="353"/>
            <ac:spMk id="22" creationId="{100C3C04-9F14-4910-B419-3A331A906A78}"/>
          </ac:spMkLst>
        </pc:spChg>
        <pc:picChg chg="add mod">
          <ac:chgData name="Tirapelle, Monica" userId="ea66f7dc-433e-4dba-b4df-cd22d65dcee2" providerId="ADAL" clId="{F3E1F08E-7A52-43C4-B3B1-432F1D390FB9}" dt="2022-04-08T08:43:28.916" v="3273" actId="1076"/>
          <ac:picMkLst>
            <pc:docMk/>
            <pc:sldMk cId="794389306" sldId="353"/>
            <ac:picMk id="3" creationId="{4FEBAEB7-0D07-436B-AC4C-78B2B0CACACB}"/>
          </ac:picMkLst>
        </pc:picChg>
        <pc:picChg chg="add del mod">
          <ac:chgData name="Tirapelle, Monica" userId="ea66f7dc-433e-4dba-b4df-cd22d65dcee2" providerId="ADAL" clId="{F3E1F08E-7A52-43C4-B3B1-432F1D390FB9}" dt="2022-04-07T10:09:39.368" v="2833" actId="21"/>
          <ac:picMkLst>
            <pc:docMk/>
            <pc:sldMk cId="794389306" sldId="353"/>
            <ac:picMk id="6" creationId="{3FB69189-9979-4FE6-B6D3-316D4DB59D29}"/>
          </ac:picMkLst>
        </pc:picChg>
        <pc:picChg chg="add mod">
          <ac:chgData name="Tirapelle, Monica" userId="ea66f7dc-433e-4dba-b4df-cd22d65dcee2" providerId="ADAL" clId="{F3E1F08E-7A52-43C4-B3B1-432F1D390FB9}" dt="2022-04-08T08:43:28.916" v="3273" actId="1076"/>
          <ac:picMkLst>
            <pc:docMk/>
            <pc:sldMk cId="794389306" sldId="353"/>
            <ac:picMk id="7" creationId="{0036FA58-6FA2-4FE1-A883-625FFC413C44}"/>
          </ac:picMkLst>
        </pc:picChg>
        <pc:picChg chg="add del mod">
          <ac:chgData name="Tirapelle, Monica" userId="ea66f7dc-433e-4dba-b4df-cd22d65dcee2" providerId="ADAL" clId="{F3E1F08E-7A52-43C4-B3B1-432F1D390FB9}" dt="2022-04-07T10:09:39.368" v="2833" actId="21"/>
          <ac:picMkLst>
            <pc:docMk/>
            <pc:sldMk cId="794389306" sldId="353"/>
            <ac:picMk id="8" creationId="{89D955B9-B7D8-4474-94BD-42923B5A63E5}"/>
          </ac:picMkLst>
        </pc:picChg>
        <pc:picChg chg="add mod">
          <ac:chgData name="Tirapelle, Monica" userId="ea66f7dc-433e-4dba-b4df-cd22d65dcee2" providerId="ADAL" clId="{F3E1F08E-7A52-43C4-B3B1-432F1D390FB9}" dt="2022-04-08T08:43:28.916" v="3273" actId="1076"/>
          <ac:picMkLst>
            <pc:docMk/>
            <pc:sldMk cId="794389306" sldId="353"/>
            <ac:picMk id="9" creationId="{93DE710F-8DFA-4FEA-B71A-94B3FC820F41}"/>
          </ac:picMkLst>
        </pc:picChg>
        <pc:picChg chg="add del mod">
          <ac:chgData name="Tirapelle, Monica" userId="ea66f7dc-433e-4dba-b4df-cd22d65dcee2" providerId="ADAL" clId="{F3E1F08E-7A52-43C4-B3B1-432F1D390FB9}" dt="2022-04-07T10:09:39.368" v="2833" actId="21"/>
          <ac:picMkLst>
            <pc:docMk/>
            <pc:sldMk cId="794389306" sldId="353"/>
            <ac:picMk id="10" creationId="{EEAD2BD1-50BA-4B38-97C1-E1E34CBC4D6F}"/>
          </ac:picMkLst>
        </pc:picChg>
        <pc:picChg chg="add mod">
          <ac:chgData name="Tirapelle, Monica" userId="ea66f7dc-433e-4dba-b4df-cd22d65dcee2" providerId="ADAL" clId="{F3E1F08E-7A52-43C4-B3B1-432F1D390FB9}" dt="2022-04-08T08:43:28.916" v="3273" actId="1076"/>
          <ac:picMkLst>
            <pc:docMk/>
            <pc:sldMk cId="794389306" sldId="353"/>
            <ac:picMk id="11" creationId="{2DCF932E-5A86-4D55-BEFF-2C389662AE84}"/>
          </ac:picMkLst>
        </pc:picChg>
        <pc:picChg chg="add del mod">
          <ac:chgData name="Tirapelle, Monica" userId="ea66f7dc-433e-4dba-b4df-cd22d65dcee2" providerId="ADAL" clId="{F3E1F08E-7A52-43C4-B3B1-432F1D390FB9}" dt="2022-04-07T10:09:39.368" v="2833" actId="21"/>
          <ac:picMkLst>
            <pc:docMk/>
            <pc:sldMk cId="794389306" sldId="353"/>
            <ac:picMk id="12" creationId="{55278604-28FE-4AA4-B599-E221FC8F70F2}"/>
          </ac:picMkLst>
        </pc:picChg>
        <pc:picChg chg="add mod">
          <ac:chgData name="Tirapelle, Monica" userId="ea66f7dc-433e-4dba-b4df-cd22d65dcee2" providerId="ADAL" clId="{F3E1F08E-7A52-43C4-B3B1-432F1D390FB9}" dt="2022-04-08T08:43:28.916" v="3273" actId="1076"/>
          <ac:picMkLst>
            <pc:docMk/>
            <pc:sldMk cId="794389306" sldId="353"/>
            <ac:picMk id="13" creationId="{D193FB1C-EE4B-46DB-AC8A-80DAD3A64A08}"/>
          </ac:picMkLst>
        </pc:picChg>
        <pc:picChg chg="add del mod">
          <ac:chgData name="Tirapelle, Monica" userId="ea66f7dc-433e-4dba-b4df-cd22d65dcee2" providerId="ADAL" clId="{F3E1F08E-7A52-43C4-B3B1-432F1D390FB9}" dt="2022-04-07T10:09:39.368" v="2833" actId="21"/>
          <ac:picMkLst>
            <pc:docMk/>
            <pc:sldMk cId="794389306" sldId="353"/>
            <ac:picMk id="14" creationId="{3FE5AFF3-BFBE-4988-A3DE-6F33EF490D5D}"/>
          </ac:picMkLst>
        </pc:picChg>
        <pc:picChg chg="add mod">
          <ac:chgData name="Tirapelle, Monica" userId="ea66f7dc-433e-4dba-b4df-cd22d65dcee2" providerId="ADAL" clId="{F3E1F08E-7A52-43C4-B3B1-432F1D390FB9}" dt="2022-04-08T08:43:28.916" v="3273" actId="1076"/>
          <ac:picMkLst>
            <pc:docMk/>
            <pc:sldMk cId="794389306" sldId="353"/>
            <ac:picMk id="15" creationId="{BBC6AB34-903F-4E45-BDDA-971CC1CBFC3B}"/>
          </ac:picMkLst>
        </pc:picChg>
        <pc:picChg chg="add del mod">
          <ac:chgData name="Tirapelle, Monica" userId="ea66f7dc-433e-4dba-b4df-cd22d65dcee2" providerId="ADAL" clId="{F3E1F08E-7A52-43C4-B3B1-432F1D390FB9}" dt="2022-04-07T10:09:39.368" v="2833" actId="21"/>
          <ac:picMkLst>
            <pc:docMk/>
            <pc:sldMk cId="794389306" sldId="353"/>
            <ac:picMk id="16" creationId="{99DFE588-2814-4CDB-8F94-D91E486A67CA}"/>
          </ac:picMkLst>
        </pc:picChg>
        <pc:picChg chg="add mod">
          <ac:chgData name="Tirapelle, Monica" userId="ea66f7dc-433e-4dba-b4df-cd22d65dcee2" providerId="ADAL" clId="{F3E1F08E-7A52-43C4-B3B1-432F1D390FB9}" dt="2022-04-08T08:43:28.916" v="3273" actId="1076"/>
          <ac:picMkLst>
            <pc:docMk/>
            <pc:sldMk cId="794389306" sldId="353"/>
            <ac:picMk id="17" creationId="{FE32447B-96E5-4D5D-B558-5131E43BE26C}"/>
          </ac:picMkLst>
        </pc:picChg>
        <pc:picChg chg="add del mod">
          <ac:chgData name="Tirapelle, Monica" userId="ea66f7dc-433e-4dba-b4df-cd22d65dcee2" providerId="ADAL" clId="{F3E1F08E-7A52-43C4-B3B1-432F1D390FB9}" dt="2022-04-07T10:09:39.368" v="2833" actId="21"/>
          <ac:picMkLst>
            <pc:docMk/>
            <pc:sldMk cId="794389306" sldId="353"/>
            <ac:picMk id="18" creationId="{AC044F3D-4ABA-4766-AEF8-1C36ADF363AF}"/>
          </ac:picMkLst>
        </pc:picChg>
        <pc:picChg chg="add mod">
          <ac:chgData name="Tirapelle, Monica" userId="ea66f7dc-433e-4dba-b4df-cd22d65dcee2" providerId="ADAL" clId="{F3E1F08E-7A52-43C4-B3B1-432F1D390FB9}" dt="2022-04-08T08:43:28.916" v="3273" actId="1076"/>
          <ac:picMkLst>
            <pc:docMk/>
            <pc:sldMk cId="794389306" sldId="353"/>
            <ac:picMk id="19" creationId="{A8DC4046-7BC2-45CC-A81A-9F7C46DFD005}"/>
          </ac:picMkLst>
        </pc:picChg>
        <pc:picChg chg="add del mod">
          <ac:chgData name="Tirapelle, Monica" userId="ea66f7dc-433e-4dba-b4df-cd22d65dcee2" providerId="ADAL" clId="{F3E1F08E-7A52-43C4-B3B1-432F1D390FB9}" dt="2022-04-07T10:09:39.368" v="2833" actId="21"/>
          <ac:picMkLst>
            <pc:docMk/>
            <pc:sldMk cId="794389306" sldId="353"/>
            <ac:picMk id="20" creationId="{C40BA062-6C3E-4893-BF64-8F0758A4304D}"/>
          </ac:picMkLst>
        </pc:picChg>
      </pc:sldChg>
      <pc:sldChg chg="addSp modSp add mod">
        <pc:chgData name="Tirapelle, Monica" userId="ea66f7dc-433e-4dba-b4df-cd22d65dcee2" providerId="ADAL" clId="{F3E1F08E-7A52-43C4-B3B1-432F1D390FB9}" dt="2022-04-08T08:43:46.293" v="3275" actId="1076"/>
        <pc:sldMkLst>
          <pc:docMk/>
          <pc:sldMk cId="3218119471" sldId="354"/>
        </pc:sldMkLst>
        <pc:spChg chg="mod">
          <ac:chgData name="Tirapelle, Monica" userId="ea66f7dc-433e-4dba-b4df-cd22d65dcee2" providerId="ADAL" clId="{F3E1F08E-7A52-43C4-B3B1-432F1D390FB9}" dt="2022-04-07T14:21:14.242" v="3066" actId="20577"/>
          <ac:spMkLst>
            <pc:docMk/>
            <pc:sldMk cId="3218119471" sldId="354"/>
            <ac:spMk id="2" creationId="{DCFD85E3-A003-4730-803B-D34803418C16}"/>
          </ac:spMkLst>
        </pc:spChg>
        <pc:picChg chg="add mod">
          <ac:chgData name="Tirapelle, Monica" userId="ea66f7dc-433e-4dba-b4df-cd22d65dcee2" providerId="ADAL" clId="{F3E1F08E-7A52-43C4-B3B1-432F1D390FB9}" dt="2022-04-08T08:43:46.293" v="3275" actId="1076"/>
          <ac:picMkLst>
            <pc:docMk/>
            <pc:sldMk cId="3218119471" sldId="354"/>
            <ac:picMk id="5" creationId="{75689CC1-7A1E-4077-A624-0E718D7D6F3E}"/>
          </ac:picMkLst>
        </pc:picChg>
        <pc:picChg chg="add mod">
          <ac:chgData name="Tirapelle, Monica" userId="ea66f7dc-433e-4dba-b4df-cd22d65dcee2" providerId="ADAL" clId="{F3E1F08E-7A52-43C4-B3B1-432F1D390FB9}" dt="2022-04-08T08:43:46.293" v="3275" actId="1076"/>
          <ac:picMkLst>
            <pc:docMk/>
            <pc:sldMk cId="3218119471" sldId="354"/>
            <ac:picMk id="6" creationId="{6F1FA6B8-9066-4398-B0A8-42F4BFC96CE7}"/>
          </ac:picMkLst>
        </pc:picChg>
        <pc:picChg chg="add mod">
          <ac:chgData name="Tirapelle, Monica" userId="ea66f7dc-433e-4dba-b4df-cd22d65dcee2" providerId="ADAL" clId="{F3E1F08E-7A52-43C4-B3B1-432F1D390FB9}" dt="2022-04-08T08:43:46.293" v="3275" actId="1076"/>
          <ac:picMkLst>
            <pc:docMk/>
            <pc:sldMk cId="3218119471" sldId="354"/>
            <ac:picMk id="7" creationId="{E38088FD-4605-4DE2-9502-01ED8BB029DC}"/>
          </ac:picMkLst>
        </pc:picChg>
        <pc:picChg chg="add mod">
          <ac:chgData name="Tirapelle, Monica" userId="ea66f7dc-433e-4dba-b4df-cd22d65dcee2" providerId="ADAL" clId="{F3E1F08E-7A52-43C4-B3B1-432F1D390FB9}" dt="2022-04-08T08:43:46.293" v="3275" actId="1076"/>
          <ac:picMkLst>
            <pc:docMk/>
            <pc:sldMk cId="3218119471" sldId="354"/>
            <ac:picMk id="8" creationId="{BF20306A-4836-44D8-93A5-825848CCCCB4}"/>
          </ac:picMkLst>
        </pc:picChg>
        <pc:picChg chg="add mod">
          <ac:chgData name="Tirapelle, Monica" userId="ea66f7dc-433e-4dba-b4df-cd22d65dcee2" providerId="ADAL" clId="{F3E1F08E-7A52-43C4-B3B1-432F1D390FB9}" dt="2022-04-08T08:43:46.293" v="3275" actId="1076"/>
          <ac:picMkLst>
            <pc:docMk/>
            <pc:sldMk cId="3218119471" sldId="354"/>
            <ac:picMk id="9" creationId="{E35E4A31-D0AE-46F6-9224-74B65DC946C5}"/>
          </ac:picMkLst>
        </pc:picChg>
        <pc:picChg chg="add mod">
          <ac:chgData name="Tirapelle, Monica" userId="ea66f7dc-433e-4dba-b4df-cd22d65dcee2" providerId="ADAL" clId="{F3E1F08E-7A52-43C4-B3B1-432F1D390FB9}" dt="2022-04-08T08:43:46.293" v="3275" actId="1076"/>
          <ac:picMkLst>
            <pc:docMk/>
            <pc:sldMk cId="3218119471" sldId="354"/>
            <ac:picMk id="10" creationId="{CDDC8EAD-A2B7-4768-868A-CF98BAB50877}"/>
          </ac:picMkLst>
        </pc:picChg>
        <pc:picChg chg="add mod">
          <ac:chgData name="Tirapelle, Monica" userId="ea66f7dc-433e-4dba-b4df-cd22d65dcee2" providerId="ADAL" clId="{F3E1F08E-7A52-43C4-B3B1-432F1D390FB9}" dt="2022-04-08T08:43:46.293" v="3275" actId="1076"/>
          <ac:picMkLst>
            <pc:docMk/>
            <pc:sldMk cId="3218119471" sldId="354"/>
            <ac:picMk id="11" creationId="{1B635847-5852-4B0C-B312-20F5D57DA1CB}"/>
          </ac:picMkLst>
        </pc:picChg>
        <pc:picChg chg="add mod">
          <ac:chgData name="Tirapelle, Monica" userId="ea66f7dc-433e-4dba-b4df-cd22d65dcee2" providerId="ADAL" clId="{F3E1F08E-7A52-43C4-B3B1-432F1D390FB9}" dt="2022-04-08T08:43:46.293" v="3275" actId="1076"/>
          <ac:picMkLst>
            <pc:docMk/>
            <pc:sldMk cId="3218119471" sldId="354"/>
            <ac:picMk id="12" creationId="{B7308F60-2A7B-4605-9328-46C5373D5B8B}"/>
          </ac:picMkLst>
        </pc:picChg>
      </pc:sldChg>
      <pc:sldChg chg="addSp delSp modSp add mod">
        <pc:chgData name="Tirapelle, Monica" userId="ea66f7dc-433e-4dba-b4df-cd22d65dcee2" providerId="ADAL" clId="{F3E1F08E-7A52-43C4-B3B1-432F1D390FB9}" dt="2022-04-20T08:48:50.836" v="5179" actId="13926"/>
        <pc:sldMkLst>
          <pc:docMk/>
          <pc:sldMk cId="3410514539" sldId="355"/>
        </pc:sldMkLst>
        <pc:spChg chg="mod">
          <ac:chgData name="Tirapelle, Monica" userId="ea66f7dc-433e-4dba-b4df-cd22d65dcee2" providerId="ADAL" clId="{F3E1F08E-7A52-43C4-B3B1-432F1D390FB9}" dt="2022-04-07T10:01:52.890" v="2809" actId="20577"/>
          <ac:spMkLst>
            <pc:docMk/>
            <pc:sldMk cId="3410514539" sldId="355"/>
            <ac:spMk id="7" creationId="{349D99E5-CE27-4C3F-9C63-3F73DE76D333}"/>
          </ac:spMkLst>
        </pc:spChg>
        <pc:spChg chg="mod">
          <ac:chgData name="Tirapelle, Monica" userId="ea66f7dc-433e-4dba-b4df-cd22d65dcee2" providerId="ADAL" clId="{F3E1F08E-7A52-43C4-B3B1-432F1D390FB9}" dt="2022-04-07T10:01:56.640" v="2810" actId="20577"/>
          <ac:spMkLst>
            <pc:docMk/>
            <pc:sldMk cId="3410514539" sldId="355"/>
            <ac:spMk id="8" creationId="{4757F97F-754E-4D8C-9DB6-8EC9591C42A8}"/>
          </ac:spMkLst>
        </pc:spChg>
        <pc:graphicFrameChg chg="add mod">
          <ac:chgData name="Tirapelle, Monica" userId="ea66f7dc-433e-4dba-b4df-cd22d65dcee2" providerId="ADAL" clId="{F3E1F08E-7A52-43C4-B3B1-432F1D390FB9}" dt="2022-04-08T08:39:54.492" v="3228"/>
          <ac:graphicFrameMkLst>
            <pc:docMk/>
            <pc:sldMk cId="3410514539" sldId="355"/>
            <ac:graphicFrameMk id="9" creationId="{7BF2E8A7-2D0A-49A7-A70A-803379284A2D}"/>
          </ac:graphicFrameMkLst>
        </pc:graphicFrameChg>
        <pc:graphicFrameChg chg="add mod">
          <ac:chgData name="Tirapelle, Monica" userId="ea66f7dc-433e-4dba-b4df-cd22d65dcee2" providerId="ADAL" clId="{F3E1F08E-7A52-43C4-B3B1-432F1D390FB9}" dt="2022-04-08T08:39:54.492" v="3228"/>
          <ac:graphicFrameMkLst>
            <pc:docMk/>
            <pc:sldMk cId="3410514539" sldId="355"/>
            <ac:graphicFrameMk id="10" creationId="{7E4056E1-9B3F-4CF7-BA64-4F2DF936E7B1}"/>
          </ac:graphicFrameMkLst>
        </pc:graphicFrameChg>
        <pc:graphicFrameChg chg="mod modGraphic">
          <ac:chgData name="Tirapelle, Monica" userId="ea66f7dc-433e-4dba-b4df-cd22d65dcee2" providerId="ADAL" clId="{F3E1F08E-7A52-43C4-B3B1-432F1D390FB9}" dt="2022-04-08T08:40:57.863" v="3236" actId="108"/>
          <ac:graphicFrameMkLst>
            <pc:docMk/>
            <pc:sldMk cId="3410514539" sldId="355"/>
            <ac:graphicFrameMk id="13" creationId="{C564A574-8947-44FE-8ED1-742FD5077C86}"/>
          </ac:graphicFrameMkLst>
        </pc:graphicFrameChg>
        <pc:graphicFrameChg chg="mod modGraphic">
          <ac:chgData name="Tirapelle, Monica" userId="ea66f7dc-433e-4dba-b4df-cd22d65dcee2" providerId="ADAL" clId="{F3E1F08E-7A52-43C4-B3B1-432F1D390FB9}" dt="2022-04-20T08:48:50.836" v="5179" actId="13926"/>
          <ac:graphicFrameMkLst>
            <pc:docMk/>
            <pc:sldMk cId="3410514539" sldId="355"/>
            <ac:graphicFrameMk id="14" creationId="{116B4345-D13E-40FA-9E5D-BDB36EEC0623}"/>
          </ac:graphicFrameMkLst>
        </pc:graphicFrameChg>
        <pc:picChg chg="add mod">
          <ac:chgData name="Tirapelle, Monica" userId="ea66f7dc-433e-4dba-b4df-cd22d65dcee2" providerId="ADAL" clId="{F3E1F08E-7A52-43C4-B3B1-432F1D390FB9}" dt="2022-04-08T08:40:09.073" v="3230" actId="1076"/>
          <ac:picMkLst>
            <pc:docMk/>
            <pc:sldMk cId="3410514539" sldId="355"/>
            <ac:picMk id="3" creationId="{AFA05DD7-5A51-4AF6-ADC2-A36C93E0650B}"/>
          </ac:picMkLst>
        </pc:picChg>
        <pc:picChg chg="del">
          <ac:chgData name="Tirapelle, Monica" userId="ea66f7dc-433e-4dba-b4df-cd22d65dcee2" providerId="ADAL" clId="{F3E1F08E-7A52-43C4-B3B1-432F1D390FB9}" dt="2022-04-07T10:01:58.718" v="2811" actId="478"/>
          <ac:picMkLst>
            <pc:docMk/>
            <pc:sldMk cId="3410514539" sldId="355"/>
            <ac:picMk id="3" creationId="{BA5A8B2B-DB08-4B49-B6D9-9C29E6BC2679}"/>
          </ac:picMkLst>
        </pc:picChg>
        <pc:picChg chg="add mod">
          <ac:chgData name="Tirapelle, Monica" userId="ea66f7dc-433e-4dba-b4df-cd22d65dcee2" providerId="ADAL" clId="{F3E1F08E-7A52-43C4-B3B1-432F1D390FB9}" dt="2022-04-07T10:08:14.913" v="2824" actId="1076"/>
          <ac:picMkLst>
            <pc:docMk/>
            <pc:sldMk cId="3410514539" sldId="355"/>
            <ac:picMk id="5" creationId="{27C276FC-0539-446C-A386-2E019D9E5169}"/>
          </ac:picMkLst>
        </pc:picChg>
        <pc:picChg chg="del">
          <ac:chgData name="Tirapelle, Monica" userId="ea66f7dc-433e-4dba-b4df-cd22d65dcee2" providerId="ADAL" clId="{F3E1F08E-7A52-43C4-B3B1-432F1D390FB9}" dt="2022-04-07T10:01:59.156" v="2812" actId="478"/>
          <ac:picMkLst>
            <pc:docMk/>
            <pc:sldMk cId="3410514539" sldId="355"/>
            <ac:picMk id="6" creationId="{CF310FB7-84B9-4F1B-BB60-4E1DE2AFDB58}"/>
          </ac:picMkLst>
        </pc:picChg>
      </pc:sldChg>
      <pc:sldChg chg="addSp delSp modSp new mod modClrScheme chgLayout">
        <pc:chgData name="Tirapelle, Monica" userId="ea66f7dc-433e-4dba-b4df-cd22d65dcee2" providerId="ADAL" clId="{F3E1F08E-7A52-43C4-B3B1-432F1D390FB9}" dt="2022-04-20T10:41:10.339" v="6752" actId="20577"/>
        <pc:sldMkLst>
          <pc:docMk/>
          <pc:sldMk cId="3344286068" sldId="356"/>
        </pc:sldMkLst>
        <pc:spChg chg="del mod ord">
          <ac:chgData name="Tirapelle, Monica" userId="ea66f7dc-433e-4dba-b4df-cd22d65dcee2" providerId="ADAL" clId="{F3E1F08E-7A52-43C4-B3B1-432F1D390FB9}" dt="2022-04-07T10:22:12.769" v="2841" actId="700"/>
          <ac:spMkLst>
            <pc:docMk/>
            <pc:sldMk cId="3344286068" sldId="356"/>
            <ac:spMk id="2" creationId="{730EABCB-CA4B-4040-828F-C7099C3BF8FB}"/>
          </ac:spMkLst>
        </pc:spChg>
        <pc:spChg chg="del mod ord">
          <ac:chgData name="Tirapelle, Monica" userId="ea66f7dc-433e-4dba-b4df-cd22d65dcee2" providerId="ADAL" clId="{F3E1F08E-7A52-43C4-B3B1-432F1D390FB9}" dt="2022-04-07T10:22:12.769" v="2841" actId="700"/>
          <ac:spMkLst>
            <pc:docMk/>
            <pc:sldMk cId="3344286068" sldId="356"/>
            <ac:spMk id="3" creationId="{41474380-0E09-4E28-98DC-16AB31961435}"/>
          </ac:spMkLst>
        </pc:spChg>
        <pc:spChg chg="add mod ord">
          <ac:chgData name="Tirapelle, Monica" userId="ea66f7dc-433e-4dba-b4df-cd22d65dcee2" providerId="ADAL" clId="{F3E1F08E-7A52-43C4-B3B1-432F1D390FB9}" dt="2022-04-20T10:41:10.339" v="6752" actId="20577"/>
          <ac:spMkLst>
            <pc:docMk/>
            <pc:sldMk cId="3344286068" sldId="356"/>
            <ac:spMk id="4" creationId="{26989C51-4D17-43BD-9AD0-FE05245680BF}"/>
          </ac:spMkLst>
        </pc:spChg>
        <pc:spChg chg="add mod ord">
          <ac:chgData name="Tirapelle, Monica" userId="ea66f7dc-433e-4dba-b4df-cd22d65dcee2" providerId="ADAL" clId="{F3E1F08E-7A52-43C4-B3B1-432F1D390FB9}" dt="2022-04-07T10:22:12.769" v="2841" actId="700"/>
          <ac:spMkLst>
            <pc:docMk/>
            <pc:sldMk cId="3344286068" sldId="356"/>
            <ac:spMk id="5" creationId="{19977B45-B846-4020-B0F2-78292132461B}"/>
          </ac:spMkLst>
        </pc:spChg>
      </pc:sldChg>
      <pc:sldChg chg="modSp add mod ord modShow">
        <pc:chgData name="Tirapelle, Monica" userId="ea66f7dc-433e-4dba-b4df-cd22d65dcee2" providerId="ADAL" clId="{F3E1F08E-7A52-43C4-B3B1-432F1D390FB9}" dt="2022-04-20T10:43:12.828" v="6758"/>
        <pc:sldMkLst>
          <pc:docMk/>
          <pc:sldMk cId="2385042048" sldId="357"/>
        </pc:sldMkLst>
        <pc:spChg chg="mod">
          <ac:chgData name="Tirapelle, Monica" userId="ea66f7dc-433e-4dba-b4df-cd22d65dcee2" providerId="ADAL" clId="{F3E1F08E-7A52-43C4-B3B1-432F1D390FB9}" dt="2022-04-08T13:37:13.157" v="4704" actId="20577"/>
          <ac:spMkLst>
            <pc:docMk/>
            <pc:sldMk cId="2385042048" sldId="357"/>
            <ac:spMk id="3" creationId="{3DA92EF5-BFAA-47DF-9A75-DBA8F9E6F84A}"/>
          </ac:spMkLst>
        </pc:spChg>
      </pc:sldChg>
      <pc:sldChg chg="addSp modSp new mod">
        <pc:chgData name="Tirapelle, Monica" userId="ea66f7dc-433e-4dba-b4df-cd22d65dcee2" providerId="ADAL" clId="{F3E1F08E-7A52-43C4-B3B1-432F1D390FB9}" dt="2022-04-20T10:41:25" v="6754" actId="404"/>
        <pc:sldMkLst>
          <pc:docMk/>
          <pc:sldMk cId="3565991686" sldId="358"/>
        </pc:sldMkLst>
        <pc:spChg chg="mod">
          <ac:chgData name="Tirapelle, Monica" userId="ea66f7dc-433e-4dba-b4df-cd22d65dcee2" providerId="ADAL" clId="{F3E1F08E-7A52-43C4-B3B1-432F1D390FB9}" dt="2022-04-08T13:13:06.536" v="4050" actId="20577"/>
          <ac:spMkLst>
            <pc:docMk/>
            <pc:sldMk cId="3565991686" sldId="358"/>
            <ac:spMk id="2" creationId="{227F92D4-CE2D-4E11-B802-330521638066}"/>
          </ac:spMkLst>
        </pc:spChg>
        <pc:spChg chg="mod">
          <ac:chgData name="Tirapelle, Monica" userId="ea66f7dc-433e-4dba-b4df-cd22d65dcee2" providerId="ADAL" clId="{F3E1F08E-7A52-43C4-B3B1-432F1D390FB9}" dt="2022-04-20T10:41:25" v="6754" actId="404"/>
          <ac:spMkLst>
            <pc:docMk/>
            <pc:sldMk cId="3565991686" sldId="358"/>
            <ac:spMk id="3" creationId="{757FD579-4B32-448C-A030-3888C571BB35}"/>
          </ac:spMkLst>
        </pc:spChg>
        <pc:spChg chg="add mod">
          <ac:chgData name="Tirapelle, Monica" userId="ea66f7dc-433e-4dba-b4df-cd22d65dcee2" providerId="ADAL" clId="{F3E1F08E-7A52-43C4-B3B1-432F1D390FB9}" dt="2022-04-08T13:24:29.018" v="4417" actId="14100"/>
          <ac:spMkLst>
            <pc:docMk/>
            <pc:sldMk cId="3565991686" sldId="358"/>
            <ac:spMk id="8" creationId="{5E55EC13-89D7-4406-B1F7-C7C19A53C1C4}"/>
          </ac:spMkLst>
        </pc:spChg>
        <pc:spChg chg="add mod">
          <ac:chgData name="Tirapelle, Monica" userId="ea66f7dc-433e-4dba-b4df-cd22d65dcee2" providerId="ADAL" clId="{F3E1F08E-7A52-43C4-B3B1-432F1D390FB9}" dt="2022-04-08T13:24:40.295" v="4419" actId="14100"/>
          <ac:spMkLst>
            <pc:docMk/>
            <pc:sldMk cId="3565991686" sldId="358"/>
            <ac:spMk id="9" creationId="{6681DA5B-D11A-45ED-9C94-903894A997BC}"/>
          </ac:spMkLst>
        </pc:spChg>
        <pc:picChg chg="add mod">
          <ac:chgData name="Tirapelle, Monica" userId="ea66f7dc-433e-4dba-b4df-cd22d65dcee2" providerId="ADAL" clId="{F3E1F08E-7A52-43C4-B3B1-432F1D390FB9}" dt="2022-04-08T13:24:44.957" v="4420" actId="1076"/>
          <ac:picMkLst>
            <pc:docMk/>
            <pc:sldMk cId="3565991686" sldId="358"/>
            <ac:picMk id="6" creationId="{751AFA98-CE04-4B4C-934F-7441A24D6597}"/>
          </ac:picMkLst>
        </pc:picChg>
        <pc:picChg chg="add mod">
          <ac:chgData name="Tirapelle, Monica" userId="ea66f7dc-433e-4dba-b4df-cd22d65dcee2" providerId="ADAL" clId="{F3E1F08E-7A52-43C4-B3B1-432F1D390FB9}" dt="2022-04-08T13:23:37.131" v="4403" actId="1076"/>
          <ac:picMkLst>
            <pc:docMk/>
            <pc:sldMk cId="3565991686" sldId="358"/>
            <ac:picMk id="7" creationId="{21DC3701-73CD-4C41-9697-E6E01C2B90B1}"/>
          </ac:picMkLst>
        </pc:picChg>
      </pc:sldChg>
      <pc:sldChg chg="addSp delSp modSp new mod">
        <pc:chgData name="Tirapelle, Monica" userId="ea66f7dc-433e-4dba-b4df-cd22d65dcee2" providerId="ADAL" clId="{F3E1F08E-7A52-43C4-B3B1-432F1D390FB9}" dt="2022-04-08T14:39:48.668" v="5001" actId="1076"/>
        <pc:sldMkLst>
          <pc:docMk/>
          <pc:sldMk cId="1332777433" sldId="359"/>
        </pc:sldMkLst>
        <pc:spChg chg="mod">
          <ac:chgData name="Tirapelle, Monica" userId="ea66f7dc-433e-4dba-b4df-cd22d65dcee2" providerId="ADAL" clId="{F3E1F08E-7A52-43C4-B3B1-432F1D390FB9}" dt="2022-04-08T13:20:29.791" v="4341" actId="20577"/>
          <ac:spMkLst>
            <pc:docMk/>
            <pc:sldMk cId="1332777433" sldId="359"/>
            <ac:spMk id="2" creationId="{C0464B51-3485-4637-AC30-AFCC96695A8F}"/>
          </ac:spMkLst>
        </pc:spChg>
        <pc:spChg chg="mod">
          <ac:chgData name="Tirapelle, Monica" userId="ea66f7dc-433e-4dba-b4df-cd22d65dcee2" providerId="ADAL" clId="{F3E1F08E-7A52-43C4-B3B1-432F1D390FB9}" dt="2022-04-08T13:48:43.145" v="4992" actId="14100"/>
          <ac:spMkLst>
            <pc:docMk/>
            <pc:sldMk cId="1332777433" sldId="359"/>
            <ac:spMk id="3" creationId="{57637CCA-B4BB-4287-B0BE-A789D3890C26}"/>
          </ac:spMkLst>
        </pc:spChg>
        <pc:graphicFrameChg chg="add mod">
          <ac:chgData name="Tirapelle, Monica" userId="ea66f7dc-433e-4dba-b4df-cd22d65dcee2" providerId="ADAL" clId="{F3E1F08E-7A52-43C4-B3B1-432F1D390FB9}" dt="2022-04-08T13:25:30.720" v="4431"/>
          <ac:graphicFrameMkLst>
            <pc:docMk/>
            <pc:sldMk cId="1332777433" sldId="359"/>
            <ac:graphicFrameMk id="5" creationId="{41A3E0F4-F1F3-48FE-977A-6C45ACF20F9B}"/>
          </ac:graphicFrameMkLst>
        </pc:graphicFrameChg>
        <pc:graphicFrameChg chg="add mod">
          <ac:chgData name="Tirapelle, Monica" userId="ea66f7dc-433e-4dba-b4df-cd22d65dcee2" providerId="ADAL" clId="{F3E1F08E-7A52-43C4-B3B1-432F1D390FB9}" dt="2022-04-08T13:25:30.720" v="4431"/>
          <ac:graphicFrameMkLst>
            <pc:docMk/>
            <pc:sldMk cId="1332777433" sldId="359"/>
            <ac:graphicFrameMk id="6" creationId="{F6C3A338-88E6-483A-A600-15D8F26EEB96}"/>
          </ac:graphicFrameMkLst>
        </pc:graphicFrameChg>
        <pc:graphicFrameChg chg="add mod">
          <ac:chgData name="Tirapelle, Monica" userId="ea66f7dc-433e-4dba-b4df-cd22d65dcee2" providerId="ADAL" clId="{F3E1F08E-7A52-43C4-B3B1-432F1D390FB9}" dt="2022-04-08T13:25:30.720" v="4431"/>
          <ac:graphicFrameMkLst>
            <pc:docMk/>
            <pc:sldMk cId="1332777433" sldId="359"/>
            <ac:graphicFrameMk id="7" creationId="{8A0374A8-7A88-4867-B529-9E23D46296AC}"/>
          </ac:graphicFrameMkLst>
        </pc:graphicFrameChg>
        <pc:graphicFrameChg chg="add mod">
          <ac:chgData name="Tirapelle, Monica" userId="ea66f7dc-433e-4dba-b4df-cd22d65dcee2" providerId="ADAL" clId="{F3E1F08E-7A52-43C4-B3B1-432F1D390FB9}" dt="2022-04-08T13:25:30.720" v="4431"/>
          <ac:graphicFrameMkLst>
            <pc:docMk/>
            <pc:sldMk cId="1332777433" sldId="359"/>
            <ac:graphicFrameMk id="8" creationId="{49159CBE-79AE-4043-AFE4-2DC6CD90FE19}"/>
          </ac:graphicFrameMkLst>
        </pc:graphicFrameChg>
        <pc:graphicFrameChg chg="add mod">
          <ac:chgData name="Tirapelle, Monica" userId="ea66f7dc-433e-4dba-b4df-cd22d65dcee2" providerId="ADAL" clId="{F3E1F08E-7A52-43C4-B3B1-432F1D390FB9}" dt="2022-04-08T14:39:41.940" v="4999"/>
          <ac:graphicFrameMkLst>
            <pc:docMk/>
            <pc:sldMk cId="1332777433" sldId="359"/>
            <ac:graphicFrameMk id="10" creationId="{41A3E0F4-F1F3-48FE-977A-6C45ACF20F9B}"/>
          </ac:graphicFrameMkLst>
        </pc:graphicFrameChg>
        <pc:graphicFrameChg chg="add mod">
          <ac:chgData name="Tirapelle, Monica" userId="ea66f7dc-433e-4dba-b4df-cd22d65dcee2" providerId="ADAL" clId="{F3E1F08E-7A52-43C4-B3B1-432F1D390FB9}" dt="2022-04-08T14:39:41.940" v="4999"/>
          <ac:graphicFrameMkLst>
            <pc:docMk/>
            <pc:sldMk cId="1332777433" sldId="359"/>
            <ac:graphicFrameMk id="11" creationId="{F6C3A338-88E6-483A-A600-15D8F26EEB96}"/>
          </ac:graphicFrameMkLst>
        </pc:graphicFrameChg>
        <pc:graphicFrameChg chg="add mod">
          <ac:chgData name="Tirapelle, Monica" userId="ea66f7dc-433e-4dba-b4df-cd22d65dcee2" providerId="ADAL" clId="{F3E1F08E-7A52-43C4-B3B1-432F1D390FB9}" dt="2022-04-08T14:39:41.940" v="4999"/>
          <ac:graphicFrameMkLst>
            <pc:docMk/>
            <pc:sldMk cId="1332777433" sldId="359"/>
            <ac:graphicFrameMk id="12" creationId="{8A0374A8-7A88-4867-B529-9E23D46296AC}"/>
          </ac:graphicFrameMkLst>
        </pc:graphicFrameChg>
        <pc:graphicFrameChg chg="add mod">
          <ac:chgData name="Tirapelle, Monica" userId="ea66f7dc-433e-4dba-b4df-cd22d65dcee2" providerId="ADAL" clId="{F3E1F08E-7A52-43C4-B3B1-432F1D390FB9}" dt="2022-04-08T14:39:41.940" v="4999"/>
          <ac:graphicFrameMkLst>
            <pc:docMk/>
            <pc:sldMk cId="1332777433" sldId="359"/>
            <ac:graphicFrameMk id="13" creationId="{49159CBE-79AE-4043-AFE4-2DC6CD90FE19}"/>
          </ac:graphicFrameMkLst>
        </pc:graphicFrameChg>
        <pc:picChg chg="add del mod">
          <ac:chgData name="Tirapelle, Monica" userId="ea66f7dc-433e-4dba-b4df-cd22d65dcee2" providerId="ADAL" clId="{F3E1F08E-7A52-43C4-B3B1-432F1D390FB9}" dt="2022-04-08T14:39:30.456" v="4993" actId="478"/>
          <ac:picMkLst>
            <pc:docMk/>
            <pc:sldMk cId="1332777433" sldId="359"/>
            <ac:picMk id="9" creationId="{0CA33D30-6B29-4BC6-937C-B64E4E34A763}"/>
          </ac:picMkLst>
        </pc:picChg>
        <pc:picChg chg="add mod">
          <ac:chgData name="Tirapelle, Monica" userId="ea66f7dc-433e-4dba-b4df-cd22d65dcee2" providerId="ADAL" clId="{F3E1F08E-7A52-43C4-B3B1-432F1D390FB9}" dt="2022-04-08T14:39:48.668" v="5001" actId="1076"/>
          <ac:picMkLst>
            <pc:docMk/>
            <pc:sldMk cId="1332777433" sldId="359"/>
            <ac:picMk id="14" creationId="{237D47CE-2622-43F3-88C4-322F5A9661C6}"/>
          </ac:picMkLst>
        </pc:picChg>
      </pc:sldChg>
      <pc:sldChg chg="addSp delSp modSp add mod">
        <pc:chgData name="Tirapelle, Monica" userId="ea66f7dc-433e-4dba-b4df-cd22d65dcee2" providerId="ADAL" clId="{F3E1F08E-7A52-43C4-B3B1-432F1D390FB9}" dt="2022-04-08T13:44:38.331" v="4892" actId="20577"/>
        <pc:sldMkLst>
          <pc:docMk/>
          <pc:sldMk cId="1470592758" sldId="360"/>
        </pc:sldMkLst>
        <pc:spChg chg="mod">
          <ac:chgData name="Tirapelle, Monica" userId="ea66f7dc-433e-4dba-b4df-cd22d65dcee2" providerId="ADAL" clId="{F3E1F08E-7A52-43C4-B3B1-432F1D390FB9}" dt="2022-04-08T13:44:38.331" v="4892" actId="20577"/>
          <ac:spMkLst>
            <pc:docMk/>
            <pc:sldMk cId="1470592758" sldId="360"/>
            <ac:spMk id="2" creationId="{03070706-2554-42A7-A659-AAC8E8ED7A60}"/>
          </ac:spMkLst>
        </pc:spChg>
        <pc:spChg chg="del mod topLvl">
          <ac:chgData name="Tirapelle, Monica" userId="ea66f7dc-433e-4dba-b4df-cd22d65dcee2" providerId="ADAL" clId="{F3E1F08E-7A52-43C4-B3B1-432F1D390FB9}" dt="2022-04-08T13:41:21.092" v="4790" actId="478"/>
          <ac:spMkLst>
            <pc:docMk/>
            <pc:sldMk cId="1470592758" sldId="360"/>
            <ac:spMk id="6" creationId="{D5F97CB7-7DFE-4703-BF35-22817219752E}"/>
          </ac:spMkLst>
        </pc:spChg>
        <pc:spChg chg="mod topLvl">
          <ac:chgData name="Tirapelle, Monica" userId="ea66f7dc-433e-4dba-b4df-cd22d65dcee2" providerId="ADAL" clId="{F3E1F08E-7A52-43C4-B3B1-432F1D390FB9}" dt="2022-04-08T13:41:32.082" v="4793" actId="164"/>
          <ac:spMkLst>
            <pc:docMk/>
            <pc:sldMk cId="1470592758" sldId="360"/>
            <ac:spMk id="7" creationId="{1A26C600-4E83-4DD0-B48F-3DC913F81986}"/>
          </ac:spMkLst>
        </pc:spChg>
        <pc:spChg chg="mod topLvl">
          <ac:chgData name="Tirapelle, Monica" userId="ea66f7dc-433e-4dba-b4df-cd22d65dcee2" providerId="ADAL" clId="{F3E1F08E-7A52-43C4-B3B1-432F1D390FB9}" dt="2022-04-08T13:41:32.082" v="4793" actId="164"/>
          <ac:spMkLst>
            <pc:docMk/>
            <pc:sldMk cId="1470592758" sldId="360"/>
            <ac:spMk id="8" creationId="{21105903-1058-4C49-A296-BE63BE4E0E93}"/>
          </ac:spMkLst>
        </pc:spChg>
        <pc:spChg chg="mod topLvl">
          <ac:chgData name="Tirapelle, Monica" userId="ea66f7dc-433e-4dba-b4df-cd22d65dcee2" providerId="ADAL" clId="{F3E1F08E-7A52-43C4-B3B1-432F1D390FB9}" dt="2022-04-08T13:41:32.082" v="4793" actId="164"/>
          <ac:spMkLst>
            <pc:docMk/>
            <pc:sldMk cId="1470592758" sldId="360"/>
            <ac:spMk id="9" creationId="{7E4E5602-9E95-4E71-BD8A-3B455D623F1E}"/>
          </ac:spMkLst>
        </pc:spChg>
        <pc:spChg chg="mod topLvl">
          <ac:chgData name="Tirapelle, Monica" userId="ea66f7dc-433e-4dba-b4df-cd22d65dcee2" providerId="ADAL" clId="{F3E1F08E-7A52-43C4-B3B1-432F1D390FB9}" dt="2022-04-08T13:41:32.082" v="4793" actId="164"/>
          <ac:spMkLst>
            <pc:docMk/>
            <pc:sldMk cId="1470592758" sldId="360"/>
            <ac:spMk id="10" creationId="{0B6B7E86-EFC2-4FAE-9482-061E75A0264A}"/>
          </ac:spMkLst>
        </pc:spChg>
        <pc:spChg chg="mod topLvl">
          <ac:chgData name="Tirapelle, Monica" userId="ea66f7dc-433e-4dba-b4df-cd22d65dcee2" providerId="ADAL" clId="{F3E1F08E-7A52-43C4-B3B1-432F1D390FB9}" dt="2022-04-08T13:41:32.082" v="4793" actId="164"/>
          <ac:spMkLst>
            <pc:docMk/>
            <pc:sldMk cId="1470592758" sldId="360"/>
            <ac:spMk id="11" creationId="{DCF0611C-FE17-4A7A-A43D-510F609F2930}"/>
          </ac:spMkLst>
        </pc:spChg>
        <pc:spChg chg="mod topLvl">
          <ac:chgData name="Tirapelle, Monica" userId="ea66f7dc-433e-4dba-b4df-cd22d65dcee2" providerId="ADAL" clId="{F3E1F08E-7A52-43C4-B3B1-432F1D390FB9}" dt="2022-04-08T13:41:32.082" v="4793" actId="164"/>
          <ac:spMkLst>
            <pc:docMk/>
            <pc:sldMk cId="1470592758" sldId="360"/>
            <ac:spMk id="12" creationId="{666AEFF9-12D5-4B8C-BA8D-22C462054D43}"/>
          </ac:spMkLst>
        </pc:spChg>
        <pc:spChg chg="mod topLvl">
          <ac:chgData name="Tirapelle, Monica" userId="ea66f7dc-433e-4dba-b4df-cd22d65dcee2" providerId="ADAL" clId="{F3E1F08E-7A52-43C4-B3B1-432F1D390FB9}" dt="2022-04-08T13:41:32.082" v="4793" actId="164"/>
          <ac:spMkLst>
            <pc:docMk/>
            <pc:sldMk cId="1470592758" sldId="360"/>
            <ac:spMk id="13" creationId="{2FFA38EC-17F8-49F7-9608-182FDDAA7273}"/>
          </ac:spMkLst>
        </pc:spChg>
        <pc:spChg chg="mod topLvl">
          <ac:chgData name="Tirapelle, Monica" userId="ea66f7dc-433e-4dba-b4df-cd22d65dcee2" providerId="ADAL" clId="{F3E1F08E-7A52-43C4-B3B1-432F1D390FB9}" dt="2022-04-08T13:41:32.082" v="4793" actId="164"/>
          <ac:spMkLst>
            <pc:docMk/>
            <pc:sldMk cId="1470592758" sldId="360"/>
            <ac:spMk id="14" creationId="{BC041E10-E5A7-47F6-8897-9314C52221EF}"/>
          </ac:spMkLst>
        </pc:spChg>
        <pc:spChg chg="mod topLvl">
          <ac:chgData name="Tirapelle, Monica" userId="ea66f7dc-433e-4dba-b4df-cd22d65dcee2" providerId="ADAL" clId="{F3E1F08E-7A52-43C4-B3B1-432F1D390FB9}" dt="2022-04-08T13:41:32.082" v="4793" actId="164"/>
          <ac:spMkLst>
            <pc:docMk/>
            <pc:sldMk cId="1470592758" sldId="360"/>
            <ac:spMk id="15" creationId="{138594D2-8478-4C72-97B3-BA2356271C58}"/>
          </ac:spMkLst>
        </pc:spChg>
        <pc:spChg chg="mod topLvl">
          <ac:chgData name="Tirapelle, Monica" userId="ea66f7dc-433e-4dba-b4df-cd22d65dcee2" providerId="ADAL" clId="{F3E1F08E-7A52-43C4-B3B1-432F1D390FB9}" dt="2022-04-08T13:41:32.082" v="4793" actId="164"/>
          <ac:spMkLst>
            <pc:docMk/>
            <pc:sldMk cId="1470592758" sldId="360"/>
            <ac:spMk id="16" creationId="{222E2493-98F9-49F2-AB15-2EADC4FD928F}"/>
          </ac:spMkLst>
        </pc:spChg>
        <pc:spChg chg="mod topLvl">
          <ac:chgData name="Tirapelle, Monica" userId="ea66f7dc-433e-4dba-b4df-cd22d65dcee2" providerId="ADAL" clId="{F3E1F08E-7A52-43C4-B3B1-432F1D390FB9}" dt="2022-04-08T13:41:32.082" v="4793" actId="164"/>
          <ac:spMkLst>
            <pc:docMk/>
            <pc:sldMk cId="1470592758" sldId="360"/>
            <ac:spMk id="17" creationId="{B52886A2-CE80-43A9-A95D-58F746637632}"/>
          </ac:spMkLst>
        </pc:spChg>
        <pc:spChg chg="del">
          <ac:chgData name="Tirapelle, Monica" userId="ea66f7dc-433e-4dba-b4df-cd22d65dcee2" providerId="ADAL" clId="{F3E1F08E-7A52-43C4-B3B1-432F1D390FB9}" dt="2022-04-08T13:38:31.532" v="4709" actId="478"/>
          <ac:spMkLst>
            <pc:docMk/>
            <pc:sldMk cId="1470592758" sldId="360"/>
            <ac:spMk id="19" creationId="{278BFC16-FD05-4D49-8490-B02181D20E6B}"/>
          </ac:spMkLst>
        </pc:spChg>
        <pc:spChg chg="del mod topLvl">
          <ac:chgData name="Tirapelle, Monica" userId="ea66f7dc-433e-4dba-b4df-cd22d65dcee2" providerId="ADAL" clId="{F3E1F08E-7A52-43C4-B3B1-432F1D390FB9}" dt="2022-04-08T13:38:44.102" v="4716" actId="478"/>
          <ac:spMkLst>
            <pc:docMk/>
            <pc:sldMk cId="1470592758" sldId="360"/>
            <ac:spMk id="20" creationId="{0941D094-2B30-451E-93D8-29CF96A80E0E}"/>
          </ac:spMkLst>
        </pc:spChg>
        <pc:spChg chg="del mod topLvl">
          <ac:chgData name="Tirapelle, Monica" userId="ea66f7dc-433e-4dba-b4df-cd22d65dcee2" providerId="ADAL" clId="{F3E1F08E-7A52-43C4-B3B1-432F1D390FB9}" dt="2022-04-08T13:38:47.028" v="4717" actId="478"/>
          <ac:spMkLst>
            <pc:docMk/>
            <pc:sldMk cId="1470592758" sldId="360"/>
            <ac:spMk id="21" creationId="{C4AD6AB4-6BA8-4EDC-8FF1-A2E395918807}"/>
          </ac:spMkLst>
        </pc:spChg>
        <pc:spChg chg="del mod topLvl">
          <ac:chgData name="Tirapelle, Monica" userId="ea66f7dc-433e-4dba-b4df-cd22d65dcee2" providerId="ADAL" clId="{F3E1F08E-7A52-43C4-B3B1-432F1D390FB9}" dt="2022-04-08T13:38:47.028" v="4717" actId="478"/>
          <ac:spMkLst>
            <pc:docMk/>
            <pc:sldMk cId="1470592758" sldId="360"/>
            <ac:spMk id="22" creationId="{172F122D-057C-456F-8DD6-1D9AB3B9997A}"/>
          </ac:spMkLst>
        </pc:spChg>
        <pc:spChg chg="del mod topLvl">
          <ac:chgData name="Tirapelle, Monica" userId="ea66f7dc-433e-4dba-b4df-cd22d65dcee2" providerId="ADAL" clId="{F3E1F08E-7A52-43C4-B3B1-432F1D390FB9}" dt="2022-04-08T13:38:47.028" v="4717" actId="478"/>
          <ac:spMkLst>
            <pc:docMk/>
            <pc:sldMk cId="1470592758" sldId="360"/>
            <ac:spMk id="23" creationId="{7C74F71B-0EB4-4A9A-8F39-5A360194E581}"/>
          </ac:spMkLst>
        </pc:spChg>
        <pc:spChg chg="del mod topLvl">
          <ac:chgData name="Tirapelle, Monica" userId="ea66f7dc-433e-4dba-b4df-cd22d65dcee2" providerId="ADAL" clId="{F3E1F08E-7A52-43C4-B3B1-432F1D390FB9}" dt="2022-04-08T13:38:47.028" v="4717" actId="478"/>
          <ac:spMkLst>
            <pc:docMk/>
            <pc:sldMk cId="1470592758" sldId="360"/>
            <ac:spMk id="24" creationId="{9D5E3FC7-97B3-4C5A-8EEB-818420B8FC70}"/>
          </ac:spMkLst>
        </pc:spChg>
        <pc:spChg chg="del mod topLvl">
          <ac:chgData name="Tirapelle, Monica" userId="ea66f7dc-433e-4dba-b4df-cd22d65dcee2" providerId="ADAL" clId="{F3E1F08E-7A52-43C4-B3B1-432F1D390FB9}" dt="2022-04-08T13:38:47.028" v="4717" actId="478"/>
          <ac:spMkLst>
            <pc:docMk/>
            <pc:sldMk cId="1470592758" sldId="360"/>
            <ac:spMk id="25" creationId="{8AA13568-3F7F-4520-B5AD-2265C106CD1A}"/>
          </ac:spMkLst>
        </pc:spChg>
        <pc:spChg chg="del mod topLvl">
          <ac:chgData name="Tirapelle, Monica" userId="ea66f7dc-433e-4dba-b4df-cd22d65dcee2" providerId="ADAL" clId="{F3E1F08E-7A52-43C4-B3B1-432F1D390FB9}" dt="2022-04-08T13:38:47.028" v="4717" actId="478"/>
          <ac:spMkLst>
            <pc:docMk/>
            <pc:sldMk cId="1470592758" sldId="360"/>
            <ac:spMk id="26" creationId="{EC24AC50-C263-405F-B3C2-22B03DE96D8D}"/>
          </ac:spMkLst>
        </pc:spChg>
        <pc:spChg chg="del mod topLvl">
          <ac:chgData name="Tirapelle, Monica" userId="ea66f7dc-433e-4dba-b4df-cd22d65dcee2" providerId="ADAL" clId="{F3E1F08E-7A52-43C4-B3B1-432F1D390FB9}" dt="2022-04-08T13:38:49.941" v="4719" actId="478"/>
          <ac:spMkLst>
            <pc:docMk/>
            <pc:sldMk cId="1470592758" sldId="360"/>
            <ac:spMk id="27" creationId="{F52F0234-F689-4F0C-BAD7-96ED7EABC8C2}"/>
          </ac:spMkLst>
        </pc:spChg>
        <pc:spChg chg="del mod topLvl">
          <ac:chgData name="Tirapelle, Monica" userId="ea66f7dc-433e-4dba-b4df-cd22d65dcee2" providerId="ADAL" clId="{F3E1F08E-7A52-43C4-B3B1-432F1D390FB9}" dt="2022-04-08T13:38:47.028" v="4717" actId="478"/>
          <ac:spMkLst>
            <pc:docMk/>
            <pc:sldMk cId="1470592758" sldId="360"/>
            <ac:spMk id="28" creationId="{B1D4E876-20EA-41CD-A8EA-AFDE7D8B0C98}"/>
          </ac:spMkLst>
        </pc:spChg>
        <pc:spChg chg="del mod topLvl">
          <ac:chgData name="Tirapelle, Monica" userId="ea66f7dc-433e-4dba-b4df-cd22d65dcee2" providerId="ADAL" clId="{F3E1F08E-7A52-43C4-B3B1-432F1D390FB9}" dt="2022-04-08T13:38:47.028" v="4717" actId="478"/>
          <ac:spMkLst>
            <pc:docMk/>
            <pc:sldMk cId="1470592758" sldId="360"/>
            <ac:spMk id="29" creationId="{7D699BB4-FD28-42F7-BD8F-703BDABD37B6}"/>
          </ac:spMkLst>
        </pc:spChg>
        <pc:spChg chg="del mod topLvl">
          <ac:chgData name="Tirapelle, Monica" userId="ea66f7dc-433e-4dba-b4df-cd22d65dcee2" providerId="ADAL" clId="{F3E1F08E-7A52-43C4-B3B1-432F1D390FB9}" dt="2022-04-08T13:38:48.546" v="4718" actId="478"/>
          <ac:spMkLst>
            <pc:docMk/>
            <pc:sldMk cId="1470592758" sldId="360"/>
            <ac:spMk id="30" creationId="{82A7924F-4DC5-413E-AED1-FDF960C13121}"/>
          </ac:spMkLst>
        </pc:spChg>
        <pc:spChg chg="del">
          <ac:chgData name="Tirapelle, Monica" userId="ea66f7dc-433e-4dba-b4df-cd22d65dcee2" providerId="ADAL" clId="{F3E1F08E-7A52-43C4-B3B1-432F1D390FB9}" dt="2022-04-08T13:38:24.369" v="4706" actId="478"/>
          <ac:spMkLst>
            <pc:docMk/>
            <pc:sldMk cId="1470592758" sldId="360"/>
            <ac:spMk id="32" creationId="{D9460B90-4F53-49FF-8F76-118AD04F2967}"/>
          </ac:spMkLst>
        </pc:spChg>
        <pc:spChg chg="add del mod">
          <ac:chgData name="Tirapelle, Monica" userId="ea66f7dc-433e-4dba-b4df-cd22d65dcee2" providerId="ADAL" clId="{F3E1F08E-7A52-43C4-B3B1-432F1D390FB9}" dt="2022-04-08T13:41:24.227" v="4791" actId="478"/>
          <ac:spMkLst>
            <pc:docMk/>
            <pc:sldMk cId="1470592758" sldId="360"/>
            <ac:spMk id="33" creationId="{B646C0DC-40B5-4ED0-A500-38CB4CF278FD}"/>
          </ac:spMkLst>
        </pc:spChg>
        <pc:spChg chg="add del mod">
          <ac:chgData name="Tirapelle, Monica" userId="ea66f7dc-433e-4dba-b4df-cd22d65dcee2" providerId="ADAL" clId="{F3E1F08E-7A52-43C4-B3B1-432F1D390FB9}" dt="2022-04-08T13:41:24.227" v="4791" actId="478"/>
          <ac:spMkLst>
            <pc:docMk/>
            <pc:sldMk cId="1470592758" sldId="360"/>
            <ac:spMk id="34" creationId="{69E02AC9-7723-472C-BF65-6532BE27295B}"/>
          </ac:spMkLst>
        </pc:spChg>
        <pc:spChg chg="add del mod">
          <ac:chgData name="Tirapelle, Monica" userId="ea66f7dc-433e-4dba-b4df-cd22d65dcee2" providerId="ADAL" clId="{F3E1F08E-7A52-43C4-B3B1-432F1D390FB9}" dt="2022-04-08T13:41:24.227" v="4791" actId="478"/>
          <ac:spMkLst>
            <pc:docMk/>
            <pc:sldMk cId="1470592758" sldId="360"/>
            <ac:spMk id="35" creationId="{F6FE1ABF-2FA5-4CC3-B168-4D1D995D9A31}"/>
          </ac:spMkLst>
        </pc:spChg>
        <pc:spChg chg="mod">
          <ac:chgData name="Tirapelle, Monica" userId="ea66f7dc-433e-4dba-b4df-cd22d65dcee2" providerId="ADAL" clId="{F3E1F08E-7A52-43C4-B3B1-432F1D390FB9}" dt="2022-04-08T13:44:28.925" v="4871"/>
          <ac:spMkLst>
            <pc:docMk/>
            <pc:sldMk cId="1470592758" sldId="360"/>
            <ac:spMk id="37" creationId="{9C12EFEA-A10C-4219-BAD4-4E912C507CD0}"/>
          </ac:spMkLst>
        </pc:spChg>
        <pc:spChg chg="mod">
          <ac:chgData name="Tirapelle, Monica" userId="ea66f7dc-433e-4dba-b4df-cd22d65dcee2" providerId="ADAL" clId="{F3E1F08E-7A52-43C4-B3B1-432F1D390FB9}" dt="2022-04-08T13:44:28.925" v="4871"/>
          <ac:spMkLst>
            <pc:docMk/>
            <pc:sldMk cId="1470592758" sldId="360"/>
            <ac:spMk id="38" creationId="{E0500A38-1702-4115-8864-DA29485B1244}"/>
          </ac:spMkLst>
        </pc:spChg>
        <pc:spChg chg="mod">
          <ac:chgData name="Tirapelle, Monica" userId="ea66f7dc-433e-4dba-b4df-cd22d65dcee2" providerId="ADAL" clId="{F3E1F08E-7A52-43C4-B3B1-432F1D390FB9}" dt="2022-04-08T13:44:28.925" v="4871"/>
          <ac:spMkLst>
            <pc:docMk/>
            <pc:sldMk cId="1470592758" sldId="360"/>
            <ac:spMk id="39" creationId="{B46C525D-C4E2-490D-8EA4-DD4762623B16}"/>
          </ac:spMkLst>
        </pc:spChg>
        <pc:spChg chg="mod">
          <ac:chgData name="Tirapelle, Monica" userId="ea66f7dc-433e-4dba-b4df-cd22d65dcee2" providerId="ADAL" clId="{F3E1F08E-7A52-43C4-B3B1-432F1D390FB9}" dt="2022-04-08T13:44:28.925" v="4871"/>
          <ac:spMkLst>
            <pc:docMk/>
            <pc:sldMk cId="1470592758" sldId="360"/>
            <ac:spMk id="40" creationId="{F1F491EC-2D25-4144-AA17-BB8EB3BE5819}"/>
          </ac:spMkLst>
        </pc:spChg>
        <pc:spChg chg="mod">
          <ac:chgData name="Tirapelle, Monica" userId="ea66f7dc-433e-4dba-b4df-cd22d65dcee2" providerId="ADAL" clId="{F3E1F08E-7A52-43C4-B3B1-432F1D390FB9}" dt="2022-04-08T13:44:28.925" v="4871"/>
          <ac:spMkLst>
            <pc:docMk/>
            <pc:sldMk cId="1470592758" sldId="360"/>
            <ac:spMk id="41" creationId="{10650445-8D30-495C-B9A6-1BD82F851FFA}"/>
          </ac:spMkLst>
        </pc:spChg>
        <pc:spChg chg="mod">
          <ac:chgData name="Tirapelle, Monica" userId="ea66f7dc-433e-4dba-b4df-cd22d65dcee2" providerId="ADAL" clId="{F3E1F08E-7A52-43C4-B3B1-432F1D390FB9}" dt="2022-04-08T13:44:28.925" v="4871"/>
          <ac:spMkLst>
            <pc:docMk/>
            <pc:sldMk cId="1470592758" sldId="360"/>
            <ac:spMk id="42" creationId="{6500A396-071C-49E2-A866-E18C6F9DBBE8}"/>
          </ac:spMkLst>
        </pc:spChg>
        <pc:spChg chg="mod">
          <ac:chgData name="Tirapelle, Monica" userId="ea66f7dc-433e-4dba-b4df-cd22d65dcee2" providerId="ADAL" clId="{F3E1F08E-7A52-43C4-B3B1-432F1D390FB9}" dt="2022-04-08T13:44:28.925" v="4871"/>
          <ac:spMkLst>
            <pc:docMk/>
            <pc:sldMk cId="1470592758" sldId="360"/>
            <ac:spMk id="43" creationId="{7DB29D33-C60A-45F8-B9CA-EB6A413C0E2E}"/>
          </ac:spMkLst>
        </pc:spChg>
        <pc:spChg chg="mod">
          <ac:chgData name="Tirapelle, Monica" userId="ea66f7dc-433e-4dba-b4df-cd22d65dcee2" providerId="ADAL" clId="{F3E1F08E-7A52-43C4-B3B1-432F1D390FB9}" dt="2022-04-08T13:44:28.925" v="4871"/>
          <ac:spMkLst>
            <pc:docMk/>
            <pc:sldMk cId="1470592758" sldId="360"/>
            <ac:spMk id="44" creationId="{3BADDFA4-EF44-4592-8234-E1211C54C91E}"/>
          </ac:spMkLst>
        </pc:spChg>
        <pc:spChg chg="mod">
          <ac:chgData name="Tirapelle, Monica" userId="ea66f7dc-433e-4dba-b4df-cd22d65dcee2" providerId="ADAL" clId="{F3E1F08E-7A52-43C4-B3B1-432F1D390FB9}" dt="2022-04-08T13:44:28.925" v="4871"/>
          <ac:spMkLst>
            <pc:docMk/>
            <pc:sldMk cId="1470592758" sldId="360"/>
            <ac:spMk id="45" creationId="{8902D845-B828-47F9-9C04-843E5D0D1D86}"/>
          </ac:spMkLst>
        </pc:spChg>
        <pc:spChg chg="mod">
          <ac:chgData name="Tirapelle, Monica" userId="ea66f7dc-433e-4dba-b4df-cd22d65dcee2" providerId="ADAL" clId="{F3E1F08E-7A52-43C4-B3B1-432F1D390FB9}" dt="2022-04-08T13:44:28.925" v="4871"/>
          <ac:spMkLst>
            <pc:docMk/>
            <pc:sldMk cId="1470592758" sldId="360"/>
            <ac:spMk id="46" creationId="{28FD4B0A-A101-4C81-A527-08B7191B82B4}"/>
          </ac:spMkLst>
        </pc:spChg>
        <pc:spChg chg="mod">
          <ac:chgData name="Tirapelle, Monica" userId="ea66f7dc-433e-4dba-b4df-cd22d65dcee2" providerId="ADAL" clId="{F3E1F08E-7A52-43C4-B3B1-432F1D390FB9}" dt="2022-04-08T13:44:28.925" v="4871"/>
          <ac:spMkLst>
            <pc:docMk/>
            <pc:sldMk cId="1470592758" sldId="360"/>
            <ac:spMk id="47" creationId="{03B1A07F-4DE7-47C7-A349-05894C0DBA43}"/>
          </ac:spMkLst>
        </pc:spChg>
        <pc:grpChg chg="add del mod">
          <ac:chgData name="Tirapelle, Monica" userId="ea66f7dc-433e-4dba-b4df-cd22d65dcee2" providerId="ADAL" clId="{F3E1F08E-7A52-43C4-B3B1-432F1D390FB9}" dt="2022-04-08T13:44:07.361" v="4864" actId="21"/>
          <ac:grpSpMkLst>
            <pc:docMk/>
            <pc:sldMk cId="1470592758" sldId="360"/>
            <ac:grpSpMk id="3" creationId="{7DCC7B17-9B6A-47BA-AB17-7B203D285CFE}"/>
          </ac:grpSpMkLst>
        </pc:grpChg>
        <pc:grpChg chg="add del">
          <ac:chgData name="Tirapelle, Monica" userId="ea66f7dc-433e-4dba-b4df-cd22d65dcee2" providerId="ADAL" clId="{F3E1F08E-7A52-43C4-B3B1-432F1D390FB9}" dt="2022-04-08T13:38:35.843" v="4712" actId="165"/>
          <ac:grpSpMkLst>
            <pc:docMk/>
            <pc:sldMk cId="1470592758" sldId="360"/>
            <ac:grpSpMk id="5" creationId="{237CFE8D-35A3-4B27-9677-869B5F02D589}"/>
          </ac:grpSpMkLst>
        </pc:grpChg>
        <pc:grpChg chg="add mod">
          <ac:chgData name="Tirapelle, Monica" userId="ea66f7dc-433e-4dba-b4df-cd22d65dcee2" providerId="ADAL" clId="{F3E1F08E-7A52-43C4-B3B1-432F1D390FB9}" dt="2022-04-08T13:44:28.925" v="4871"/>
          <ac:grpSpMkLst>
            <pc:docMk/>
            <pc:sldMk cId="1470592758" sldId="360"/>
            <ac:grpSpMk id="36" creationId="{EAE7A6B2-6BB5-4132-8F4E-9D8FFF132C53}"/>
          </ac:grpSpMkLst>
        </pc:grpChg>
        <pc:picChg chg="mod topLvl">
          <ac:chgData name="Tirapelle, Monica" userId="ea66f7dc-433e-4dba-b4df-cd22d65dcee2" providerId="ADAL" clId="{F3E1F08E-7A52-43C4-B3B1-432F1D390FB9}" dt="2022-04-08T13:41:32.082" v="4793" actId="164"/>
          <ac:picMkLst>
            <pc:docMk/>
            <pc:sldMk cId="1470592758" sldId="360"/>
            <ac:picMk id="18" creationId="{B7D87148-ECA7-4F2C-BD94-8BA007B13D4A}"/>
          </ac:picMkLst>
        </pc:picChg>
        <pc:picChg chg="del mod topLvl">
          <ac:chgData name="Tirapelle, Monica" userId="ea66f7dc-433e-4dba-b4df-cd22d65dcee2" providerId="ADAL" clId="{F3E1F08E-7A52-43C4-B3B1-432F1D390FB9}" dt="2022-04-08T13:38:38.035" v="4713" actId="478"/>
          <ac:picMkLst>
            <pc:docMk/>
            <pc:sldMk cId="1470592758" sldId="360"/>
            <ac:picMk id="31" creationId="{DA0FA098-7EF9-4686-A0B9-DE380E67F1F4}"/>
          </ac:picMkLst>
        </pc:picChg>
        <pc:picChg chg="mod">
          <ac:chgData name="Tirapelle, Monica" userId="ea66f7dc-433e-4dba-b4df-cd22d65dcee2" providerId="ADAL" clId="{F3E1F08E-7A52-43C4-B3B1-432F1D390FB9}" dt="2022-04-08T13:44:28.925" v="4871"/>
          <ac:picMkLst>
            <pc:docMk/>
            <pc:sldMk cId="1470592758" sldId="360"/>
            <ac:picMk id="48" creationId="{B853DDDB-BABA-4877-80CE-3672407C75C7}"/>
          </ac:picMkLst>
        </pc:picChg>
      </pc:sldChg>
      <pc:sldChg chg="modSp new mod">
        <pc:chgData name="Tirapelle, Monica" userId="ea66f7dc-433e-4dba-b4df-cd22d65dcee2" providerId="ADAL" clId="{F3E1F08E-7A52-43C4-B3B1-432F1D390FB9}" dt="2022-04-11T10:25:49.836" v="5178" actId="20577"/>
        <pc:sldMkLst>
          <pc:docMk/>
          <pc:sldMk cId="3914765605" sldId="361"/>
        </pc:sldMkLst>
        <pc:spChg chg="mod">
          <ac:chgData name="Tirapelle, Monica" userId="ea66f7dc-433e-4dba-b4df-cd22d65dcee2" providerId="ADAL" clId="{F3E1F08E-7A52-43C4-B3B1-432F1D390FB9}" dt="2022-04-11T10:25:49.836" v="5178" actId="20577"/>
          <ac:spMkLst>
            <pc:docMk/>
            <pc:sldMk cId="3914765605" sldId="361"/>
            <ac:spMk id="2" creationId="{382E5FB8-B93E-4437-B41A-EA0C1863DDD0}"/>
          </ac:spMkLst>
        </pc:spChg>
      </pc:sldChg>
      <pc:sldChg chg="addSp delSp modSp new mod">
        <pc:chgData name="Tirapelle, Monica" userId="ea66f7dc-433e-4dba-b4df-cd22d65dcee2" providerId="ADAL" clId="{F3E1F08E-7A52-43C4-B3B1-432F1D390FB9}" dt="2022-04-20T13:48:42.690" v="7427" actId="20577"/>
        <pc:sldMkLst>
          <pc:docMk/>
          <pc:sldMk cId="1571964083" sldId="362"/>
        </pc:sldMkLst>
        <pc:spChg chg="mod">
          <ac:chgData name="Tirapelle, Monica" userId="ea66f7dc-433e-4dba-b4df-cd22d65dcee2" providerId="ADAL" clId="{F3E1F08E-7A52-43C4-B3B1-432F1D390FB9}" dt="2022-04-20T10:05:47.979" v="5407" actId="20577"/>
          <ac:spMkLst>
            <pc:docMk/>
            <pc:sldMk cId="1571964083" sldId="362"/>
            <ac:spMk id="2" creationId="{6E4FB2D3-6144-4E8F-9874-A4DDA37E96B7}"/>
          </ac:spMkLst>
        </pc:spChg>
        <pc:spChg chg="del">
          <ac:chgData name="Tirapelle, Monica" userId="ea66f7dc-433e-4dba-b4df-cd22d65dcee2" providerId="ADAL" clId="{F3E1F08E-7A52-43C4-B3B1-432F1D390FB9}" dt="2022-04-11T10:22:36.013" v="5052" actId="931"/>
          <ac:spMkLst>
            <pc:docMk/>
            <pc:sldMk cId="1571964083" sldId="362"/>
            <ac:spMk id="3" creationId="{393BB56E-C76A-49B3-890B-CC7023B48C03}"/>
          </ac:spMkLst>
        </pc:spChg>
        <pc:spChg chg="add del mod">
          <ac:chgData name="Tirapelle, Monica" userId="ea66f7dc-433e-4dba-b4df-cd22d65dcee2" providerId="ADAL" clId="{F3E1F08E-7A52-43C4-B3B1-432F1D390FB9}" dt="2022-04-20T10:05:08.105" v="5375" actId="478"/>
          <ac:spMkLst>
            <pc:docMk/>
            <pc:sldMk cId="1571964083" sldId="362"/>
            <ac:spMk id="3" creationId="{FF21DA19-1EBE-4466-9F10-3A6CDA1BFD1C}"/>
          </ac:spMkLst>
        </pc:spChg>
        <pc:spChg chg="add del mod">
          <ac:chgData name="Tirapelle, Monica" userId="ea66f7dc-433e-4dba-b4df-cd22d65dcee2" providerId="ADAL" clId="{F3E1F08E-7A52-43C4-B3B1-432F1D390FB9}" dt="2022-04-11T10:23:45.905" v="5075" actId="478"/>
          <ac:spMkLst>
            <pc:docMk/>
            <pc:sldMk cId="1571964083" sldId="362"/>
            <ac:spMk id="12" creationId="{A2010BE3-BB14-4E92-97A5-998603593410}"/>
          </ac:spMkLst>
        </pc:spChg>
        <pc:spChg chg="add mod">
          <ac:chgData name="Tirapelle, Monica" userId="ea66f7dc-433e-4dba-b4df-cd22d65dcee2" providerId="ADAL" clId="{F3E1F08E-7A52-43C4-B3B1-432F1D390FB9}" dt="2022-04-20T13:48:42.690" v="7427" actId="20577"/>
          <ac:spMkLst>
            <pc:docMk/>
            <pc:sldMk cId="1571964083" sldId="362"/>
            <ac:spMk id="13" creationId="{CCD8FFDB-B923-41B7-AA6B-E1389EA5C388}"/>
          </ac:spMkLst>
        </pc:spChg>
        <pc:graphicFrameChg chg="add del mod modGraphic">
          <ac:chgData name="Tirapelle, Monica" userId="ea66f7dc-433e-4dba-b4df-cd22d65dcee2" providerId="ADAL" clId="{F3E1F08E-7A52-43C4-B3B1-432F1D390FB9}" dt="2022-04-20T08:57:39.704" v="5281" actId="478"/>
          <ac:graphicFrameMkLst>
            <pc:docMk/>
            <pc:sldMk cId="1571964083" sldId="362"/>
            <ac:graphicFrameMk id="5" creationId="{9EFA860A-F6B9-462C-BD71-47BEEFDB6CD6}"/>
          </ac:graphicFrameMkLst>
        </pc:graphicFrameChg>
        <pc:graphicFrameChg chg="add del mod modGraphic">
          <ac:chgData name="Tirapelle, Monica" userId="ea66f7dc-433e-4dba-b4df-cd22d65dcee2" providerId="ADAL" clId="{F3E1F08E-7A52-43C4-B3B1-432F1D390FB9}" dt="2022-04-20T08:56:13.734" v="5213" actId="478"/>
          <ac:graphicFrameMkLst>
            <pc:docMk/>
            <pc:sldMk cId="1571964083" sldId="362"/>
            <ac:graphicFrameMk id="6" creationId="{0FC50FE2-397F-4DEA-81D6-B0B611EE9D17}"/>
          </ac:graphicFrameMkLst>
        </pc:graphicFrameChg>
        <pc:picChg chg="add del mod">
          <ac:chgData name="Tirapelle, Monica" userId="ea66f7dc-433e-4dba-b4df-cd22d65dcee2" providerId="ADAL" clId="{F3E1F08E-7A52-43C4-B3B1-432F1D390FB9}" dt="2022-04-11T10:23:42.664" v="5074" actId="478"/>
          <ac:picMkLst>
            <pc:docMk/>
            <pc:sldMk cId="1571964083" sldId="362"/>
            <ac:picMk id="6" creationId="{2A1CE7BB-13F5-4F3D-8A0E-2BD0580D9FD0}"/>
          </ac:picMkLst>
        </pc:picChg>
        <pc:picChg chg="add del mod">
          <ac:chgData name="Tirapelle, Monica" userId="ea66f7dc-433e-4dba-b4df-cd22d65dcee2" providerId="ADAL" clId="{F3E1F08E-7A52-43C4-B3B1-432F1D390FB9}" dt="2022-04-20T10:04:04.836" v="5355" actId="478"/>
          <ac:picMkLst>
            <pc:docMk/>
            <pc:sldMk cId="1571964083" sldId="362"/>
            <ac:picMk id="8" creationId="{43B987C6-DFFC-450F-83E4-697D3119CD1C}"/>
          </ac:picMkLst>
        </pc:picChg>
        <pc:picChg chg="add mod">
          <ac:chgData name="Tirapelle, Monica" userId="ea66f7dc-433e-4dba-b4df-cd22d65dcee2" providerId="ADAL" clId="{F3E1F08E-7A52-43C4-B3B1-432F1D390FB9}" dt="2022-04-20T10:09:01.647" v="5473" actId="1076"/>
          <ac:picMkLst>
            <pc:docMk/>
            <pc:sldMk cId="1571964083" sldId="362"/>
            <ac:picMk id="9" creationId="{DBC120E9-6C84-437D-A370-DFCF3B1B8969}"/>
          </ac:picMkLst>
        </pc:picChg>
        <pc:picChg chg="add del mod">
          <ac:chgData name="Tirapelle, Monica" userId="ea66f7dc-433e-4dba-b4df-cd22d65dcee2" providerId="ADAL" clId="{F3E1F08E-7A52-43C4-B3B1-432F1D390FB9}" dt="2022-04-20T10:04:05.520" v="5356" actId="478"/>
          <ac:picMkLst>
            <pc:docMk/>
            <pc:sldMk cId="1571964083" sldId="362"/>
            <ac:picMk id="10" creationId="{1E7044AF-A833-450F-9571-F21DF9B0D64B}"/>
          </ac:picMkLst>
        </pc:picChg>
        <pc:picChg chg="add mod">
          <ac:chgData name="Tirapelle, Monica" userId="ea66f7dc-433e-4dba-b4df-cd22d65dcee2" providerId="ADAL" clId="{F3E1F08E-7A52-43C4-B3B1-432F1D390FB9}" dt="2022-04-20T10:09:01.647" v="5473" actId="1076"/>
          <ac:picMkLst>
            <pc:docMk/>
            <pc:sldMk cId="1571964083" sldId="362"/>
            <ac:picMk id="12" creationId="{BBCFCE9C-0720-4AD2-A6C8-2DE280D39D7A}"/>
          </ac:picMkLst>
        </pc:picChg>
      </pc:sldChg>
      <pc:sldChg chg="addSp delSp modSp new mod">
        <pc:chgData name="Tirapelle, Monica" userId="ea66f7dc-433e-4dba-b4df-cd22d65dcee2" providerId="ADAL" clId="{F3E1F08E-7A52-43C4-B3B1-432F1D390FB9}" dt="2022-04-20T12:00:21.625" v="7016" actId="20577"/>
        <pc:sldMkLst>
          <pc:docMk/>
          <pc:sldMk cId="31487214" sldId="363"/>
        </pc:sldMkLst>
        <pc:spChg chg="mod">
          <ac:chgData name="Tirapelle, Monica" userId="ea66f7dc-433e-4dba-b4df-cd22d65dcee2" providerId="ADAL" clId="{F3E1F08E-7A52-43C4-B3B1-432F1D390FB9}" dt="2022-04-20T10:45:17.844" v="6771" actId="20577"/>
          <ac:spMkLst>
            <pc:docMk/>
            <pc:sldMk cId="31487214" sldId="363"/>
            <ac:spMk id="2" creationId="{E8632E1B-B808-439F-9452-30089286239C}"/>
          </ac:spMkLst>
        </pc:spChg>
        <pc:spChg chg="del">
          <ac:chgData name="Tirapelle, Monica" userId="ea66f7dc-433e-4dba-b4df-cd22d65dcee2" providerId="ADAL" clId="{F3E1F08E-7A52-43C4-B3B1-432F1D390FB9}" dt="2022-04-20T08:58:27.683" v="5284" actId="931"/>
          <ac:spMkLst>
            <pc:docMk/>
            <pc:sldMk cId="31487214" sldId="363"/>
            <ac:spMk id="3" creationId="{1FF40C8C-0FAF-47CB-ADCB-731E197FA72D}"/>
          </ac:spMkLst>
        </pc:spChg>
        <pc:spChg chg="add del mod">
          <ac:chgData name="Tirapelle, Monica" userId="ea66f7dc-433e-4dba-b4df-cd22d65dcee2" providerId="ADAL" clId="{F3E1F08E-7A52-43C4-B3B1-432F1D390FB9}" dt="2022-04-20T10:07:56.090" v="5460" actId="931"/>
          <ac:spMkLst>
            <pc:docMk/>
            <pc:sldMk cId="31487214" sldId="363"/>
            <ac:spMk id="14" creationId="{8FD93DF2-BAA2-42A2-B989-52F87233EDBE}"/>
          </ac:spMkLst>
        </pc:spChg>
        <pc:spChg chg="add del">
          <ac:chgData name="Tirapelle, Monica" userId="ea66f7dc-433e-4dba-b4df-cd22d65dcee2" providerId="ADAL" clId="{F3E1F08E-7A52-43C4-B3B1-432F1D390FB9}" dt="2022-04-20T10:11:06.572" v="5573" actId="22"/>
          <ac:spMkLst>
            <pc:docMk/>
            <pc:sldMk cId="31487214" sldId="363"/>
            <ac:spMk id="20" creationId="{88386831-FC5B-4A20-A036-B215C02C6A77}"/>
          </ac:spMkLst>
        </pc:spChg>
        <pc:spChg chg="add del">
          <ac:chgData name="Tirapelle, Monica" userId="ea66f7dc-433e-4dba-b4df-cd22d65dcee2" providerId="ADAL" clId="{F3E1F08E-7A52-43C4-B3B1-432F1D390FB9}" dt="2022-04-20T10:11:08.012" v="5575" actId="22"/>
          <ac:spMkLst>
            <pc:docMk/>
            <pc:sldMk cId="31487214" sldId="363"/>
            <ac:spMk id="22" creationId="{166399AB-C2D5-4A81-AA1E-2B07B30AB82A}"/>
          </ac:spMkLst>
        </pc:spChg>
        <pc:spChg chg="add mod">
          <ac:chgData name="Tirapelle, Monica" userId="ea66f7dc-433e-4dba-b4df-cd22d65dcee2" providerId="ADAL" clId="{F3E1F08E-7A52-43C4-B3B1-432F1D390FB9}" dt="2022-04-20T12:00:21.625" v="7016" actId="20577"/>
          <ac:spMkLst>
            <pc:docMk/>
            <pc:sldMk cId="31487214" sldId="363"/>
            <ac:spMk id="25" creationId="{F8AC5588-322F-4836-B3AF-FB96C04E09D1}"/>
          </ac:spMkLst>
        </pc:spChg>
        <pc:spChg chg="add mod">
          <ac:chgData name="Tirapelle, Monica" userId="ea66f7dc-433e-4dba-b4df-cd22d65dcee2" providerId="ADAL" clId="{F3E1F08E-7A52-43C4-B3B1-432F1D390FB9}" dt="2022-04-20T10:22:08.704" v="6056" actId="1076"/>
          <ac:spMkLst>
            <pc:docMk/>
            <pc:sldMk cId="31487214" sldId="363"/>
            <ac:spMk id="26" creationId="{B561FD20-F1DB-40AC-8B10-9E00CC6FDF6C}"/>
          </ac:spMkLst>
        </pc:spChg>
        <pc:spChg chg="add mod">
          <ac:chgData name="Tirapelle, Monica" userId="ea66f7dc-433e-4dba-b4df-cd22d65dcee2" providerId="ADAL" clId="{F3E1F08E-7A52-43C4-B3B1-432F1D390FB9}" dt="2022-04-20T10:22:08.901" v="6057" actId="1076"/>
          <ac:spMkLst>
            <pc:docMk/>
            <pc:sldMk cId="31487214" sldId="363"/>
            <ac:spMk id="27" creationId="{726A15D1-06DF-47C5-A9E7-716DA600F3F4}"/>
          </ac:spMkLst>
        </pc:spChg>
        <pc:spChg chg="add mod">
          <ac:chgData name="Tirapelle, Monica" userId="ea66f7dc-433e-4dba-b4df-cd22d65dcee2" providerId="ADAL" clId="{F3E1F08E-7A52-43C4-B3B1-432F1D390FB9}" dt="2022-04-20T10:22:09.097" v="6058" actId="1076"/>
          <ac:spMkLst>
            <pc:docMk/>
            <pc:sldMk cId="31487214" sldId="363"/>
            <ac:spMk id="28" creationId="{016F7500-347E-4BF4-8E5F-CCEC55DCF6B6}"/>
          </ac:spMkLst>
        </pc:spChg>
        <pc:spChg chg="add mod">
          <ac:chgData name="Tirapelle, Monica" userId="ea66f7dc-433e-4dba-b4df-cd22d65dcee2" providerId="ADAL" clId="{F3E1F08E-7A52-43C4-B3B1-432F1D390FB9}" dt="2022-04-20T10:22:07.426" v="6050" actId="1076"/>
          <ac:spMkLst>
            <pc:docMk/>
            <pc:sldMk cId="31487214" sldId="363"/>
            <ac:spMk id="29" creationId="{8AB29F55-2F07-4144-ACE0-74D9F88799AA}"/>
          </ac:spMkLst>
        </pc:spChg>
        <pc:spChg chg="add mod">
          <ac:chgData name="Tirapelle, Monica" userId="ea66f7dc-433e-4dba-b4df-cd22d65dcee2" providerId="ADAL" clId="{F3E1F08E-7A52-43C4-B3B1-432F1D390FB9}" dt="2022-04-20T10:21:28.519" v="6035" actId="1076"/>
          <ac:spMkLst>
            <pc:docMk/>
            <pc:sldMk cId="31487214" sldId="363"/>
            <ac:spMk id="30" creationId="{F1DA840F-74D1-44DA-9259-BEFE4EB30D9C}"/>
          </ac:spMkLst>
        </pc:spChg>
        <pc:spChg chg="add mod">
          <ac:chgData name="Tirapelle, Monica" userId="ea66f7dc-433e-4dba-b4df-cd22d65dcee2" providerId="ADAL" clId="{F3E1F08E-7A52-43C4-B3B1-432F1D390FB9}" dt="2022-04-20T10:22:15.519" v="6068" actId="1035"/>
          <ac:spMkLst>
            <pc:docMk/>
            <pc:sldMk cId="31487214" sldId="363"/>
            <ac:spMk id="31" creationId="{1AE327C3-81DE-48CC-84DC-3307012C4170}"/>
          </ac:spMkLst>
        </pc:spChg>
        <pc:spChg chg="add mod">
          <ac:chgData name="Tirapelle, Monica" userId="ea66f7dc-433e-4dba-b4df-cd22d65dcee2" providerId="ADAL" clId="{F3E1F08E-7A52-43C4-B3B1-432F1D390FB9}" dt="2022-04-20T10:22:23.903" v="6069" actId="1076"/>
          <ac:spMkLst>
            <pc:docMk/>
            <pc:sldMk cId="31487214" sldId="363"/>
            <ac:spMk id="32" creationId="{A0F37235-E1AA-45EC-BB95-1CD7F57706E8}"/>
          </ac:spMkLst>
        </pc:spChg>
        <pc:spChg chg="add mod">
          <ac:chgData name="Tirapelle, Monica" userId="ea66f7dc-433e-4dba-b4df-cd22d65dcee2" providerId="ADAL" clId="{F3E1F08E-7A52-43C4-B3B1-432F1D390FB9}" dt="2022-04-20T10:22:27.902" v="6078" actId="1038"/>
          <ac:spMkLst>
            <pc:docMk/>
            <pc:sldMk cId="31487214" sldId="363"/>
            <ac:spMk id="33" creationId="{CC8A98B9-ACE4-47FC-B6E8-770DC319D8AA}"/>
          </ac:spMkLst>
        </pc:spChg>
        <pc:spChg chg="add mod">
          <ac:chgData name="Tirapelle, Monica" userId="ea66f7dc-433e-4dba-b4df-cd22d65dcee2" providerId="ADAL" clId="{F3E1F08E-7A52-43C4-B3B1-432F1D390FB9}" dt="2022-04-20T10:22:55.961" v="6081" actId="1076"/>
          <ac:spMkLst>
            <pc:docMk/>
            <pc:sldMk cId="31487214" sldId="363"/>
            <ac:spMk id="34" creationId="{7C91428B-47CC-456C-98A0-85E4548BD9DF}"/>
          </ac:spMkLst>
        </pc:spChg>
        <pc:spChg chg="add mod">
          <ac:chgData name="Tirapelle, Monica" userId="ea66f7dc-433e-4dba-b4df-cd22d65dcee2" providerId="ADAL" clId="{F3E1F08E-7A52-43C4-B3B1-432F1D390FB9}" dt="2022-04-20T10:22:45.058" v="6080" actId="1076"/>
          <ac:spMkLst>
            <pc:docMk/>
            <pc:sldMk cId="31487214" sldId="363"/>
            <ac:spMk id="35" creationId="{7DEB9AA5-1BAF-46A3-8722-4BD8F8792182}"/>
          </ac:spMkLst>
        </pc:spChg>
        <pc:spChg chg="add mod">
          <ac:chgData name="Tirapelle, Monica" userId="ea66f7dc-433e-4dba-b4df-cd22d65dcee2" providerId="ADAL" clId="{F3E1F08E-7A52-43C4-B3B1-432F1D390FB9}" dt="2022-04-20T10:22:59.119" v="6082" actId="1076"/>
          <ac:spMkLst>
            <pc:docMk/>
            <pc:sldMk cId="31487214" sldId="363"/>
            <ac:spMk id="36" creationId="{FA23E857-2DC6-4B19-A331-9A213F20568A}"/>
          </ac:spMkLst>
        </pc:spChg>
        <pc:spChg chg="add mod">
          <ac:chgData name="Tirapelle, Monica" userId="ea66f7dc-433e-4dba-b4df-cd22d65dcee2" providerId="ADAL" clId="{F3E1F08E-7A52-43C4-B3B1-432F1D390FB9}" dt="2022-04-20T10:23:01.791" v="6083" actId="1076"/>
          <ac:spMkLst>
            <pc:docMk/>
            <pc:sldMk cId="31487214" sldId="363"/>
            <ac:spMk id="37" creationId="{C356FA50-B511-4823-B877-8DE438AE7E03}"/>
          </ac:spMkLst>
        </pc:spChg>
        <pc:spChg chg="add mod">
          <ac:chgData name="Tirapelle, Monica" userId="ea66f7dc-433e-4dba-b4df-cd22d65dcee2" providerId="ADAL" clId="{F3E1F08E-7A52-43C4-B3B1-432F1D390FB9}" dt="2022-04-20T10:23:04.854" v="6084" actId="1076"/>
          <ac:spMkLst>
            <pc:docMk/>
            <pc:sldMk cId="31487214" sldId="363"/>
            <ac:spMk id="38" creationId="{55D66672-8565-4B25-B227-5D9BCA555B23}"/>
          </ac:spMkLst>
        </pc:spChg>
        <pc:spChg chg="add mod">
          <ac:chgData name="Tirapelle, Monica" userId="ea66f7dc-433e-4dba-b4df-cd22d65dcee2" providerId="ADAL" clId="{F3E1F08E-7A52-43C4-B3B1-432F1D390FB9}" dt="2022-04-20T10:23:09.607" v="6085" actId="1076"/>
          <ac:spMkLst>
            <pc:docMk/>
            <pc:sldMk cId="31487214" sldId="363"/>
            <ac:spMk id="39" creationId="{B014B3A8-AE64-4E8B-832B-0F190F9ADE6D}"/>
          </ac:spMkLst>
        </pc:spChg>
        <pc:spChg chg="add mod">
          <ac:chgData name="Tirapelle, Monica" userId="ea66f7dc-433e-4dba-b4df-cd22d65dcee2" providerId="ADAL" clId="{F3E1F08E-7A52-43C4-B3B1-432F1D390FB9}" dt="2022-04-20T10:23:12.151" v="6086" actId="1076"/>
          <ac:spMkLst>
            <pc:docMk/>
            <pc:sldMk cId="31487214" sldId="363"/>
            <ac:spMk id="40" creationId="{78EECEE0-672A-4CF5-B901-A1E6DA99B6B3}"/>
          </ac:spMkLst>
        </pc:spChg>
        <pc:spChg chg="add mod">
          <ac:chgData name="Tirapelle, Monica" userId="ea66f7dc-433e-4dba-b4df-cd22d65dcee2" providerId="ADAL" clId="{F3E1F08E-7A52-43C4-B3B1-432F1D390FB9}" dt="2022-04-20T10:23:14.744" v="6087" actId="1076"/>
          <ac:spMkLst>
            <pc:docMk/>
            <pc:sldMk cId="31487214" sldId="363"/>
            <ac:spMk id="41" creationId="{9EFE4582-A7BC-4651-BF72-1DA13EC44526}"/>
          </ac:spMkLst>
        </pc:spChg>
        <pc:picChg chg="add del mod ord">
          <ac:chgData name="Tirapelle, Monica" userId="ea66f7dc-433e-4dba-b4df-cd22d65dcee2" providerId="ADAL" clId="{F3E1F08E-7A52-43C4-B3B1-432F1D390FB9}" dt="2022-04-20T10:07:06.140" v="5459" actId="478"/>
          <ac:picMkLst>
            <pc:docMk/>
            <pc:sldMk cId="31487214" sldId="363"/>
            <ac:picMk id="6" creationId="{EA352FEE-C402-4A83-AF87-CD339D0514C6}"/>
          </ac:picMkLst>
        </pc:picChg>
        <pc:picChg chg="add del mod">
          <ac:chgData name="Tirapelle, Monica" userId="ea66f7dc-433e-4dba-b4df-cd22d65dcee2" providerId="ADAL" clId="{F3E1F08E-7A52-43C4-B3B1-432F1D390FB9}" dt="2022-04-20T09:03:17.994" v="5292" actId="478"/>
          <ac:picMkLst>
            <pc:docMk/>
            <pc:sldMk cId="31487214" sldId="363"/>
            <ac:picMk id="8" creationId="{66891C39-2538-491E-9420-3C4CB5BF9B58}"/>
          </ac:picMkLst>
        </pc:picChg>
        <pc:picChg chg="add del mod">
          <ac:chgData name="Tirapelle, Monica" userId="ea66f7dc-433e-4dba-b4df-cd22d65dcee2" providerId="ADAL" clId="{F3E1F08E-7A52-43C4-B3B1-432F1D390FB9}" dt="2022-04-20T09:46:38.242" v="5299" actId="478"/>
          <ac:picMkLst>
            <pc:docMk/>
            <pc:sldMk cId="31487214" sldId="363"/>
            <ac:picMk id="10" creationId="{C7BBB98E-C511-460B-A423-B66AC49CB44C}"/>
          </ac:picMkLst>
        </pc:picChg>
        <pc:picChg chg="add del mod">
          <ac:chgData name="Tirapelle, Monica" userId="ea66f7dc-433e-4dba-b4df-cd22d65dcee2" providerId="ADAL" clId="{F3E1F08E-7A52-43C4-B3B1-432F1D390FB9}" dt="2022-04-20T10:07:05.017" v="5458" actId="478"/>
          <ac:picMkLst>
            <pc:docMk/>
            <pc:sldMk cId="31487214" sldId="363"/>
            <ac:picMk id="12" creationId="{19A21034-FAD1-4EAF-BA96-0255BBAA1186}"/>
          </ac:picMkLst>
        </pc:picChg>
        <pc:picChg chg="add mod">
          <ac:chgData name="Tirapelle, Monica" userId="ea66f7dc-433e-4dba-b4df-cd22d65dcee2" providerId="ADAL" clId="{F3E1F08E-7A52-43C4-B3B1-432F1D390FB9}" dt="2022-04-20T10:45:09.182" v="6759" actId="1076"/>
          <ac:picMkLst>
            <pc:docMk/>
            <pc:sldMk cId="31487214" sldId="363"/>
            <ac:picMk id="16" creationId="{B7AC85A2-A902-4BCF-9796-2B4426FE38F3}"/>
          </ac:picMkLst>
        </pc:picChg>
        <pc:picChg chg="add mod">
          <ac:chgData name="Tirapelle, Monica" userId="ea66f7dc-433e-4dba-b4df-cd22d65dcee2" providerId="ADAL" clId="{F3E1F08E-7A52-43C4-B3B1-432F1D390FB9}" dt="2022-04-20T10:08:52.959" v="5472" actId="1076"/>
          <ac:picMkLst>
            <pc:docMk/>
            <pc:sldMk cId="31487214" sldId="363"/>
            <ac:picMk id="18" creationId="{ED0BBBFA-EE95-4502-9711-ECB1A70F12B4}"/>
          </ac:picMkLst>
        </pc:picChg>
        <pc:picChg chg="add del">
          <ac:chgData name="Tirapelle, Monica" userId="ea66f7dc-433e-4dba-b4df-cd22d65dcee2" providerId="ADAL" clId="{F3E1F08E-7A52-43C4-B3B1-432F1D390FB9}" dt="2022-04-20T10:11:09.548" v="5577" actId="478"/>
          <ac:picMkLst>
            <pc:docMk/>
            <pc:sldMk cId="31487214" sldId="363"/>
            <ac:picMk id="24" creationId="{59852793-DC8C-426C-9615-C0420DDC87AC}"/>
          </ac:picMkLst>
        </pc:picChg>
      </pc:sldChg>
      <pc:sldChg chg="addSp delSp modSp add mod modShow">
        <pc:chgData name="Tirapelle, Monica" userId="ea66f7dc-433e-4dba-b4df-cd22d65dcee2" providerId="ADAL" clId="{F3E1F08E-7A52-43C4-B3B1-432F1D390FB9}" dt="2022-04-21T15:04:32.338" v="7481" actId="729"/>
        <pc:sldMkLst>
          <pc:docMk/>
          <pc:sldMk cId="517562500" sldId="364"/>
        </pc:sldMkLst>
        <pc:spChg chg="mod">
          <ac:chgData name="Tirapelle, Monica" userId="ea66f7dc-433e-4dba-b4df-cd22d65dcee2" providerId="ADAL" clId="{F3E1F08E-7A52-43C4-B3B1-432F1D390FB9}" dt="2022-04-20T13:20:22.040" v="7363" actId="20577"/>
          <ac:spMkLst>
            <pc:docMk/>
            <pc:sldMk cId="517562500" sldId="364"/>
            <ac:spMk id="3" creationId="{01B42F02-3372-4D6E-8889-104637E84A3C}"/>
          </ac:spMkLst>
        </pc:spChg>
        <pc:spChg chg="add del mod">
          <ac:chgData name="Tirapelle, Monica" userId="ea66f7dc-433e-4dba-b4df-cd22d65dcee2" providerId="ADAL" clId="{F3E1F08E-7A52-43C4-B3B1-432F1D390FB9}" dt="2022-04-20T12:51:16.552" v="7166" actId="478"/>
          <ac:spMkLst>
            <pc:docMk/>
            <pc:sldMk cId="517562500" sldId="364"/>
            <ac:spMk id="8" creationId="{F634C575-FD43-41E3-8FAF-50C1424E9D14}"/>
          </ac:spMkLst>
        </pc:spChg>
        <pc:spChg chg="add mod">
          <ac:chgData name="Tirapelle, Monica" userId="ea66f7dc-433e-4dba-b4df-cd22d65dcee2" providerId="ADAL" clId="{F3E1F08E-7A52-43C4-B3B1-432F1D390FB9}" dt="2022-04-20T12:51:13.610" v="7165" actId="20577"/>
          <ac:spMkLst>
            <pc:docMk/>
            <pc:sldMk cId="517562500" sldId="364"/>
            <ac:spMk id="9" creationId="{249D6274-E54A-4249-A59E-F0A61765535A}"/>
          </ac:spMkLst>
        </pc:spChg>
        <pc:spChg chg="add mod">
          <ac:chgData name="Tirapelle, Monica" userId="ea66f7dc-433e-4dba-b4df-cd22d65dcee2" providerId="ADAL" clId="{F3E1F08E-7A52-43C4-B3B1-432F1D390FB9}" dt="2022-04-20T13:19:59.522" v="7329" actId="20577"/>
          <ac:spMkLst>
            <pc:docMk/>
            <pc:sldMk cId="517562500" sldId="364"/>
            <ac:spMk id="11" creationId="{D7414F5E-7BC7-4B39-86A9-2E475D470C32}"/>
          </ac:spMkLst>
        </pc:spChg>
        <pc:picChg chg="add mod">
          <ac:chgData name="Tirapelle, Monica" userId="ea66f7dc-433e-4dba-b4df-cd22d65dcee2" providerId="ADAL" clId="{F3E1F08E-7A52-43C4-B3B1-432F1D390FB9}" dt="2022-04-20T12:50:29.571" v="7155" actId="1076"/>
          <ac:picMkLst>
            <pc:docMk/>
            <pc:sldMk cId="517562500" sldId="364"/>
            <ac:picMk id="6" creationId="{359D2C20-E796-45AF-8556-1651450E9A41}"/>
          </ac:picMkLst>
        </pc:picChg>
      </pc:sldChg>
      <pc:sldChg chg="new del">
        <pc:chgData name="Tirapelle, Monica" userId="ea66f7dc-433e-4dba-b4df-cd22d65dcee2" providerId="ADAL" clId="{F3E1F08E-7A52-43C4-B3B1-432F1D390FB9}" dt="2022-04-20T10:40:40.844" v="6748" actId="2696"/>
        <pc:sldMkLst>
          <pc:docMk/>
          <pc:sldMk cId="1049142010" sldId="364"/>
        </pc:sldMkLst>
      </pc:sldChg>
      <pc:sldChg chg="modSp new mod modShow">
        <pc:chgData name="Tirapelle, Monica" userId="ea66f7dc-433e-4dba-b4df-cd22d65dcee2" providerId="ADAL" clId="{F3E1F08E-7A52-43C4-B3B1-432F1D390FB9}" dt="2022-04-21T15:04:38.915" v="7482" actId="729"/>
        <pc:sldMkLst>
          <pc:docMk/>
          <pc:sldMk cId="3155272340" sldId="365"/>
        </pc:sldMkLst>
        <pc:spChg chg="mod">
          <ac:chgData name="Tirapelle, Monica" userId="ea66f7dc-433e-4dba-b4df-cd22d65dcee2" providerId="ADAL" clId="{F3E1F08E-7A52-43C4-B3B1-432F1D390FB9}" dt="2022-04-20T14:11:27.561" v="7445" actId="20577"/>
          <ac:spMkLst>
            <pc:docMk/>
            <pc:sldMk cId="3155272340" sldId="365"/>
            <ac:spMk id="3" creationId="{74F2D1B4-D7B9-4606-9837-83A754783D26}"/>
          </ac:spMkLst>
        </pc:spChg>
      </pc:sldChg>
      <pc:sldChg chg="add">
        <pc:chgData name="Tirapelle, Monica" userId="ea66f7dc-433e-4dba-b4df-cd22d65dcee2" providerId="ADAL" clId="{F3E1F08E-7A52-43C4-B3B1-432F1D390FB9}" dt="2022-04-21T15:02:16.344" v="7446" actId="2890"/>
        <pc:sldMkLst>
          <pc:docMk/>
          <pc:sldMk cId="2091221535" sldId="366"/>
        </pc:sldMkLst>
      </pc:sldChg>
      <pc:sldChg chg="add">
        <pc:chgData name="Tirapelle, Monica" userId="ea66f7dc-433e-4dba-b4df-cd22d65dcee2" providerId="ADAL" clId="{F3E1F08E-7A52-43C4-B3B1-432F1D390FB9}" dt="2022-04-21T15:02:28.135" v="7450" actId="2890"/>
        <pc:sldMkLst>
          <pc:docMk/>
          <pc:sldMk cId="3666458280" sldId="367"/>
        </pc:sldMkLst>
      </pc:sldChg>
      <pc:sldChg chg="add">
        <pc:chgData name="Tirapelle, Monica" userId="ea66f7dc-433e-4dba-b4df-cd22d65dcee2" providerId="ADAL" clId="{F3E1F08E-7A52-43C4-B3B1-432F1D390FB9}" dt="2022-04-21T15:02:42.257" v="7453" actId="2890"/>
        <pc:sldMkLst>
          <pc:docMk/>
          <pc:sldMk cId="3638733512" sldId="368"/>
        </pc:sldMkLst>
      </pc:sldChg>
      <pc:sldChg chg="addSp delSp modSp new mod">
        <pc:chgData name="Tirapelle, Monica" userId="ea66f7dc-433e-4dba-b4df-cd22d65dcee2" providerId="ADAL" clId="{F3E1F08E-7A52-43C4-B3B1-432F1D390FB9}" dt="2022-04-22T16:25:06.047" v="7545" actId="478"/>
        <pc:sldMkLst>
          <pc:docMk/>
          <pc:sldMk cId="1095072585" sldId="369"/>
        </pc:sldMkLst>
        <pc:picChg chg="add del mod">
          <ac:chgData name="Tirapelle, Monica" userId="ea66f7dc-433e-4dba-b4df-cd22d65dcee2" providerId="ADAL" clId="{F3E1F08E-7A52-43C4-B3B1-432F1D390FB9}" dt="2022-04-22T16:25:06.047" v="7545" actId="478"/>
          <ac:picMkLst>
            <pc:docMk/>
            <pc:sldMk cId="1095072585" sldId="369"/>
            <ac:picMk id="4" creationId="{9A513092-1934-42D9-A167-20044B8BC103}"/>
          </ac:picMkLst>
        </pc:picChg>
      </pc:sldChg>
    </pc:docChg>
  </pc:docChgLst>
  <pc:docChgLst>
    <pc:chgData name="Tirapelle, Monica" userId="ea66f7dc-433e-4dba-b4df-cd22d65dcee2" providerId="ADAL" clId="{1134EA96-393E-4CBE-8A7A-D83973081C0D}"/>
    <pc:docChg chg="undo redo custSel addSld delSld modSld sldOrd">
      <pc:chgData name="Tirapelle, Monica" userId="ea66f7dc-433e-4dba-b4df-cd22d65dcee2" providerId="ADAL" clId="{1134EA96-393E-4CBE-8A7A-D83973081C0D}" dt="2022-06-09T17:14:03.211" v="2009" actId="478"/>
      <pc:docMkLst>
        <pc:docMk/>
      </pc:docMkLst>
      <pc:sldChg chg="modSp mod">
        <pc:chgData name="Tirapelle, Monica" userId="ea66f7dc-433e-4dba-b4df-cd22d65dcee2" providerId="ADAL" clId="{1134EA96-393E-4CBE-8A7A-D83973081C0D}" dt="2022-06-07T08:28:33.425" v="4" actId="20577"/>
        <pc:sldMkLst>
          <pc:docMk/>
          <pc:sldMk cId="2531566278" sldId="256"/>
        </pc:sldMkLst>
        <pc:spChg chg="mod">
          <ac:chgData name="Tirapelle, Monica" userId="ea66f7dc-433e-4dba-b4df-cd22d65dcee2" providerId="ADAL" clId="{1134EA96-393E-4CBE-8A7A-D83973081C0D}" dt="2022-06-07T08:28:33.425" v="4" actId="20577"/>
          <ac:spMkLst>
            <pc:docMk/>
            <pc:sldMk cId="2531566278" sldId="256"/>
            <ac:spMk id="2" creationId="{00000000-0000-0000-0000-000000000000}"/>
          </ac:spMkLst>
        </pc:spChg>
      </pc:sldChg>
      <pc:sldChg chg="modSp mod">
        <pc:chgData name="Tirapelle, Monica" userId="ea66f7dc-433e-4dba-b4df-cd22d65dcee2" providerId="ADAL" clId="{1134EA96-393E-4CBE-8A7A-D83973081C0D}" dt="2022-06-09T17:07:59.106" v="1958" actId="20577"/>
        <pc:sldMkLst>
          <pc:docMk/>
          <pc:sldMk cId="3565535321" sldId="312"/>
        </pc:sldMkLst>
        <pc:spChg chg="mod">
          <ac:chgData name="Tirapelle, Monica" userId="ea66f7dc-433e-4dba-b4df-cd22d65dcee2" providerId="ADAL" clId="{1134EA96-393E-4CBE-8A7A-D83973081C0D}" dt="2022-06-09T17:07:59.106" v="1958" actId="20577"/>
          <ac:spMkLst>
            <pc:docMk/>
            <pc:sldMk cId="3565535321" sldId="312"/>
            <ac:spMk id="3" creationId="{67704293-F819-E7F7-B8CB-6E90B5F52AF1}"/>
          </ac:spMkLst>
        </pc:spChg>
      </pc:sldChg>
      <pc:sldChg chg="del">
        <pc:chgData name="Tirapelle, Monica" userId="ea66f7dc-433e-4dba-b4df-cd22d65dcee2" providerId="ADAL" clId="{1134EA96-393E-4CBE-8A7A-D83973081C0D}" dt="2022-06-07T08:31:21.243" v="115" actId="2696"/>
        <pc:sldMkLst>
          <pc:docMk/>
          <pc:sldMk cId="2970775663" sldId="313"/>
        </pc:sldMkLst>
      </pc:sldChg>
      <pc:sldChg chg="del">
        <pc:chgData name="Tirapelle, Monica" userId="ea66f7dc-433e-4dba-b4df-cd22d65dcee2" providerId="ADAL" clId="{1134EA96-393E-4CBE-8A7A-D83973081C0D}" dt="2022-06-07T08:31:43.060" v="118" actId="2696"/>
        <pc:sldMkLst>
          <pc:docMk/>
          <pc:sldMk cId="590286385" sldId="314"/>
        </pc:sldMkLst>
      </pc:sldChg>
      <pc:sldChg chg="del">
        <pc:chgData name="Tirapelle, Monica" userId="ea66f7dc-433e-4dba-b4df-cd22d65dcee2" providerId="ADAL" clId="{1134EA96-393E-4CBE-8A7A-D83973081C0D}" dt="2022-06-07T08:31:43.060" v="118" actId="2696"/>
        <pc:sldMkLst>
          <pc:docMk/>
          <pc:sldMk cId="2341696179" sldId="315"/>
        </pc:sldMkLst>
      </pc:sldChg>
      <pc:sldChg chg="del">
        <pc:chgData name="Tirapelle, Monica" userId="ea66f7dc-433e-4dba-b4df-cd22d65dcee2" providerId="ADAL" clId="{1134EA96-393E-4CBE-8A7A-D83973081C0D}" dt="2022-06-07T08:31:43.060" v="118" actId="2696"/>
        <pc:sldMkLst>
          <pc:docMk/>
          <pc:sldMk cId="3823045968" sldId="317"/>
        </pc:sldMkLst>
      </pc:sldChg>
      <pc:sldChg chg="addSp modSp mod">
        <pc:chgData name="Tirapelle, Monica" userId="ea66f7dc-433e-4dba-b4df-cd22d65dcee2" providerId="ADAL" clId="{1134EA96-393E-4CBE-8A7A-D83973081C0D}" dt="2022-06-09T17:08:51.126" v="1971" actId="20577"/>
        <pc:sldMkLst>
          <pc:docMk/>
          <pc:sldMk cId="2562870685" sldId="318"/>
        </pc:sldMkLst>
        <pc:spChg chg="mod">
          <ac:chgData name="Tirapelle, Monica" userId="ea66f7dc-433e-4dba-b4df-cd22d65dcee2" providerId="ADAL" clId="{1134EA96-393E-4CBE-8A7A-D83973081C0D}" dt="2022-06-09T17:08:51.126" v="1971" actId="20577"/>
          <ac:spMkLst>
            <pc:docMk/>
            <pc:sldMk cId="2562870685" sldId="318"/>
            <ac:spMk id="3" creationId="{48F2E1BF-633A-D3D2-6B7A-7E64AB608FD3}"/>
          </ac:spMkLst>
        </pc:spChg>
        <pc:spChg chg="add mod">
          <ac:chgData name="Tirapelle, Monica" userId="ea66f7dc-433e-4dba-b4df-cd22d65dcee2" providerId="ADAL" clId="{1134EA96-393E-4CBE-8A7A-D83973081C0D}" dt="2022-06-09T17:06:48.042" v="1954" actId="113"/>
          <ac:spMkLst>
            <pc:docMk/>
            <pc:sldMk cId="2562870685" sldId="318"/>
            <ac:spMk id="5" creationId="{1060D085-A326-EDD1-676B-08F16D881362}"/>
          </ac:spMkLst>
        </pc:spChg>
        <pc:spChg chg="add mod">
          <ac:chgData name="Tirapelle, Monica" userId="ea66f7dc-433e-4dba-b4df-cd22d65dcee2" providerId="ADAL" clId="{1134EA96-393E-4CBE-8A7A-D83973081C0D}" dt="2022-06-09T17:06:51.642" v="1955" actId="113"/>
          <ac:spMkLst>
            <pc:docMk/>
            <pc:sldMk cId="2562870685" sldId="318"/>
            <ac:spMk id="6" creationId="{B1A3252E-DD90-27E9-77DF-192E0819FB0C}"/>
          </ac:spMkLst>
        </pc:spChg>
        <pc:spChg chg="add mod">
          <ac:chgData name="Tirapelle, Monica" userId="ea66f7dc-433e-4dba-b4df-cd22d65dcee2" providerId="ADAL" clId="{1134EA96-393E-4CBE-8A7A-D83973081C0D}" dt="2022-06-09T08:06:34.493" v="412" actId="1076"/>
          <ac:spMkLst>
            <pc:docMk/>
            <pc:sldMk cId="2562870685" sldId="318"/>
            <ac:spMk id="10" creationId="{72B8F175-9064-9560-4B3F-6B45192CD4C6}"/>
          </ac:spMkLst>
        </pc:spChg>
        <pc:picChg chg="add mod">
          <ac:chgData name="Tirapelle, Monica" userId="ea66f7dc-433e-4dba-b4df-cd22d65dcee2" providerId="ADAL" clId="{1134EA96-393E-4CBE-8A7A-D83973081C0D}" dt="2022-06-09T08:06:34.493" v="412" actId="1076"/>
          <ac:picMkLst>
            <pc:docMk/>
            <pc:sldMk cId="2562870685" sldId="318"/>
            <ac:picMk id="7" creationId="{94A30DCD-50A0-605D-CF2A-70A8CC9347CE}"/>
          </ac:picMkLst>
        </pc:picChg>
        <pc:picChg chg="add mod">
          <ac:chgData name="Tirapelle, Monica" userId="ea66f7dc-433e-4dba-b4df-cd22d65dcee2" providerId="ADAL" clId="{1134EA96-393E-4CBE-8A7A-D83973081C0D}" dt="2022-06-09T08:06:34.493" v="412" actId="1076"/>
          <ac:picMkLst>
            <pc:docMk/>
            <pc:sldMk cId="2562870685" sldId="318"/>
            <ac:picMk id="8" creationId="{1F677FCE-CFD3-81B6-1273-DCE98D55DF63}"/>
          </ac:picMkLst>
        </pc:picChg>
        <pc:picChg chg="add mod">
          <ac:chgData name="Tirapelle, Monica" userId="ea66f7dc-433e-4dba-b4df-cd22d65dcee2" providerId="ADAL" clId="{1134EA96-393E-4CBE-8A7A-D83973081C0D}" dt="2022-06-09T08:06:34.493" v="412" actId="1076"/>
          <ac:picMkLst>
            <pc:docMk/>
            <pc:sldMk cId="2562870685" sldId="318"/>
            <ac:picMk id="9" creationId="{EF4B01D0-2E6C-E715-4D2E-700B33E51A9D}"/>
          </ac:picMkLst>
        </pc:picChg>
      </pc:sldChg>
      <pc:sldChg chg="modSp mod">
        <pc:chgData name="Tirapelle, Monica" userId="ea66f7dc-433e-4dba-b4df-cd22d65dcee2" providerId="ADAL" clId="{1134EA96-393E-4CBE-8A7A-D83973081C0D}" dt="2022-06-09T08:46:44.407" v="1459" actId="20577"/>
        <pc:sldMkLst>
          <pc:docMk/>
          <pc:sldMk cId="983647152" sldId="319"/>
        </pc:sldMkLst>
        <pc:spChg chg="mod">
          <ac:chgData name="Tirapelle, Monica" userId="ea66f7dc-433e-4dba-b4df-cd22d65dcee2" providerId="ADAL" clId="{1134EA96-393E-4CBE-8A7A-D83973081C0D}" dt="2022-06-09T08:46:44.407" v="1459" actId="20577"/>
          <ac:spMkLst>
            <pc:docMk/>
            <pc:sldMk cId="983647152" sldId="319"/>
            <ac:spMk id="3" creationId="{73700881-0B97-4E1E-54BC-50AA5E64878D}"/>
          </ac:spMkLst>
        </pc:spChg>
      </pc:sldChg>
      <pc:sldChg chg="addSp delSp modSp add del mod ord">
        <pc:chgData name="Tirapelle, Monica" userId="ea66f7dc-433e-4dba-b4df-cd22d65dcee2" providerId="ADAL" clId="{1134EA96-393E-4CBE-8A7A-D83973081C0D}" dt="2022-06-09T17:05:52.489" v="1953" actId="1036"/>
        <pc:sldMkLst>
          <pc:docMk/>
          <pc:sldMk cId="3924801479" sldId="320"/>
        </pc:sldMkLst>
        <pc:spChg chg="mod">
          <ac:chgData name="Tirapelle, Monica" userId="ea66f7dc-433e-4dba-b4df-cd22d65dcee2" providerId="ADAL" clId="{1134EA96-393E-4CBE-8A7A-D83973081C0D}" dt="2022-06-09T08:10:18.776" v="577" actId="20577"/>
          <ac:spMkLst>
            <pc:docMk/>
            <pc:sldMk cId="3924801479" sldId="320"/>
            <ac:spMk id="2" creationId="{A8067F90-46D7-D1BF-B5DC-9ECAD20725BB}"/>
          </ac:spMkLst>
        </pc:spChg>
        <pc:spChg chg="del mod">
          <ac:chgData name="Tirapelle, Monica" userId="ea66f7dc-433e-4dba-b4df-cd22d65dcee2" providerId="ADAL" clId="{1134EA96-393E-4CBE-8A7A-D83973081C0D}" dt="2022-06-09T08:06:15.110" v="410" actId="21"/>
          <ac:spMkLst>
            <pc:docMk/>
            <pc:sldMk cId="3924801479" sldId="320"/>
            <ac:spMk id="5" creationId="{8A99D963-A688-B8AD-27F5-4414AED71605}"/>
          </ac:spMkLst>
        </pc:spChg>
        <pc:spChg chg="del mod">
          <ac:chgData name="Tirapelle, Monica" userId="ea66f7dc-433e-4dba-b4df-cd22d65dcee2" providerId="ADAL" clId="{1134EA96-393E-4CBE-8A7A-D83973081C0D}" dt="2022-06-09T08:06:15.110" v="410" actId="21"/>
          <ac:spMkLst>
            <pc:docMk/>
            <pc:sldMk cId="3924801479" sldId="320"/>
            <ac:spMk id="6" creationId="{7DB2340E-0B62-845F-A1E3-C723E5A08EA6}"/>
          </ac:spMkLst>
        </pc:spChg>
        <pc:spChg chg="del mod">
          <ac:chgData name="Tirapelle, Monica" userId="ea66f7dc-433e-4dba-b4df-cd22d65dcee2" providerId="ADAL" clId="{1134EA96-393E-4CBE-8A7A-D83973081C0D}" dt="2022-06-09T08:06:15.110" v="410" actId="21"/>
          <ac:spMkLst>
            <pc:docMk/>
            <pc:sldMk cId="3924801479" sldId="320"/>
            <ac:spMk id="15" creationId="{C6AA3A05-458D-C9A8-2483-D6B9212EBD02}"/>
          </ac:spMkLst>
        </pc:spChg>
        <pc:spChg chg="add mod">
          <ac:chgData name="Tirapelle, Monica" userId="ea66f7dc-433e-4dba-b4df-cd22d65dcee2" providerId="ADAL" clId="{1134EA96-393E-4CBE-8A7A-D83973081C0D}" dt="2022-06-09T17:03:36.215" v="1883" actId="123"/>
          <ac:spMkLst>
            <pc:docMk/>
            <pc:sldMk cId="3924801479" sldId="320"/>
            <ac:spMk id="22" creationId="{9D51389D-FA02-DFEC-20B2-055F9FBF27B2}"/>
          </ac:spMkLst>
        </pc:spChg>
        <pc:spChg chg="add mod">
          <ac:chgData name="Tirapelle, Monica" userId="ea66f7dc-433e-4dba-b4df-cd22d65dcee2" providerId="ADAL" clId="{1134EA96-393E-4CBE-8A7A-D83973081C0D}" dt="2022-06-09T17:05:52.489" v="1953" actId="1036"/>
          <ac:spMkLst>
            <pc:docMk/>
            <pc:sldMk cId="3924801479" sldId="320"/>
            <ac:spMk id="23" creationId="{26B21811-4479-36CD-A672-F22E3D034556}"/>
          </ac:spMkLst>
        </pc:spChg>
        <pc:spChg chg="add mod">
          <ac:chgData name="Tirapelle, Monica" userId="ea66f7dc-433e-4dba-b4df-cd22d65dcee2" providerId="ADAL" clId="{1134EA96-393E-4CBE-8A7A-D83973081C0D}" dt="2022-06-09T17:05:52.489" v="1953" actId="1036"/>
          <ac:spMkLst>
            <pc:docMk/>
            <pc:sldMk cId="3924801479" sldId="320"/>
            <ac:spMk id="24" creationId="{70CC65A4-8337-AC90-821B-7767023EB9DC}"/>
          </ac:spMkLst>
        </pc:spChg>
        <pc:graphicFrameChg chg="del">
          <ac:chgData name="Tirapelle, Monica" userId="ea66f7dc-433e-4dba-b4df-cd22d65dcee2" providerId="ADAL" clId="{1134EA96-393E-4CBE-8A7A-D83973081C0D}" dt="2022-06-09T07:42:01.499" v="134" actId="478"/>
          <ac:graphicFrameMkLst>
            <pc:docMk/>
            <pc:sldMk cId="3924801479" sldId="320"/>
            <ac:graphicFrameMk id="9" creationId="{7DE1A841-0AE2-8A3F-3E2D-4F539F8190BB}"/>
          </ac:graphicFrameMkLst>
        </pc:graphicFrameChg>
        <pc:graphicFrameChg chg="del">
          <ac:chgData name="Tirapelle, Monica" userId="ea66f7dc-433e-4dba-b4df-cd22d65dcee2" providerId="ADAL" clId="{1134EA96-393E-4CBE-8A7A-D83973081C0D}" dt="2022-06-09T07:42:03.752" v="135" actId="478"/>
          <ac:graphicFrameMkLst>
            <pc:docMk/>
            <pc:sldMk cId="3924801479" sldId="320"/>
            <ac:graphicFrameMk id="10" creationId="{6417BA49-ED8C-12C3-F053-43CCE1B80310}"/>
          </ac:graphicFrameMkLst>
        </pc:graphicFrameChg>
        <pc:picChg chg="del mod modCrop">
          <ac:chgData name="Tirapelle, Monica" userId="ea66f7dc-433e-4dba-b4df-cd22d65dcee2" providerId="ADAL" clId="{1134EA96-393E-4CBE-8A7A-D83973081C0D}" dt="2022-06-09T08:06:15.110" v="410" actId="21"/>
          <ac:picMkLst>
            <pc:docMk/>
            <pc:sldMk cId="3924801479" sldId="320"/>
            <ac:picMk id="3" creationId="{89FD3423-993A-9190-2B93-C91FB6FAF87F}"/>
          </ac:picMkLst>
        </pc:picChg>
        <pc:picChg chg="del mod">
          <ac:chgData name="Tirapelle, Monica" userId="ea66f7dc-433e-4dba-b4df-cd22d65dcee2" providerId="ADAL" clId="{1134EA96-393E-4CBE-8A7A-D83973081C0D}" dt="2022-06-09T08:06:15.110" v="410" actId="21"/>
          <ac:picMkLst>
            <pc:docMk/>
            <pc:sldMk cId="3924801479" sldId="320"/>
            <ac:picMk id="8" creationId="{A1B2A344-8EE7-1188-C903-FFEB0840EAD6}"/>
          </ac:picMkLst>
        </pc:picChg>
        <pc:picChg chg="add mod">
          <ac:chgData name="Tirapelle, Monica" userId="ea66f7dc-433e-4dba-b4df-cd22d65dcee2" providerId="ADAL" clId="{1134EA96-393E-4CBE-8A7A-D83973081C0D}" dt="2022-06-09T17:05:15.012" v="1931" actId="1036"/>
          <ac:picMkLst>
            <pc:docMk/>
            <pc:sldMk cId="3924801479" sldId="320"/>
            <ac:picMk id="11" creationId="{DA06B5EC-D97C-DD32-AE00-F933D0B3AE2A}"/>
          </ac:picMkLst>
        </pc:picChg>
        <pc:picChg chg="add mod">
          <ac:chgData name="Tirapelle, Monica" userId="ea66f7dc-433e-4dba-b4df-cd22d65dcee2" providerId="ADAL" clId="{1134EA96-393E-4CBE-8A7A-D83973081C0D}" dt="2022-06-09T17:05:15.012" v="1931" actId="1036"/>
          <ac:picMkLst>
            <pc:docMk/>
            <pc:sldMk cId="3924801479" sldId="320"/>
            <ac:picMk id="13" creationId="{5FBF5540-FF9C-550C-A9E2-0FA24987094E}"/>
          </ac:picMkLst>
        </pc:picChg>
        <pc:picChg chg="del mod">
          <ac:chgData name="Tirapelle, Monica" userId="ea66f7dc-433e-4dba-b4df-cd22d65dcee2" providerId="ADAL" clId="{1134EA96-393E-4CBE-8A7A-D83973081C0D}" dt="2022-06-09T08:06:15.110" v="410" actId="21"/>
          <ac:picMkLst>
            <pc:docMk/>
            <pc:sldMk cId="3924801479" sldId="320"/>
            <ac:picMk id="14" creationId="{371821EF-82B8-9933-5B9E-9FA8F205B169}"/>
          </ac:picMkLst>
        </pc:picChg>
        <pc:picChg chg="add del mod">
          <ac:chgData name="Tirapelle, Monica" userId="ea66f7dc-433e-4dba-b4df-cd22d65dcee2" providerId="ADAL" clId="{1134EA96-393E-4CBE-8A7A-D83973081C0D}" dt="2022-06-09T08:16:11.871" v="593" actId="478"/>
          <ac:picMkLst>
            <pc:docMk/>
            <pc:sldMk cId="3924801479" sldId="320"/>
            <ac:picMk id="17" creationId="{E0EBE0BE-3AFC-4C82-F78A-1C245BC982C1}"/>
          </ac:picMkLst>
        </pc:picChg>
        <pc:picChg chg="add del mod">
          <ac:chgData name="Tirapelle, Monica" userId="ea66f7dc-433e-4dba-b4df-cd22d65dcee2" providerId="ADAL" clId="{1134EA96-393E-4CBE-8A7A-D83973081C0D}" dt="2022-06-09T08:16:11.129" v="592" actId="478"/>
          <ac:picMkLst>
            <pc:docMk/>
            <pc:sldMk cId="3924801479" sldId="320"/>
            <ac:picMk id="19" creationId="{D3F8C7AE-15BC-859E-8121-1175E1687CC7}"/>
          </ac:picMkLst>
        </pc:picChg>
        <pc:picChg chg="add del mod">
          <ac:chgData name="Tirapelle, Monica" userId="ea66f7dc-433e-4dba-b4df-cd22d65dcee2" providerId="ADAL" clId="{1134EA96-393E-4CBE-8A7A-D83973081C0D}" dt="2022-06-09T08:16:03.746" v="589" actId="478"/>
          <ac:picMkLst>
            <pc:docMk/>
            <pc:sldMk cId="3924801479" sldId="320"/>
            <ac:picMk id="21" creationId="{2E60E263-BE19-3A27-0921-0AE99E6EF700}"/>
          </ac:picMkLst>
        </pc:picChg>
      </pc:sldChg>
      <pc:sldChg chg="addSp delSp modSp mod chgLayout modNotesTx">
        <pc:chgData name="Tirapelle, Monica" userId="ea66f7dc-433e-4dba-b4df-cd22d65dcee2" providerId="ADAL" clId="{1134EA96-393E-4CBE-8A7A-D83973081C0D}" dt="2022-06-09T10:31:08.534" v="1656" actId="20577"/>
        <pc:sldMkLst>
          <pc:docMk/>
          <pc:sldMk cId="2305046872" sldId="321"/>
        </pc:sldMkLst>
        <pc:spChg chg="mod ord">
          <ac:chgData name="Tirapelle, Monica" userId="ea66f7dc-433e-4dba-b4df-cd22d65dcee2" providerId="ADAL" clId="{1134EA96-393E-4CBE-8A7A-D83973081C0D}" dt="2022-06-09T08:20:01.180" v="778" actId="20577"/>
          <ac:spMkLst>
            <pc:docMk/>
            <pc:sldMk cId="2305046872" sldId="321"/>
            <ac:spMk id="2" creationId="{850F644B-411C-D0E5-51D8-A2EA33B7F5DF}"/>
          </ac:spMkLst>
        </pc:spChg>
        <pc:spChg chg="add del mod">
          <ac:chgData name="Tirapelle, Monica" userId="ea66f7dc-433e-4dba-b4df-cd22d65dcee2" providerId="ADAL" clId="{1134EA96-393E-4CBE-8A7A-D83973081C0D}" dt="2022-06-09T08:22:50.673" v="984"/>
          <ac:spMkLst>
            <pc:docMk/>
            <pc:sldMk cId="2305046872" sldId="321"/>
            <ac:spMk id="3" creationId="{8A04F4BB-7920-3CA2-2BB6-A84A407B7241}"/>
          </ac:spMkLst>
        </pc:spChg>
        <pc:spChg chg="mod ord">
          <ac:chgData name="Tirapelle, Monica" userId="ea66f7dc-433e-4dba-b4df-cd22d65dcee2" providerId="ADAL" clId="{1134EA96-393E-4CBE-8A7A-D83973081C0D}" dt="2022-06-07T08:30:12.476" v="76" actId="700"/>
          <ac:spMkLst>
            <pc:docMk/>
            <pc:sldMk cId="2305046872" sldId="321"/>
            <ac:spMk id="4" creationId="{01F3DCE1-8653-874F-A799-499260890435}"/>
          </ac:spMkLst>
        </pc:spChg>
        <pc:spChg chg="add del mod">
          <ac:chgData name="Tirapelle, Monica" userId="ea66f7dc-433e-4dba-b4df-cd22d65dcee2" providerId="ADAL" clId="{1134EA96-393E-4CBE-8A7A-D83973081C0D}" dt="2022-06-07T08:30:12.476" v="76" actId="700"/>
          <ac:spMkLst>
            <pc:docMk/>
            <pc:sldMk cId="2305046872" sldId="321"/>
            <ac:spMk id="5" creationId="{DDEEB17B-14B8-2627-7387-11BA5AEA183B}"/>
          </ac:spMkLst>
        </pc:spChg>
        <pc:spChg chg="add del mod ord">
          <ac:chgData name="Tirapelle, Monica" userId="ea66f7dc-433e-4dba-b4df-cd22d65dcee2" providerId="ADAL" clId="{1134EA96-393E-4CBE-8A7A-D83973081C0D}" dt="2022-06-07T08:30:29.210" v="77" actId="931"/>
          <ac:spMkLst>
            <pc:docMk/>
            <pc:sldMk cId="2305046872" sldId="321"/>
            <ac:spMk id="7" creationId="{4814F042-3640-159E-4325-D80D4974A206}"/>
          </ac:spMkLst>
        </pc:spChg>
        <pc:spChg chg="del">
          <ac:chgData name="Tirapelle, Monica" userId="ea66f7dc-433e-4dba-b4df-cd22d65dcee2" providerId="ADAL" clId="{1134EA96-393E-4CBE-8A7A-D83973081C0D}" dt="2022-06-07T08:30:06.793" v="74" actId="478"/>
          <ac:spMkLst>
            <pc:docMk/>
            <pc:sldMk cId="2305046872" sldId="321"/>
            <ac:spMk id="8" creationId="{204BD9DC-AF7A-7314-9697-9B11C9BC4BC3}"/>
          </ac:spMkLst>
        </pc:spChg>
        <pc:spChg chg="add del mod">
          <ac:chgData name="Tirapelle, Monica" userId="ea66f7dc-433e-4dba-b4df-cd22d65dcee2" providerId="ADAL" clId="{1134EA96-393E-4CBE-8A7A-D83973081C0D}" dt="2022-06-07T08:31:06.562" v="112"/>
          <ac:spMkLst>
            <pc:docMk/>
            <pc:sldMk cId="2305046872" sldId="321"/>
            <ac:spMk id="11" creationId="{6C88B1A0-284E-4606-F99E-4D6098B03D94}"/>
          </ac:spMkLst>
        </pc:spChg>
        <pc:picChg chg="del">
          <ac:chgData name="Tirapelle, Monica" userId="ea66f7dc-433e-4dba-b4df-cd22d65dcee2" providerId="ADAL" clId="{1134EA96-393E-4CBE-8A7A-D83973081C0D}" dt="2022-06-07T08:30:00.716" v="71" actId="478"/>
          <ac:picMkLst>
            <pc:docMk/>
            <pc:sldMk cId="2305046872" sldId="321"/>
            <ac:picMk id="6" creationId="{54816E80-1D35-E31C-35F5-8F23ACE4734B}"/>
          </ac:picMkLst>
        </pc:picChg>
        <pc:picChg chg="add mod">
          <ac:chgData name="Tirapelle, Monica" userId="ea66f7dc-433e-4dba-b4df-cd22d65dcee2" providerId="ADAL" clId="{1134EA96-393E-4CBE-8A7A-D83973081C0D}" dt="2022-06-09T08:22:50.117" v="982" actId="1076"/>
          <ac:picMkLst>
            <pc:docMk/>
            <pc:sldMk cId="2305046872" sldId="321"/>
            <ac:picMk id="10" creationId="{9BBCC16A-A2F0-C8ED-EA00-57189296F26F}"/>
          </ac:picMkLst>
        </pc:picChg>
      </pc:sldChg>
      <pc:sldChg chg="addSp delSp modSp new mod">
        <pc:chgData name="Tirapelle, Monica" userId="ea66f7dc-433e-4dba-b4df-cd22d65dcee2" providerId="ADAL" clId="{1134EA96-393E-4CBE-8A7A-D83973081C0D}" dt="2022-06-09T17:09:20.403" v="1973" actId="403"/>
        <pc:sldMkLst>
          <pc:docMk/>
          <pc:sldMk cId="2126891315" sldId="322"/>
        </pc:sldMkLst>
        <pc:spChg chg="mod">
          <ac:chgData name="Tirapelle, Monica" userId="ea66f7dc-433e-4dba-b4df-cd22d65dcee2" providerId="ADAL" clId="{1134EA96-393E-4CBE-8A7A-D83973081C0D}" dt="2022-06-09T08:45:02.659" v="1424" actId="20577"/>
          <ac:spMkLst>
            <pc:docMk/>
            <pc:sldMk cId="2126891315" sldId="322"/>
            <ac:spMk id="2" creationId="{B70C0F3C-AA40-6688-C450-0592CB2360C2}"/>
          </ac:spMkLst>
        </pc:spChg>
        <pc:spChg chg="del">
          <ac:chgData name="Tirapelle, Monica" userId="ea66f7dc-433e-4dba-b4df-cd22d65dcee2" providerId="ADAL" clId="{1134EA96-393E-4CBE-8A7A-D83973081C0D}" dt="2022-06-07T08:32:22.727" v="126" actId="931"/>
          <ac:spMkLst>
            <pc:docMk/>
            <pc:sldMk cId="2126891315" sldId="322"/>
            <ac:spMk id="3" creationId="{F6327AC8-2217-AADF-42D6-3F60F66A0E44}"/>
          </ac:spMkLst>
        </pc:spChg>
        <pc:spChg chg="add mod">
          <ac:chgData name="Tirapelle, Monica" userId="ea66f7dc-433e-4dba-b4df-cd22d65dcee2" providerId="ADAL" clId="{1134EA96-393E-4CBE-8A7A-D83973081C0D}" dt="2022-06-09T08:45:26.563" v="1444" actId="1035"/>
          <ac:spMkLst>
            <pc:docMk/>
            <pc:sldMk cId="2126891315" sldId="322"/>
            <ac:spMk id="5" creationId="{E5373080-C4BD-0D99-E9D9-17BCEF3A2866}"/>
          </ac:spMkLst>
        </pc:spChg>
        <pc:spChg chg="add mod">
          <ac:chgData name="Tirapelle, Monica" userId="ea66f7dc-433e-4dba-b4df-cd22d65dcee2" providerId="ADAL" clId="{1134EA96-393E-4CBE-8A7A-D83973081C0D}" dt="2022-06-09T08:24:57.209" v="1019" actId="122"/>
          <ac:spMkLst>
            <pc:docMk/>
            <pc:sldMk cId="2126891315" sldId="322"/>
            <ac:spMk id="8" creationId="{58799A4D-6402-2010-6E98-CEC23A4DC98F}"/>
          </ac:spMkLst>
        </pc:spChg>
        <pc:graphicFrameChg chg="add mod modGraphic">
          <ac:chgData name="Tirapelle, Monica" userId="ea66f7dc-433e-4dba-b4df-cd22d65dcee2" providerId="ADAL" clId="{1134EA96-393E-4CBE-8A7A-D83973081C0D}" dt="2022-06-09T17:09:20.403" v="1973" actId="403"/>
          <ac:graphicFrameMkLst>
            <pc:docMk/>
            <pc:sldMk cId="2126891315" sldId="322"/>
            <ac:graphicFrameMk id="3" creationId="{A1593168-A81B-E723-6DBB-289045F1E7BD}"/>
          </ac:graphicFrameMkLst>
        </pc:graphicFrameChg>
        <pc:graphicFrameChg chg="add mod">
          <ac:chgData name="Tirapelle, Monica" userId="ea66f7dc-433e-4dba-b4df-cd22d65dcee2" providerId="ADAL" clId="{1134EA96-393E-4CBE-8A7A-D83973081C0D}" dt="2022-06-09T16:22:56.682" v="1697"/>
          <ac:graphicFrameMkLst>
            <pc:docMk/>
            <pc:sldMk cId="2126891315" sldId="322"/>
            <ac:graphicFrameMk id="7" creationId="{2A257BAC-CDE3-4F25-8D3B-6184EEA72257}"/>
          </ac:graphicFrameMkLst>
        </pc:graphicFrameChg>
        <pc:graphicFrameChg chg="add mod">
          <ac:chgData name="Tirapelle, Monica" userId="ea66f7dc-433e-4dba-b4df-cd22d65dcee2" providerId="ADAL" clId="{1134EA96-393E-4CBE-8A7A-D83973081C0D}" dt="2022-06-09T16:22:56.682" v="1697"/>
          <ac:graphicFrameMkLst>
            <pc:docMk/>
            <pc:sldMk cId="2126891315" sldId="322"/>
            <ac:graphicFrameMk id="9" creationId="{887E2E57-4A51-4880-B1BB-920FA9A09380}"/>
          </ac:graphicFrameMkLst>
        </pc:graphicFrameChg>
        <pc:picChg chg="add mod modCrop">
          <ac:chgData name="Tirapelle, Monica" userId="ea66f7dc-433e-4dba-b4df-cd22d65dcee2" providerId="ADAL" clId="{1134EA96-393E-4CBE-8A7A-D83973081C0D}" dt="2022-06-09T16:58:26.629" v="1796" actId="18131"/>
          <ac:picMkLst>
            <pc:docMk/>
            <pc:sldMk cId="2126891315" sldId="322"/>
            <ac:picMk id="6" creationId="{375C5D0E-6F13-D573-5125-BBBEFB332BE8}"/>
          </ac:picMkLst>
        </pc:picChg>
        <pc:picChg chg="add del mod">
          <ac:chgData name="Tirapelle, Monica" userId="ea66f7dc-433e-4dba-b4df-cd22d65dcee2" providerId="ADAL" clId="{1134EA96-393E-4CBE-8A7A-D83973081C0D}" dt="2022-06-07T08:32:25.399" v="127" actId="478"/>
          <ac:picMkLst>
            <pc:docMk/>
            <pc:sldMk cId="2126891315" sldId="322"/>
            <ac:picMk id="6" creationId="{4A30841F-C40D-5FE5-66EB-854B81D326F3}"/>
          </ac:picMkLst>
        </pc:picChg>
      </pc:sldChg>
      <pc:sldChg chg="addSp delSp modSp new del mod">
        <pc:chgData name="Tirapelle, Monica" userId="ea66f7dc-433e-4dba-b4df-cd22d65dcee2" providerId="ADAL" clId="{1134EA96-393E-4CBE-8A7A-D83973081C0D}" dt="2022-06-09T08:45:43.710" v="1446" actId="2696"/>
        <pc:sldMkLst>
          <pc:docMk/>
          <pc:sldMk cId="704511160" sldId="323"/>
        </pc:sldMkLst>
        <pc:spChg chg="mod">
          <ac:chgData name="Tirapelle, Monica" userId="ea66f7dc-433e-4dba-b4df-cd22d65dcee2" providerId="ADAL" clId="{1134EA96-393E-4CBE-8A7A-D83973081C0D}" dt="2022-06-09T08:45:01.222" v="1422" actId="20577"/>
          <ac:spMkLst>
            <pc:docMk/>
            <pc:sldMk cId="704511160" sldId="323"/>
            <ac:spMk id="2" creationId="{6BCFB5FA-283D-E485-192A-699DFF72F805}"/>
          </ac:spMkLst>
        </pc:spChg>
        <pc:spChg chg="del mod">
          <ac:chgData name="Tirapelle, Monica" userId="ea66f7dc-433e-4dba-b4df-cd22d65dcee2" providerId="ADAL" clId="{1134EA96-393E-4CBE-8A7A-D83973081C0D}" dt="2022-06-09T08:27:20.151" v="1052"/>
          <ac:spMkLst>
            <pc:docMk/>
            <pc:sldMk cId="704511160" sldId="323"/>
            <ac:spMk id="3" creationId="{2036F6C7-4FB1-E81F-82BA-E3C194686447}"/>
          </ac:spMkLst>
        </pc:spChg>
        <pc:spChg chg="add mod">
          <ac:chgData name="Tirapelle, Monica" userId="ea66f7dc-433e-4dba-b4df-cd22d65dcee2" providerId="ADAL" clId="{1134EA96-393E-4CBE-8A7A-D83973081C0D}" dt="2022-06-09T08:27:25.778" v="1053" actId="20577"/>
          <ac:spMkLst>
            <pc:docMk/>
            <pc:sldMk cId="704511160" sldId="323"/>
            <ac:spMk id="5" creationId="{A03F6F2B-722C-10CA-5AEE-8FB098B5168A}"/>
          </ac:spMkLst>
        </pc:spChg>
      </pc:sldChg>
      <pc:sldChg chg="addSp delSp modSp add mod">
        <pc:chgData name="Tirapelle, Monica" userId="ea66f7dc-433e-4dba-b4df-cd22d65dcee2" providerId="ADAL" clId="{1134EA96-393E-4CBE-8A7A-D83973081C0D}" dt="2022-06-09T16:58:33.914" v="1797" actId="732"/>
        <pc:sldMkLst>
          <pc:docMk/>
          <pc:sldMk cId="1185194700" sldId="324"/>
        </pc:sldMkLst>
        <pc:spChg chg="mod">
          <ac:chgData name="Tirapelle, Monica" userId="ea66f7dc-433e-4dba-b4df-cd22d65dcee2" providerId="ADAL" clId="{1134EA96-393E-4CBE-8A7A-D83973081C0D}" dt="2022-06-09T08:45:01.762" v="1423" actId="20577"/>
          <ac:spMkLst>
            <pc:docMk/>
            <pc:sldMk cId="1185194700" sldId="324"/>
            <ac:spMk id="2" creationId="{B70C0F3C-AA40-6688-C450-0592CB2360C2}"/>
          </ac:spMkLst>
        </pc:spChg>
        <pc:spChg chg="add mod">
          <ac:chgData name="Tirapelle, Monica" userId="ea66f7dc-433e-4dba-b4df-cd22d65dcee2" providerId="ADAL" clId="{1134EA96-393E-4CBE-8A7A-D83973081C0D}" dt="2022-06-09T08:44:03.694" v="1382" actId="20577"/>
          <ac:spMkLst>
            <pc:docMk/>
            <pc:sldMk cId="1185194700" sldId="324"/>
            <ac:spMk id="5" creationId="{36BAC7A0-38AC-1260-2A3C-CA13754A2CAC}"/>
          </ac:spMkLst>
        </pc:spChg>
        <pc:spChg chg="add mod">
          <ac:chgData name="Tirapelle, Monica" userId="ea66f7dc-433e-4dba-b4df-cd22d65dcee2" providerId="ADAL" clId="{1134EA96-393E-4CBE-8A7A-D83973081C0D}" dt="2022-06-09T08:45:31.706" v="1445"/>
          <ac:spMkLst>
            <pc:docMk/>
            <pc:sldMk cId="1185194700" sldId="324"/>
            <ac:spMk id="7" creationId="{C243FB57-BD7B-293D-5B76-DE6229461717}"/>
          </ac:spMkLst>
        </pc:spChg>
        <pc:graphicFrameChg chg="mod modGraphic">
          <ac:chgData name="Tirapelle, Monica" userId="ea66f7dc-433e-4dba-b4df-cd22d65dcee2" providerId="ADAL" clId="{1134EA96-393E-4CBE-8A7A-D83973081C0D}" dt="2022-06-09T16:48:47.808" v="1708"/>
          <ac:graphicFrameMkLst>
            <pc:docMk/>
            <pc:sldMk cId="1185194700" sldId="324"/>
            <ac:graphicFrameMk id="3" creationId="{A1593168-A81B-E723-6DBB-289045F1E7BD}"/>
          </ac:graphicFrameMkLst>
        </pc:graphicFrameChg>
        <pc:graphicFrameChg chg="add del mod">
          <ac:chgData name="Tirapelle, Monica" userId="ea66f7dc-433e-4dba-b4df-cd22d65dcee2" providerId="ADAL" clId="{1134EA96-393E-4CBE-8A7A-D83973081C0D}" dt="2022-06-09T12:33:15.072" v="1675" actId="21"/>
          <ac:graphicFrameMkLst>
            <pc:docMk/>
            <pc:sldMk cId="1185194700" sldId="324"/>
            <ac:graphicFrameMk id="9" creationId="{A805F7A2-8CD5-F296-3B4D-AF7ACE50E294}"/>
          </ac:graphicFrameMkLst>
        </pc:graphicFrameChg>
        <pc:picChg chg="add mod modCrop">
          <ac:chgData name="Tirapelle, Monica" userId="ea66f7dc-433e-4dba-b4df-cd22d65dcee2" providerId="ADAL" clId="{1134EA96-393E-4CBE-8A7A-D83973081C0D}" dt="2022-06-09T16:58:33.914" v="1797" actId="732"/>
          <ac:picMkLst>
            <pc:docMk/>
            <pc:sldMk cId="1185194700" sldId="324"/>
            <ac:picMk id="6" creationId="{FBFB9B71-34FC-C6B8-37BF-4E3BB6BE5B83}"/>
          </ac:picMkLst>
        </pc:picChg>
      </pc:sldChg>
      <pc:sldChg chg="new del">
        <pc:chgData name="Tirapelle, Monica" userId="ea66f7dc-433e-4dba-b4df-cd22d65dcee2" providerId="ADAL" clId="{1134EA96-393E-4CBE-8A7A-D83973081C0D}" dt="2022-06-09T08:37:22.401" v="1173" actId="2696"/>
        <pc:sldMkLst>
          <pc:docMk/>
          <pc:sldMk cId="2839509137" sldId="324"/>
        </pc:sldMkLst>
      </pc:sldChg>
      <pc:sldChg chg="addSp delSp modSp add mod">
        <pc:chgData name="Tirapelle, Monica" userId="ea66f7dc-433e-4dba-b4df-cd22d65dcee2" providerId="ADAL" clId="{1134EA96-393E-4CBE-8A7A-D83973081C0D}" dt="2022-06-09T17:09:42.086" v="1974" actId="20577"/>
        <pc:sldMkLst>
          <pc:docMk/>
          <pc:sldMk cId="597014750" sldId="325"/>
        </pc:sldMkLst>
        <pc:spChg chg="mod">
          <ac:chgData name="Tirapelle, Monica" userId="ea66f7dc-433e-4dba-b4df-cd22d65dcee2" providerId="ADAL" clId="{1134EA96-393E-4CBE-8A7A-D83973081C0D}" dt="2022-06-09T08:46:26.480" v="1456" actId="20577"/>
          <ac:spMkLst>
            <pc:docMk/>
            <pc:sldMk cId="597014750" sldId="325"/>
            <ac:spMk id="2" creationId="{B70C0F3C-AA40-6688-C450-0592CB2360C2}"/>
          </ac:spMkLst>
        </pc:spChg>
        <pc:spChg chg="mod">
          <ac:chgData name="Tirapelle, Monica" userId="ea66f7dc-433e-4dba-b4df-cd22d65dcee2" providerId="ADAL" clId="{1134EA96-393E-4CBE-8A7A-D83973081C0D}" dt="2022-06-09T08:46:35.056" v="1458" actId="122"/>
          <ac:spMkLst>
            <pc:docMk/>
            <pc:sldMk cId="597014750" sldId="325"/>
            <ac:spMk id="8" creationId="{58799A4D-6402-2010-6E98-CEC23A4DC98F}"/>
          </ac:spMkLst>
        </pc:spChg>
        <pc:graphicFrameChg chg="add del mod modGraphic">
          <ac:chgData name="Tirapelle, Monica" userId="ea66f7dc-433e-4dba-b4df-cd22d65dcee2" providerId="ADAL" clId="{1134EA96-393E-4CBE-8A7A-D83973081C0D}" dt="2022-06-09T17:09:42.086" v="1974" actId="20577"/>
          <ac:graphicFrameMkLst>
            <pc:docMk/>
            <pc:sldMk cId="597014750" sldId="325"/>
            <ac:graphicFrameMk id="3" creationId="{A1593168-A81B-E723-6DBB-289045F1E7BD}"/>
          </ac:graphicFrameMkLst>
        </pc:graphicFrameChg>
        <pc:picChg chg="add mod modCrop">
          <ac:chgData name="Tirapelle, Monica" userId="ea66f7dc-433e-4dba-b4df-cd22d65dcee2" providerId="ADAL" clId="{1134EA96-393E-4CBE-8A7A-D83973081C0D}" dt="2022-06-09T16:58:39.991" v="1798" actId="732"/>
          <ac:picMkLst>
            <pc:docMk/>
            <pc:sldMk cId="597014750" sldId="325"/>
            <ac:picMk id="6" creationId="{6814AA9D-070A-2724-D0C3-A2FB41752AAA}"/>
          </ac:picMkLst>
        </pc:picChg>
      </pc:sldChg>
      <pc:sldChg chg="addSp delSp modSp new mod">
        <pc:chgData name="Tirapelle, Monica" userId="ea66f7dc-433e-4dba-b4df-cd22d65dcee2" providerId="ADAL" clId="{1134EA96-393E-4CBE-8A7A-D83973081C0D}" dt="2022-06-09T17:14:03.211" v="2009" actId="478"/>
        <pc:sldMkLst>
          <pc:docMk/>
          <pc:sldMk cId="2906990306" sldId="326"/>
        </pc:sldMkLst>
        <pc:spChg chg="mod">
          <ac:chgData name="Tirapelle, Monica" userId="ea66f7dc-433e-4dba-b4df-cd22d65dcee2" providerId="ADAL" clId="{1134EA96-393E-4CBE-8A7A-D83973081C0D}" dt="2022-06-09T16:51:18.284" v="1734" actId="20577"/>
          <ac:spMkLst>
            <pc:docMk/>
            <pc:sldMk cId="2906990306" sldId="326"/>
            <ac:spMk id="2" creationId="{C0CE8D34-8BD1-A67D-18D1-0786F3B1E9B5}"/>
          </ac:spMkLst>
        </pc:spChg>
        <pc:spChg chg="del">
          <ac:chgData name="Tirapelle, Monica" userId="ea66f7dc-433e-4dba-b4df-cd22d65dcee2" providerId="ADAL" clId="{1134EA96-393E-4CBE-8A7A-D83973081C0D}" dt="2022-06-09T16:52:38.562" v="1751" actId="478"/>
          <ac:spMkLst>
            <pc:docMk/>
            <pc:sldMk cId="2906990306" sldId="326"/>
            <ac:spMk id="3" creationId="{7303AC08-58C7-9EF8-04A2-475A40981FB8}"/>
          </ac:spMkLst>
        </pc:spChg>
        <pc:spChg chg="mod">
          <ac:chgData name="Tirapelle, Monica" userId="ea66f7dc-433e-4dba-b4df-cd22d65dcee2" providerId="ADAL" clId="{1134EA96-393E-4CBE-8A7A-D83973081C0D}" dt="2022-06-09T16:57:38.791" v="1792" actId="27803"/>
          <ac:spMkLst>
            <pc:docMk/>
            <pc:sldMk cId="2906990306" sldId="326"/>
            <ac:spMk id="12" creationId="{573EF15B-46E9-0432-1CA5-51852D038683}"/>
          </ac:spMkLst>
        </pc:spChg>
        <pc:spChg chg="add mod">
          <ac:chgData name="Tirapelle, Monica" userId="ea66f7dc-433e-4dba-b4df-cd22d65dcee2" providerId="ADAL" clId="{1134EA96-393E-4CBE-8A7A-D83973081C0D}" dt="2022-06-09T17:12:14.300" v="1991" actId="1035"/>
          <ac:spMkLst>
            <pc:docMk/>
            <pc:sldMk cId="2906990306" sldId="326"/>
            <ac:spMk id="14" creationId="{974537D8-29CE-ECE2-F1AE-EB6563E99C2F}"/>
          </ac:spMkLst>
        </pc:spChg>
        <pc:spChg chg="add mod">
          <ac:chgData name="Tirapelle, Monica" userId="ea66f7dc-433e-4dba-b4df-cd22d65dcee2" providerId="ADAL" clId="{1134EA96-393E-4CBE-8A7A-D83973081C0D}" dt="2022-06-09T17:12:14.300" v="1991" actId="1035"/>
          <ac:spMkLst>
            <pc:docMk/>
            <pc:sldMk cId="2906990306" sldId="326"/>
            <ac:spMk id="15" creationId="{57B851AA-9E06-7944-04AD-E707B60C60C7}"/>
          </ac:spMkLst>
        </pc:spChg>
        <pc:spChg chg="add mod ord">
          <ac:chgData name="Tirapelle, Monica" userId="ea66f7dc-433e-4dba-b4df-cd22d65dcee2" providerId="ADAL" clId="{1134EA96-393E-4CBE-8A7A-D83973081C0D}" dt="2022-06-09T17:12:14.300" v="1991" actId="1035"/>
          <ac:spMkLst>
            <pc:docMk/>
            <pc:sldMk cId="2906990306" sldId="326"/>
            <ac:spMk id="16" creationId="{13439770-AB4E-FC2E-572B-39E45E91510D}"/>
          </ac:spMkLst>
        </pc:spChg>
        <pc:spChg chg="add mod ord">
          <ac:chgData name="Tirapelle, Monica" userId="ea66f7dc-433e-4dba-b4df-cd22d65dcee2" providerId="ADAL" clId="{1134EA96-393E-4CBE-8A7A-D83973081C0D}" dt="2022-06-09T17:12:14.300" v="1991" actId="1035"/>
          <ac:spMkLst>
            <pc:docMk/>
            <pc:sldMk cId="2906990306" sldId="326"/>
            <ac:spMk id="17" creationId="{E92826B0-EA03-7C23-818B-A0D1450CF83A}"/>
          </ac:spMkLst>
        </pc:spChg>
        <pc:grpChg chg="add mod">
          <ac:chgData name="Tirapelle, Monica" userId="ea66f7dc-433e-4dba-b4df-cd22d65dcee2" providerId="ADAL" clId="{1134EA96-393E-4CBE-8A7A-D83973081C0D}" dt="2022-06-09T17:11:53.067" v="1981" actId="1076"/>
          <ac:grpSpMkLst>
            <pc:docMk/>
            <pc:sldMk cId="2906990306" sldId="326"/>
            <ac:grpSpMk id="13" creationId="{53117591-5AC8-F160-6BE5-2E14354B50C5}"/>
          </ac:grpSpMkLst>
        </pc:grpChg>
        <pc:picChg chg="add mod modCrop">
          <ac:chgData name="Tirapelle, Monica" userId="ea66f7dc-433e-4dba-b4df-cd22d65dcee2" providerId="ADAL" clId="{1134EA96-393E-4CBE-8A7A-D83973081C0D}" dt="2022-06-09T16:59:39.167" v="1801" actId="164"/>
          <ac:picMkLst>
            <pc:docMk/>
            <pc:sldMk cId="2906990306" sldId="326"/>
            <ac:picMk id="5" creationId="{4311222E-8BD5-E94D-96E2-EEFAC732C86C}"/>
          </ac:picMkLst>
        </pc:picChg>
        <pc:picChg chg="add mod modCrop">
          <ac:chgData name="Tirapelle, Monica" userId="ea66f7dc-433e-4dba-b4df-cd22d65dcee2" providerId="ADAL" clId="{1134EA96-393E-4CBE-8A7A-D83973081C0D}" dt="2022-06-09T16:59:39.167" v="1801" actId="164"/>
          <ac:picMkLst>
            <pc:docMk/>
            <pc:sldMk cId="2906990306" sldId="326"/>
            <ac:picMk id="6" creationId="{B2A822AF-3E0F-8E53-9800-A5CE1821C00E}"/>
          </ac:picMkLst>
        </pc:picChg>
        <pc:picChg chg="add mod modCrop">
          <ac:chgData name="Tirapelle, Monica" userId="ea66f7dc-433e-4dba-b4df-cd22d65dcee2" providerId="ADAL" clId="{1134EA96-393E-4CBE-8A7A-D83973081C0D}" dt="2022-06-09T16:59:39.167" v="1801" actId="164"/>
          <ac:picMkLst>
            <pc:docMk/>
            <pc:sldMk cId="2906990306" sldId="326"/>
            <ac:picMk id="7" creationId="{D02BC1E5-32ED-86AB-EBAE-C49A03BF7231}"/>
          </ac:picMkLst>
        </pc:picChg>
        <pc:picChg chg="add del mod">
          <ac:chgData name="Tirapelle, Monica" userId="ea66f7dc-433e-4dba-b4df-cd22d65dcee2" providerId="ADAL" clId="{1134EA96-393E-4CBE-8A7A-D83973081C0D}" dt="2022-06-09T16:54:43.908" v="1756" actId="478"/>
          <ac:picMkLst>
            <pc:docMk/>
            <pc:sldMk cId="2906990306" sldId="326"/>
            <ac:picMk id="8" creationId="{FA91DEFC-0C63-7283-5702-F8220B6591E6}"/>
          </ac:picMkLst>
        </pc:picChg>
        <pc:picChg chg="add mod">
          <ac:chgData name="Tirapelle, Monica" userId="ea66f7dc-433e-4dba-b4df-cd22d65dcee2" providerId="ADAL" clId="{1134EA96-393E-4CBE-8A7A-D83973081C0D}" dt="2022-06-09T17:12:21.403" v="1992" actId="1076"/>
          <ac:picMkLst>
            <pc:docMk/>
            <pc:sldMk cId="2906990306" sldId="326"/>
            <ac:picMk id="9" creationId="{5613C413-5B4F-9C5C-82CD-4C9F98EC0C91}"/>
          </ac:picMkLst>
        </pc:picChg>
        <pc:picChg chg="add del mod">
          <ac:chgData name="Tirapelle, Monica" userId="ea66f7dc-433e-4dba-b4df-cd22d65dcee2" providerId="ADAL" clId="{1134EA96-393E-4CBE-8A7A-D83973081C0D}" dt="2022-06-09T16:59:29.153" v="1800" actId="478"/>
          <ac:picMkLst>
            <pc:docMk/>
            <pc:sldMk cId="2906990306" sldId="326"/>
            <ac:picMk id="11" creationId="{573EF15B-46E9-0432-1CA5-51852D038683}"/>
          </ac:picMkLst>
        </pc:picChg>
        <pc:picChg chg="add mod">
          <ac:chgData name="Tirapelle, Monica" userId="ea66f7dc-433e-4dba-b4df-cd22d65dcee2" providerId="ADAL" clId="{1134EA96-393E-4CBE-8A7A-D83973081C0D}" dt="2022-06-09T17:12:53.552" v="1997" actId="1076"/>
          <ac:picMkLst>
            <pc:docMk/>
            <pc:sldMk cId="2906990306" sldId="326"/>
            <ac:picMk id="19" creationId="{75A40102-36C3-7FC2-253A-457C047FC70A}"/>
          </ac:picMkLst>
        </pc:picChg>
        <pc:picChg chg="add del mod">
          <ac:chgData name="Tirapelle, Monica" userId="ea66f7dc-433e-4dba-b4df-cd22d65dcee2" providerId="ADAL" clId="{1134EA96-393E-4CBE-8A7A-D83973081C0D}" dt="2022-06-09T17:13:18.360" v="2002" actId="478"/>
          <ac:picMkLst>
            <pc:docMk/>
            <pc:sldMk cId="2906990306" sldId="326"/>
            <ac:picMk id="21" creationId="{F2C0A958-3799-DEC8-01B9-3F99C8C51B64}"/>
          </ac:picMkLst>
        </pc:picChg>
        <pc:picChg chg="add del mod">
          <ac:chgData name="Tirapelle, Monica" userId="ea66f7dc-433e-4dba-b4df-cd22d65dcee2" providerId="ADAL" clId="{1134EA96-393E-4CBE-8A7A-D83973081C0D}" dt="2022-06-09T17:14:03.211" v="2009" actId="478"/>
          <ac:picMkLst>
            <pc:docMk/>
            <pc:sldMk cId="2906990306" sldId="326"/>
            <ac:picMk id="23" creationId="{B4B4316D-B3C5-BAB6-9B58-36014316A595}"/>
          </ac:picMkLst>
        </pc:picChg>
      </pc:sldChg>
    </pc:docChg>
  </pc:docChgLst>
  <pc:docChgLst>
    <pc:chgData name="Tirapelle, Monica" userId="ea66f7dc-433e-4dba-b4df-cd22d65dcee2" providerId="ADAL" clId="{E4A9649D-452E-4418-A8E7-449A8B004C6E}"/>
    <pc:docChg chg="undo redo custSel addSld delSld modSld sldOrd">
      <pc:chgData name="Tirapelle, Monica" userId="ea66f7dc-433e-4dba-b4df-cd22d65dcee2" providerId="ADAL" clId="{E4A9649D-452E-4418-A8E7-449A8B004C6E}" dt="2022-06-23T12:27:57.556" v="3309" actId="2696"/>
      <pc:docMkLst>
        <pc:docMk/>
      </pc:docMkLst>
      <pc:sldChg chg="modSp mod">
        <pc:chgData name="Tirapelle, Monica" userId="ea66f7dc-433e-4dba-b4df-cd22d65dcee2" providerId="ADAL" clId="{E4A9649D-452E-4418-A8E7-449A8B004C6E}" dt="2022-06-20T09:39:00.233" v="3" actId="20577"/>
        <pc:sldMkLst>
          <pc:docMk/>
          <pc:sldMk cId="2531566278" sldId="256"/>
        </pc:sldMkLst>
        <pc:spChg chg="mod">
          <ac:chgData name="Tirapelle, Monica" userId="ea66f7dc-433e-4dba-b4df-cd22d65dcee2" providerId="ADAL" clId="{E4A9649D-452E-4418-A8E7-449A8B004C6E}" dt="2022-06-20T09:39:00.233" v="3" actId="20577"/>
          <ac:spMkLst>
            <pc:docMk/>
            <pc:sldMk cId="2531566278" sldId="256"/>
            <ac:spMk id="2" creationId="{00000000-0000-0000-0000-000000000000}"/>
          </ac:spMkLst>
        </pc:spChg>
      </pc:sldChg>
      <pc:sldChg chg="delSp modSp del mod ord">
        <pc:chgData name="Tirapelle, Monica" userId="ea66f7dc-433e-4dba-b4df-cd22d65dcee2" providerId="ADAL" clId="{E4A9649D-452E-4418-A8E7-449A8B004C6E}" dt="2022-06-23T12:22:18.034" v="3301" actId="2696"/>
        <pc:sldMkLst>
          <pc:docMk/>
          <pc:sldMk cId="3565535321" sldId="312"/>
        </pc:sldMkLst>
        <pc:spChg chg="mod">
          <ac:chgData name="Tirapelle, Monica" userId="ea66f7dc-433e-4dba-b4df-cd22d65dcee2" providerId="ADAL" clId="{E4A9649D-452E-4418-A8E7-449A8B004C6E}" dt="2022-06-20T09:41:51.483" v="180"/>
          <ac:spMkLst>
            <pc:docMk/>
            <pc:sldMk cId="3565535321" sldId="312"/>
            <ac:spMk id="2" creationId="{25F9757B-E274-DAEC-4CD0-FDDEDD8F481A}"/>
          </ac:spMkLst>
        </pc:spChg>
        <pc:spChg chg="mod">
          <ac:chgData name="Tirapelle, Monica" userId="ea66f7dc-433e-4dba-b4df-cd22d65dcee2" providerId="ADAL" clId="{E4A9649D-452E-4418-A8E7-449A8B004C6E}" dt="2022-06-22T09:31:19.473" v="2208" actId="21"/>
          <ac:spMkLst>
            <pc:docMk/>
            <pc:sldMk cId="3565535321" sldId="312"/>
            <ac:spMk id="3" creationId="{67704293-F819-E7F7-B8CB-6E90B5F52AF1}"/>
          </ac:spMkLst>
        </pc:spChg>
        <pc:picChg chg="del">
          <ac:chgData name="Tirapelle, Monica" userId="ea66f7dc-433e-4dba-b4df-cd22d65dcee2" providerId="ADAL" clId="{E4A9649D-452E-4418-A8E7-449A8B004C6E}" dt="2022-06-20T09:41:45.737" v="178" actId="478"/>
          <ac:picMkLst>
            <pc:docMk/>
            <pc:sldMk cId="3565535321" sldId="312"/>
            <ac:picMk id="6" creationId="{7B4416F2-7362-3403-0EC1-BC589C358DBD}"/>
          </ac:picMkLst>
        </pc:picChg>
      </pc:sldChg>
      <pc:sldChg chg="delSp modSp mod ord chgLayout">
        <pc:chgData name="Tirapelle, Monica" userId="ea66f7dc-433e-4dba-b4df-cd22d65dcee2" providerId="ADAL" clId="{E4A9649D-452E-4418-A8E7-449A8B004C6E}" dt="2022-06-22T15:06:15.627" v="3123" actId="20577"/>
        <pc:sldMkLst>
          <pc:docMk/>
          <pc:sldMk cId="2562870685" sldId="318"/>
        </pc:sldMkLst>
        <pc:spChg chg="mod ord">
          <ac:chgData name="Tirapelle, Monica" userId="ea66f7dc-433e-4dba-b4df-cd22d65dcee2" providerId="ADAL" clId="{E4A9649D-452E-4418-A8E7-449A8B004C6E}" dt="2022-06-20T09:40:01.603" v="16" actId="700"/>
          <ac:spMkLst>
            <pc:docMk/>
            <pc:sldMk cId="2562870685" sldId="318"/>
            <ac:spMk id="2" creationId="{01352F07-47BF-4920-E973-BC2AE9C0FD2E}"/>
          </ac:spMkLst>
        </pc:spChg>
        <pc:spChg chg="mod ord">
          <ac:chgData name="Tirapelle, Monica" userId="ea66f7dc-433e-4dba-b4df-cd22d65dcee2" providerId="ADAL" clId="{E4A9649D-452E-4418-A8E7-449A8B004C6E}" dt="2022-06-22T15:06:15.627" v="3123" actId="20577"/>
          <ac:spMkLst>
            <pc:docMk/>
            <pc:sldMk cId="2562870685" sldId="318"/>
            <ac:spMk id="3" creationId="{48F2E1BF-633A-D3D2-6B7A-7E64AB608FD3}"/>
          </ac:spMkLst>
        </pc:spChg>
        <pc:spChg chg="mod ord">
          <ac:chgData name="Tirapelle, Monica" userId="ea66f7dc-433e-4dba-b4df-cd22d65dcee2" providerId="ADAL" clId="{E4A9649D-452E-4418-A8E7-449A8B004C6E}" dt="2022-06-20T09:40:01.603" v="16" actId="700"/>
          <ac:spMkLst>
            <pc:docMk/>
            <pc:sldMk cId="2562870685" sldId="318"/>
            <ac:spMk id="4" creationId="{30E0154E-BFF9-8A46-0D94-C9F4E3B3A427}"/>
          </ac:spMkLst>
        </pc:spChg>
        <pc:picChg chg="del">
          <ac:chgData name="Tirapelle, Monica" userId="ea66f7dc-433e-4dba-b4df-cd22d65dcee2" providerId="ADAL" clId="{E4A9649D-452E-4418-A8E7-449A8B004C6E}" dt="2022-06-20T09:39:58.878" v="15" actId="478"/>
          <ac:picMkLst>
            <pc:docMk/>
            <pc:sldMk cId="2562870685" sldId="318"/>
            <ac:picMk id="12" creationId="{6DDC8545-F4E1-AE72-676A-D2ADF2ED6B1E}"/>
          </ac:picMkLst>
        </pc:picChg>
      </pc:sldChg>
      <pc:sldChg chg="modSp new mod">
        <pc:chgData name="Tirapelle, Monica" userId="ea66f7dc-433e-4dba-b4df-cd22d65dcee2" providerId="ADAL" clId="{E4A9649D-452E-4418-A8E7-449A8B004C6E}" dt="2022-06-22T15:18:35.800" v="3131" actId="207"/>
        <pc:sldMkLst>
          <pc:docMk/>
          <pc:sldMk cId="245129166" sldId="319"/>
        </pc:sldMkLst>
        <pc:spChg chg="mod">
          <ac:chgData name="Tirapelle, Monica" userId="ea66f7dc-433e-4dba-b4df-cd22d65dcee2" providerId="ADAL" clId="{E4A9649D-452E-4418-A8E7-449A8B004C6E}" dt="2022-06-20T09:42:36.829" v="217" actId="20577"/>
          <ac:spMkLst>
            <pc:docMk/>
            <pc:sldMk cId="245129166" sldId="319"/>
            <ac:spMk id="2" creationId="{0DBC2F7C-E2BA-5488-6DBE-32B04F3A6EA2}"/>
          </ac:spMkLst>
        </pc:spChg>
        <pc:spChg chg="mod">
          <ac:chgData name="Tirapelle, Monica" userId="ea66f7dc-433e-4dba-b4df-cd22d65dcee2" providerId="ADAL" clId="{E4A9649D-452E-4418-A8E7-449A8B004C6E}" dt="2022-06-22T15:18:35.800" v="3131" actId="207"/>
          <ac:spMkLst>
            <pc:docMk/>
            <pc:sldMk cId="245129166" sldId="319"/>
            <ac:spMk id="3" creationId="{61B4D605-12A5-360C-1F41-17862A2F7CAF}"/>
          </ac:spMkLst>
        </pc:spChg>
      </pc:sldChg>
      <pc:sldChg chg="del">
        <pc:chgData name="Tirapelle, Monica" userId="ea66f7dc-433e-4dba-b4df-cd22d65dcee2" providerId="ADAL" clId="{E4A9649D-452E-4418-A8E7-449A8B004C6E}" dt="2022-06-20T09:42:20.688" v="199" actId="2696"/>
        <pc:sldMkLst>
          <pc:docMk/>
          <pc:sldMk cId="983647152" sldId="319"/>
        </pc:sldMkLst>
      </pc:sldChg>
      <pc:sldChg chg="addSp modSp new mod">
        <pc:chgData name="Tirapelle, Monica" userId="ea66f7dc-433e-4dba-b4df-cd22d65dcee2" providerId="ADAL" clId="{E4A9649D-452E-4418-A8E7-449A8B004C6E}" dt="2022-06-22T09:18:42.243" v="2071" actId="20577"/>
        <pc:sldMkLst>
          <pc:docMk/>
          <pc:sldMk cId="2938560370" sldId="320"/>
        </pc:sldMkLst>
        <pc:spChg chg="mod">
          <ac:chgData name="Tirapelle, Monica" userId="ea66f7dc-433e-4dba-b4df-cd22d65dcee2" providerId="ADAL" clId="{E4A9649D-452E-4418-A8E7-449A8B004C6E}" dt="2022-06-22T08:35:37.628" v="1874" actId="20577"/>
          <ac:spMkLst>
            <pc:docMk/>
            <pc:sldMk cId="2938560370" sldId="320"/>
            <ac:spMk id="2" creationId="{AC13E013-F2FD-A523-1F02-7B112C60825A}"/>
          </ac:spMkLst>
        </pc:spChg>
        <pc:spChg chg="mod">
          <ac:chgData name="Tirapelle, Monica" userId="ea66f7dc-433e-4dba-b4df-cd22d65dcee2" providerId="ADAL" clId="{E4A9649D-452E-4418-A8E7-449A8B004C6E}" dt="2022-06-22T09:18:42.243" v="2071" actId="20577"/>
          <ac:spMkLst>
            <pc:docMk/>
            <pc:sldMk cId="2938560370" sldId="320"/>
            <ac:spMk id="3" creationId="{18068091-46A4-52E2-0CBD-EC9C8950C0ED}"/>
          </ac:spMkLst>
        </pc:spChg>
        <pc:spChg chg="add mod">
          <ac:chgData name="Tirapelle, Monica" userId="ea66f7dc-433e-4dba-b4df-cd22d65dcee2" providerId="ADAL" clId="{E4A9649D-452E-4418-A8E7-449A8B004C6E}" dt="2022-06-22T08:42:12.661" v="1961" actId="1076"/>
          <ac:spMkLst>
            <pc:docMk/>
            <pc:sldMk cId="2938560370" sldId="320"/>
            <ac:spMk id="6" creationId="{FEE4F26C-A49C-4C78-F958-FA22020D687D}"/>
          </ac:spMkLst>
        </pc:spChg>
        <pc:spChg chg="add mod">
          <ac:chgData name="Tirapelle, Monica" userId="ea66f7dc-433e-4dba-b4df-cd22d65dcee2" providerId="ADAL" clId="{E4A9649D-452E-4418-A8E7-449A8B004C6E}" dt="2022-06-22T08:42:24.793" v="1963" actId="1076"/>
          <ac:spMkLst>
            <pc:docMk/>
            <pc:sldMk cId="2938560370" sldId="320"/>
            <ac:spMk id="7" creationId="{572F78C8-01D9-3D65-C1C9-F648101A025E}"/>
          </ac:spMkLst>
        </pc:spChg>
        <pc:picChg chg="add mod modCrop">
          <ac:chgData name="Tirapelle, Monica" userId="ea66f7dc-433e-4dba-b4df-cd22d65dcee2" providerId="ADAL" clId="{E4A9649D-452E-4418-A8E7-449A8B004C6E}" dt="2022-06-22T08:42:24.793" v="1963" actId="1076"/>
          <ac:picMkLst>
            <pc:docMk/>
            <pc:sldMk cId="2938560370" sldId="320"/>
            <ac:picMk id="8" creationId="{42D67B97-D410-4997-4973-113F2576611A}"/>
          </ac:picMkLst>
        </pc:picChg>
      </pc:sldChg>
      <pc:sldChg chg="addSp delSp modSp new mod ord chgLayout">
        <pc:chgData name="Tirapelle, Monica" userId="ea66f7dc-433e-4dba-b4df-cd22d65dcee2" providerId="ADAL" clId="{E4A9649D-452E-4418-A8E7-449A8B004C6E}" dt="2022-06-22T15:07:22.380" v="3125" actId="1076"/>
        <pc:sldMkLst>
          <pc:docMk/>
          <pc:sldMk cId="157256909" sldId="321"/>
        </pc:sldMkLst>
        <pc:spChg chg="mod ord">
          <ac:chgData name="Tirapelle, Monica" userId="ea66f7dc-433e-4dba-b4df-cd22d65dcee2" providerId="ADAL" clId="{E4A9649D-452E-4418-A8E7-449A8B004C6E}" dt="2022-06-22T09:29:51.709" v="2155" actId="20577"/>
          <ac:spMkLst>
            <pc:docMk/>
            <pc:sldMk cId="157256909" sldId="321"/>
            <ac:spMk id="2" creationId="{3D425964-5C98-D1EE-E802-A0610C80CEB6}"/>
          </ac:spMkLst>
        </pc:spChg>
        <pc:spChg chg="mod ord">
          <ac:chgData name="Tirapelle, Monica" userId="ea66f7dc-433e-4dba-b4df-cd22d65dcee2" providerId="ADAL" clId="{E4A9649D-452E-4418-A8E7-449A8B004C6E}" dt="2022-06-22T09:29:58.524" v="2156" actId="11"/>
          <ac:spMkLst>
            <pc:docMk/>
            <pc:sldMk cId="157256909" sldId="321"/>
            <ac:spMk id="3" creationId="{F0D45FD9-1F2B-73BD-C166-309C9D178A3E}"/>
          </ac:spMkLst>
        </pc:spChg>
        <pc:spChg chg="mod ord">
          <ac:chgData name="Tirapelle, Monica" userId="ea66f7dc-433e-4dba-b4df-cd22d65dcee2" providerId="ADAL" clId="{E4A9649D-452E-4418-A8E7-449A8B004C6E}" dt="2022-06-20T15:55:10.264" v="1572" actId="700"/>
          <ac:spMkLst>
            <pc:docMk/>
            <pc:sldMk cId="157256909" sldId="321"/>
            <ac:spMk id="4" creationId="{0411BC4E-EAC6-E20F-33F4-A8086818E76E}"/>
          </ac:spMkLst>
        </pc:spChg>
        <pc:spChg chg="add mod">
          <ac:chgData name="Tirapelle, Monica" userId="ea66f7dc-433e-4dba-b4df-cd22d65dcee2" providerId="ADAL" clId="{E4A9649D-452E-4418-A8E7-449A8B004C6E}" dt="2022-06-22T15:07:22.380" v="3125" actId="1076"/>
          <ac:spMkLst>
            <pc:docMk/>
            <pc:sldMk cId="157256909" sldId="321"/>
            <ac:spMk id="6" creationId="{253C610F-AAD5-F28E-741E-31EFBAC8D6A1}"/>
          </ac:spMkLst>
        </pc:spChg>
        <pc:picChg chg="add del mod">
          <ac:chgData name="Tirapelle, Monica" userId="ea66f7dc-433e-4dba-b4df-cd22d65dcee2" providerId="ADAL" clId="{E4A9649D-452E-4418-A8E7-449A8B004C6E}" dt="2022-06-20T13:54:38.889" v="1244" actId="478"/>
          <ac:picMkLst>
            <pc:docMk/>
            <pc:sldMk cId="157256909" sldId="321"/>
            <ac:picMk id="8" creationId="{19DFE7BB-A1D3-1283-0335-2E6BF1BD83D3}"/>
          </ac:picMkLst>
        </pc:picChg>
        <pc:picChg chg="add mod">
          <ac:chgData name="Tirapelle, Monica" userId="ea66f7dc-433e-4dba-b4df-cd22d65dcee2" providerId="ADAL" clId="{E4A9649D-452E-4418-A8E7-449A8B004C6E}" dt="2022-06-22T09:27:09.676" v="2152" actId="1076"/>
          <ac:picMkLst>
            <pc:docMk/>
            <pc:sldMk cId="157256909" sldId="321"/>
            <ac:picMk id="10" creationId="{303B6671-BA1D-F7B7-6B72-905962C0F8F7}"/>
          </ac:picMkLst>
        </pc:picChg>
      </pc:sldChg>
      <pc:sldChg chg="addSp delSp modSp add mod">
        <pc:chgData name="Tirapelle, Monica" userId="ea66f7dc-433e-4dba-b4df-cd22d65dcee2" providerId="ADAL" clId="{E4A9649D-452E-4418-A8E7-449A8B004C6E}" dt="2022-06-22T14:45:50.922" v="2705" actId="20577"/>
        <pc:sldMkLst>
          <pc:docMk/>
          <pc:sldMk cId="107730244" sldId="322"/>
        </pc:sldMkLst>
        <pc:spChg chg="mod">
          <ac:chgData name="Tirapelle, Monica" userId="ea66f7dc-433e-4dba-b4df-cd22d65dcee2" providerId="ADAL" clId="{E4A9649D-452E-4418-A8E7-449A8B004C6E}" dt="2022-06-22T08:38:17.056" v="1901" actId="20577"/>
          <ac:spMkLst>
            <pc:docMk/>
            <pc:sldMk cId="107730244" sldId="322"/>
            <ac:spMk id="2" creationId="{3D425964-5C98-D1EE-E802-A0610C80CEB6}"/>
          </ac:spMkLst>
        </pc:spChg>
        <pc:spChg chg="mod">
          <ac:chgData name="Tirapelle, Monica" userId="ea66f7dc-433e-4dba-b4df-cd22d65dcee2" providerId="ADAL" clId="{E4A9649D-452E-4418-A8E7-449A8B004C6E}" dt="2022-06-22T08:45:20.216" v="2052" actId="11"/>
          <ac:spMkLst>
            <pc:docMk/>
            <pc:sldMk cId="107730244" sldId="322"/>
            <ac:spMk id="3" creationId="{F0D45FD9-1F2B-73BD-C166-309C9D178A3E}"/>
          </ac:spMkLst>
        </pc:spChg>
        <pc:spChg chg="del mod">
          <ac:chgData name="Tirapelle, Monica" userId="ea66f7dc-433e-4dba-b4df-cd22d65dcee2" providerId="ADAL" clId="{E4A9649D-452E-4418-A8E7-449A8B004C6E}" dt="2022-06-20T15:41:49.086" v="1377" actId="478"/>
          <ac:spMkLst>
            <pc:docMk/>
            <pc:sldMk cId="107730244" sldId="322"/>
            <ac:spMk id="6" creationId="{253C610F-AAD5-F28E-741E-31EFBAC8D6A1}"/>
          </ac:spMkLst>
        </pc:spChg>
        <pc:spChg chg="add mod">
          <ac:chgData name="Tirapelle, Monica" userId="ea66f7dc-433e-4dba-b4df-cd22d65dcee2" providerId="ADAL" clId="{E4A9649D-452E-4418-A8E7-449A8B004C6E}" dt="2022-06-22T14:45:50.922" v="2705" actId="20577"/>
          <ac:spMkLst>
            <pc:docMk/>
            <pc:sldMk cId="107730244" sldId="322"/>
            <ac:spMk id="8" creationId="{EE9B44E8-64C7-AC2C-A485-C0565975A03D}"/>
          </ac:spMkLst>
        </pc:spChg>
        <pc:spChg chg="add del mod">
          <ac:chgData name="Tirapelle, Monica" userId="ea66f7dc-433e-4dba-b4df-cd22d65dcee2" providerId="ADAL" clId="{E4A9649D-452E-4418-A8E7-449A8B004C6E}" dt="2022-06-20T15:50:51.212" v="1395"/>
          <ac:spMkLst>
            <pc:docMk/>
            <pc:sldMk cId="107730244" sldId="322"/>
            <ac:spMk id="12" creationId="{CAA1798B-7E17-170C-CC9E-DEF27287E652}"/>
          </ac:spMkLst>
        </pc:spChg>
        <pc:spChg chg="add mod">
          <ac:chgData name="Tirapelle, Monica" userId="ea66f7dc-433e-4dba-b4df-cd22d65dcee2" providerId="ADAL" clId="{E4A9649D-452E-4418-A8E7-449A8B004C6E}" dt="2022-06-22T08:44:31.251" v="2042" actId="1076"/>
          <ac:spMkLst>
            <pc:docMk/>
            <pc:sldMk cId="107730244" sldId="322"/>
            <ac:spMk id="13" creationId="{56AC7316-8BDD-C565-B0B0-184B71E85CB8}"/>
          </ac:spMkLst>
        </pc:spChg>
        <pc:picChg chg="add mod">
          <ac:chgData name="Tirapelle, Monica" userId="ea66f7dc-433e-4dba-b4df-cd22d65dcee2" providerId="ADAL" clId="{E4A9649D-452E-4418-A8E7-449A8B004C6E}" dt="2022-06-22T08:44:24.092" v="2041" actId="1076"/>
          <ac:picMkLst>
            <pc:docMk/>
            <pc:sldMk cId="107730244" sldId="322"/>
            <ac:picMk id="7" creationId="{E8AF07A0-CF73-E9A3-8DC1-FE7466D31314}"/>
          </ac:picMkLst>
        </pc:picChg>
        <pc:picChg chg="del mod">
          <ac:chgData name="Tirapelle, Monica" userId="ea66f7dc-433e-4dba-b4df-cd22d65dcee2" providerId="ADAL" clId="{E4A9649D-452E-4418-A8E7-449A8B004C6E}" dt="2022-06-20T15:41:54.020" v="1379" actId="478"/>
          <ac:picMkLst>
            <pc:docMk/>
            <pc:sldMk cId="107730244" sldId="322"/>
            <ac:picMk id="8" creationId="{19DFE7BB-A1D3-1283-0335-2E6BF1BD83D3}"/>
          </ac:picMkLst>
        </pc:picChg>
        <pc:picChg chg="add mod">
          <ac:chgData name="Tirapelle, Monica" userId="ea66f7dc-433e-4dba-b4df-cd22d65dcee2" providerId="ADAL" clId="{E4A9649D-452E-4418-A8E7-449A8B004C6E}" dt="2022-06-22T08:44:38" v="2044" actId="1076"/>
          <ac:picMkLst>
            <pc:docMk/>
            <pc:sldMk cId="107730244" sldId="322"/>
            <ac:picMk id="10" creationId="{29743EA8-ECE6-FEEA-C4D2-267DE290C123}"/>
          </ac:picMkLst>
        </pc:picChg>
      </pc:sldChg>
      <pc:sldChg chg="delSp modSp add mod">
        <pc:chgData name="Tirapelle, Monica" userId="ea66f7dc-433e-4dba-b4df-cd22d65dcee2" providerId="ADAL" clId="{E4A9649D-452E-4418-A8E7-449A8B004C6E}" dt="2022-06-22T15:07:28.836" v="3127" actId="1076"/>
        <pc:sldMkLst>
          <pc:docMk/>
          <pc:sldMk cId="1560471473" sldId="323"/>
        </pc:sldMkLst>
        <pc:spChg chg="mod">
          <ac:chgData name="Tirapelle, Monica" userId="ea66f7dc-433e-4dba-b4df-cd22d65dcee2" providerId="ADAL" clId="{E4A9649D-452E-4418-A8E7-449A8B004C6E}" dt="2022-06-22T09:30:06.295" v="2157" actId="20577"/>
          <ac:spMkLst>
            <pc:docMk/>
            <pc:sldMk cId="1560471473" sldId="323"/>
            <ac:spMk id="2" creationId="{3D425964-5C98-D1EE-E802-A0610C80CEB6}"/>
          </ac:spMkLst>
        </pc:spChg>
        <pc:spChg chg="mod">
          <ac:chgData name="Tirapelle, Monica" userId="ea66f7dc-433e-4dba-b4df-cd22d65dcee2" providerId="ADAL" clId="{E4A9649D-452E-4418-A8E7-449A8B004C6E}" dt="2022-06-22T09:30:22.902" v="2159" actId="20577"/>
          <ac:spMkLst>
            <pc:docMk/>
            <pc:sldMk cId="1560471473" sldId="323"/>
            <ac:spMk id="3" creationId="{F0D45FD9-1F2B-73BD-C166-309C9D178A3E}"/>
          </ac:spMkLst>
        </pc:spChg>
        <pc:spChg chg="mod">
          <ac:chgData name="Tirapelle, Monica" userId="ea66f7dc-433e-4dba-b4df-cd22d65dcee2" providerId="ADAL" clId="{E4A9649D-452E-4418-A8E7-449A8B004C6E}" dt="2022-06-22T15:07:28.836" v="3127" actId="1076"/>
          <ac:spMkLst>
            <pc:docMk/>
            <pc:sldMk cId="1560471473" sldId="323"/>
            <ac:spMk id="6" creationId="{253C610F-AAD5-F28E-741E-31EFBAC8D6A1}"/>
          </ac:spMkLst>
        </pc:spChg>
        <pc:picChg chg="del">
          <ac:chgData name="Tirapelle, Monica" userId="ea66f7dc-433e-4dba-b4df-cd22d65dcee2" providerId="ADAL" clId="{E4A9649D-452E-4418-A8E7-449A8B004C6E}" dt="2022-06-20T15:41:27.625" v="1374" actId="478"/>
          <ac:picMkLst>
            <pc:docMk/>
            <pc:sldMk cId="1560471473" sldId="323"/>
            <ac:picMk id="7" creationId="{E8AF07A0-CF73-E9A3-8DC1-FE7466D31314}"/>
          </ac:picMkLst>
        </pc:picChg>
        <pc:picChg chg="mod">
          <ac:chgData name="Tirapelle, Monica" userId="ea66f7dc-433e-4dba-b4df-cd22d65dcee2" providerId="ADAL" clId="{E4A9649D-452E-4418-A8E7-449A8B004C6E}" dt="2022-06-22T09:30:24.907" v="2160" actId="1076"/>
          <ac:picMkLst>
            <pc:docMk/>
            <pc:sldMk cId="1560471473" sldId="323"/>
            <ac:picMk id="8" creationId="{19DFE7BB-A1D3-1283-0335-2E6BF1BD83D3}"/>
          </ac:picMkLst>
        </pc:picChg>
      </pc:sldChg>
      <pc:sldChg chg="modSp new mod">
        <pc:chgData name="Tirapelle, Monica" userId="ea66f7dc-433e-4dba-b4df-cd22d65dcee2" providerId="ADAL" clId="{E4A9649D-452E-4418-A8E7-449A8B004C6E}" dt="2022-06-20T15:51:20.452" v="1418" actId="20577"/>
        <pc:sldMkLst>
          <pc:docMk/>
          <pc:sldMk cId="2678936475" sldId="324"/>
        </pc:sldMkLst>
        <pc:spChg chg="mod">
          <ac:chgData name="Tirapelle, Monica" userId="ea66f7dc-433e-4dba-b4df-cd22d65dcee2" providerId="ADAL" clId="{E4A9649D-452E-4418-A8E7-449A8B004C6E}" dt="2022-06-20T15:51:20.452" v="1418" actId="20577"/>
          <ac:spMkLst>
            <pc:docMk/>
            <pc:sldMk cId="2678936475" sldId="324"/>
            <ac:spMk id="2" creationId="{AFCAB3AE-2BD6-51F9-BF53-3FBD7C41B015}"/>
          </ac:spMkLst>
        </pc:spChg>
      </pc:sldChg>
      <pc:sldChg chg="addSp modSp new mod">
        <pc:chgData name="Tirapelle, Monica" userId="ea66f7dc-433e-4dba-b4df-cd22d65dcee2" providerId="ADAL" clId="{E4A9649D-452E-4418-A8E7-449A8B004C6E}" dt="2022-06-23T12:27:49.260" v="3308" actId="404"/>
        <pc:sldMkLst>
          <pc:docMk/>
          <pc:sldMk cId="431620966" sldId="325"/>
        </pc:sldMkLst>
        <pc:spChg chg="mod">
          <ac:chgData name="Tirapelle, Monica" userId="ea66f7dc-433e-4dba-b4df-cd22d65dcee2" providerId="ADAL" clId="{E4A9649D-452E-4418-A8E7-449A8B004C6E}" dt="2022-06-22T09:16:21.183" v="2065" actId="20577"/>
          <ac:spMkLst>
            <pc:docMk/>
            <pc:sldMk cId="431620966" sldId="325"/>
            <ac:spMk id="2" creationId="{F1329EB3-8E8E-CB6E-3432-3FC3C0A0B18E}"/>
          </ac:spMkLst>
        </pc:spChg>
        <pc:spChg chg="mod">
          <ac:chgData name="Tirapelle, Monica" userId="ea66f7dc-433e-4dba-b4df-cd22d65dcee2" providerId="ADAL" clId="{E4A9649D-452E-4418-A8E7-449A8B004C6E}" dt="2022-06-23T12:27:49.260" v="3308" actId="404"/>
          <ac:spMkLst>
            <pc:docMk/>
            <pc:sldMk cId="431620966" sldId="325"/>
            <ac:spMk id="3" creationId="{A05D682E-7661-A8BA-15F2-5BD02D123B7E}"/>
          </ac:spMkLst>
        </pc:spChg>
        <pc:graphicFrameChg chg="add mod">
          <ac:chgData name="Tirapelle, Monica" userId="ea66f7dc-433e-4dba-b4df-cd22d65dcee2" providerId="ADAL" clId="{E4A9649D-452E-4418-A8E7-449A8B004C6E}" dt="2022-06-23T12:27:44.834" v="3307"/>
          <ac:graphicFrameMkLst>
            <pc:docMk/>
            <pc:sldMk cId="431620966" sldId="325"/>
            <ac:graphicFrameMk id="5" creationId="{DA431B5B-E50E-E3EB-B79D-6AB9710C7F97}"/>
          </ac:graphicFrameMkLst>
        </pc:graphicFrameChg>
      </pc:sldChg>
      <pc:sldChg chg="addSp delSp modSp new mod">
        <pc:chgData name="Tirapelle, Monica" userId="ea66f7dc-433e-4dba-b4df-cd22d65dcee2" providerId="ADAL" clId="{E4A9649D-452E-4418-A8E7-449A8B004C6E}" dt="2022-06-22T09:34:57.802" v="2219" actId="20577"/>
        <pc:sldMkLst>
          <pc:docMk/>
          <pc:sldMk cId="3030828638" sldId="326"/>
        </pc:sldMkLst>
        <pc:spChg chg="mod">
          <ac:chgData name="Tirapelle, Monica" userId="ea66f7dc-433e-4dba-b4df-cd22d65dcee2" providerId="ADAL" clId="{E4A9649D-452E-4418-A8E7-449A8B004C6E}" dt="2022-06-22T08:26:39.105" v="1649"/>
          <ac:spMkLst>
            <pc:docMk/>
            <pc:sldMk cId="3030828638" sldId="326"/>
            <ac:spMk id="2" creationId="{1D4B81DF-151F-91A3-E7DE-54A84B0021FA}"/>
          </ac:spMkLst>
        </pc:spChg>
        <pc:spChg chg="add mod">
          <ac:chgData name="Tirapelle, Monica" userId="ea66f7dc-433e-4dba-b4df-cd22d65dcee2" providerId="ADAL" clId="{E4A9649D-452E-4418-A8E7-449A8B004C6E}" dt="2022-06-22T09:34:57.802" v="2219" actId="20577"/>
          <ac:spMkLst>
            <pc:docMk/>
            <pc:sldMk cId="3030828638" sldId="326"/>
            <ac:spMk id="3" creationId="{79B47364-F274-4B3A-AE7A-E8745B913366}"/>
          </ac:spMkLst>
        </pc:spChg>
        <pc:spChg chg="del">
          <ac:chgData name="Tirapelle, Monica" userId="ea66f7dc-433e-4dba-b4df-cd22d65dcee2" providerId="ADAL" clId="{E4A9649D-452E-4418-A8E7-449A8B004C6E}" dt="2022-06-21T10:49:49.409" v="1601" actId="931"/>
          <ac:spMkLst>
            <pc:docMk/>
            <pc:sldMk cId="3030828638" sldId="326"/>
            <ac:spMk id="3" creationId="{A0D7239E-85FA-3921-B6A6-1F5A2D16CF68}"/>
          </ac:spMkLst>
        </pc:spChg>
        <pc:spChg chg="add mod">
          <ac:chgData name="Tirapelle, Monica" userId="ea66f7dc-433e-4dba-b4df-cd22d65dcee2" providerId="ADAL" clId="{E4A9649D-452E-4418-A8E7-449A8B004C6E}" dt="2022-06-22T08:42:00.779" v="1959" actId="1076"/>
          <ac:spMkLst>
            <pc:docMk/>
            <pc:sldMk cId="3030828638" sldId="326"/>
            <ac:spMk id="5" creationId="{3F2BA3B6-26C4-65E8-A1EC-3C9517B03426}"/>
          </ac:spMkLst>
        </pc:spChg>
        <pc:spChg chg="add mod">
          <ac:chgData name="Tirapelle, Monica" userId="ea66f7dc-433e-4dba-b4df-cd22d65dcee2" providerId="ADAL" clId="{E4A9649D-452E-4418-A8E7-449A8B004C6E}" dt="2022-06-22T08:41:57.011" v="1958" actId="1076"/>
          <ac:spMkLst>
            <pc:docMk/>
            <pc:sldMk cId="3030828638" sldId="326"/>
            <ac:spMk id="7" creationId="{14D343D6-8D35-3A15-795A-B0C9A44AF28C}"/>
          </ac:spMkLst>
        </pc:spChg>
        <pc:spChg chg="add mod">
          <ac:chgData name="Tirapelle, Monica" userId="ea66f7dc-433e-4dba-b4df-cd22d65dcee2" providerId="ADAL" clId="{E4A9649D-452E-4418-A8E7-449A8B004C6E}" dt="2022-06-22T08:42:00.779" v="1959" actId="1076"/>
          <ac:spMkLst>
            <pc:docMk/>
            <pc:sldMk cId="3030828638" sldId="326"/>
            <ac:spMk id="8" creationId="{50996A20-78DB-C043-663C-815F83AF48D8}"/>
          </ac:spMkLst>
        </pc:spChg>
        <pc:picChg chg="add mod">
          <ac:chgData name="Tirapelle, Monica" userId="ea66f7dc-433e-4dba-b4df-cd22d65dcee2" providerId="ADAL" clId="{E4A9649D-452E-4418-A8E7-449A8B004C6E}" dt="2022-06-22T08:42:00.779" v="1959" actId="1076"/>
          <ac:picMkLst>
            <pc:docMk/>
            <pc:sldMk cId="3030828638" sldId="326"/>
            <ac:picMk id="6" creationId="{9B1BF96F-E9F4-3218-F632-C21E052BAED2}"/>
          </ac:picMkLst>
        </pc:picChg>
      </pc:sldChg>
      <pc:sldChg chg="addSp delSp modSp new del mod">
        <pc:chgData name="Tirapelle, Monica" userId="ea66f7dc-433e-4dba-b4df-cd22d65dcee2" providerId="ADAL" clId="{E4A9649D-452E-4418-A8E7-449A8B004C6E}" dt="2022-06-23T12:27:57.556" v="3309" actId="2696"/>
        <pc:sldMkLst>
          <pc:docMk/>
          <pc:sldMk cId="2765533791" sldId="327"/>
        </pc:sldMkLst>
        <pc:spChg chg="mod">
          <ac:chgData name="Tirapelle, Monica" userId="ea66f7dc-433e-4dba-b4df-cd22d65dcee2" providerId="ADAL" clId="{E4A9649D-452E-4418-A8E7-449A8B004C6E}" dt="2022-06-22T10:57:00.233" v="2612" actId="26606"/>
          <ac:spMkLst>
            <pc:docMk/>
            <pc:sldMk cId="2765533791" sldId="327"/>
            <ac:spMk id="2" creationId="{BACA3B6C-6326-AE03-B94E-2512657AF92F}"/>
          </ac:spMkLst>
        </pc:spChg>
        <pc:spChg chg="del mod">
          <ac:chgData name="Tirapelle, Monica" userId="ea66f7dc-433e-4dba-b4df-cd22d65dcee2" providerId="ADAL" clId="{E4A9649D-452E-4418-A8E7-449A8B004C6E}" dt="2022-06-22T10:57:00.233" v="2612" actId="26606"/>
          <ac:spMkLst>
            <pc:docMk/>
            <pc:sldMk cId="2765533791" sldId="327"/>
            <ac:spMk id="3" creationId="{5D388F96-0A4F-2133-78AC-2A2785AAF701}"/>
          </ac:spMkLst>
        </pc:spChg>
        <pc:spChg chg="mod">
          <ac:chgData name="Tirapelle, Monica" userId="ea66f7dc-433e-4dba-b4df-cd22d65dcee2" providerId="ADAL" clId="{E4A9649D-452E-4418-A8E7-449A8B004C6E}" dt="2022-06-22T10:57:00.233" v="2612" actId="26606"/>
          <ac:spMkLst>
            <pc:docMk/>
            <pc:sldMk cId="2765533791" sldId="327"/>
            <ac:spMk id="4" creationId="{9787BACB-CDB3-E01C-977F-F8E74F0759A4}"/>
          </ac:spMkLst>
        </pc:spChg>
        <pc:spChg chg="add mod">
          <ac:chgData name="Tirapelle, Monica" userId="ea66f7dc-433e-4dba-b4df-cd22d65dcee2" providerId="ADAL" clId="{E4A9649D-452E-4418-A8E7-449A8B004C6E}" dt="2022-06-23T12:27:42.023" v="3306" actId="21"/>
          <ac:spMkLst>
            <pc:docMk/>
            <pc:sldMk cId="2765533791" sldId="327"/>
            <ac:spMk id="5" creationId="{61B6C613-C002-D439-A2AC-881F660B9F70}"/>
          </ac:spMkLst>
        </pc:spChg>
        <pc:graphicFrameChg chg="add del mod">
          <ac:chgData name="Tirapelle, Monica" userId="ea66f7dc-433e-4dba-b4df-cd22d65dcee2" providerId="ADAL" clId="{E4A9649D-452E-4418-A8E7-449A8B004C6E}" dt="2022-06-23T12:27:42.023" v="3306" actId="21"/>
          <ac:graphicFrameMkLst>
            <pc:docMk/>
            <pc:sldMk cId="2765533791" sldId="327"/>
            <ac:graphicFrameMk id="6" creationId="{D26A6708-CE67-6FB8-90D5-ECB715605F3A}"/>
          </ac:graphicFrameMkLst>
        </pc:graphicFrameChg>
      </pc:sldChg>
      <pc:sldChg chg="delSp modSp del mod ord">
        <pc:chgData name="Tirapelle, Monica" userId="ea66f7dc-433e-4dba-b4df-cd22d65dcee2" providerId="ADAL" clId="{E4A9649D-452E-4418-A8E7-449A8B004C6E}" dt="2022-06-20T09:42:24.426" v="202" actId="2696"/>
        <pc:sldMkLst>
          <pc:docMk/>
          <pc:sldMk cId="3889476834" sldId="327"/>
        </pc:sldMkLst>
        <pc:spChg chg="mod">
          <ac:chgData name="Tirapelle, Monica" userId="ea66f7dc-433e-4dba-b4df-cd22d65dcee2" providerId="ADAL" clId="{E4A9649D-452E-4418-A8E7-449A8B004C6E}" dt="2022-06-20T09:41:48.814" v="179" actId="21"/>
          <ac:spMkLst>
            <pc:docMk/>
            <pc:sldMk cId="3889476834" sldId="327"/>
            <ac:spMk id="2" creationId="{01352F07-47BF-4920-E973-BC2AE9C0FD2E}"/>
          </ac:spMkLst>
        </pc:spChg>
        <pc:spChg chg="mod">
          <ac:chgData name="Tirapelle, Monica" userId="ea66f7dc-433e-4dba-b4df-cd22d65dcee2" providerId="ADAL" clId="{E4A9649D-452E-4418-A8E7-449A8B004C6E}" dt="2022-06-20T09:41:36.075" v="175" actId="20577"/>
          <ac:spMkLst>
            <pc:docMk/>
            <pc:sldMk cId="3889476834" sldId="327"/>
            <ac:spMk id="3" creationId="{48F2E1BF-633A-D3D2-6B7A-7E64AB608FD3}"/>
          </ac:spMkLst>
        </pc:spChg>
        <pc:picChg chg="del">
          <ac:chgData name="Tirapelle, Monica" userId="ea66f7dc-433e-4dba-b4df-cd22d65dcee2" providerId="ADAL" clId="{E4A9649D-452E-4418-A8E7-449A8B004C6E}" dt="2022-06-20T09:41:34.394" v="174" actId="478"/>
          <ac:picMkLst>
            <pc:docMk/>
            <pc:sldMk cId="3889476834" sldId="327"/>
            <ac:picMk id="6" creationId="{1A2865C5-0518-899C-2CCA-2D4D7103CFDE}"/>
          </ac:picMkLst>
        </pc:picChg>
      </pc:sldChg>
      <pc:sldChg chg="addSp delSp modSp new mod">
        <pc:chgData name="Tirapelle, Monica" userId="ea66f7dc-433e-4dba-b4df-cd22d65dcee2" providerId="ADAL" clId="{E4A9649D-452E-4418-A8E7-449A8B004C6E}" dt="2022-06-22T15:07:38.958" v="3130" actId="1076"/>
        <pc:sldMkLst>
          <pc:docMk/>
          <pc:sldMk cId="2993286181" sldId="328"/>
        </pc:sldMkLst>
        <pc:spChg chg="mod">
          <ac:chgData name="Tirapelle, Monica" userId="ea66f7dc-433e-4dba-b4df-cd22d65dcee2" providerId="ADAL" clId="{E4A9649D-452E-4418-A8E7-449A8B004C6E}" dt="2022-06-22T14:56:06.998" v="2949"/>
          <ac:spMkLst>
            <pc:docMk/>
            <pc:sldMk cId="2993286181" sldId="328"/>
            <ac:spMk id="2" creationId="{76403B04-6C80-D878-509F-B21ADF200A8F}"/>
          </ac:spMkLst>
        </pc:spChg>
        <pc:spChg chg="del">
          <ac:chgData name="Tirapelle, Monica" userId="ea66f7dc-433e-4dba-b4df-cd22d65dcee2" providerId="ADAL" clId="{E4A9649D-452E-4418-A8E7-449A8B004C6E}" dt="2022-06-22T14:45:29.431" v="2699" actId="931"/>
          <ac:spMkLst>
            <pc:docMk/>
            <pc:sldMk cId="2993286181" sldId="328"/>
            <ac:spMk id="3" creationId="{CA697AFE-B969-0F26-4A5B-11F7AA5C4BAF}"/>
          </ac:spMkLst>
        </pc:spChg>
        <pc:spChg chg="add mod">
          <ac:chgData name="Tirapelle, Monica" userId="ea66f7dc-433e-4dba-b4df-cd22d65dcee2" providerId="ADAL" clId="{E4A9649D-452E-4418-A8E7-449A8B004C6E}" dt="2022-06-22T15:04:38.835" v="3084" actId="14100"/>
          <ac:spMkLst>
            <pc:docMk/>
            <pc:sldMk cId="2993286181" sldId="328"/>
            <ac:spMk id="7" creationId="{11BB13A6-725B-0354-551D-BEC32A9339C8}"/>
          </ac:spMkLst>
        </pc:spChg>
        <pc:spChg chg="add del mod">
          <ac:chgData name="Tirapelle, Monica" userId="ea66f7dc-433e-4dba-b4df-cd22d65dcee2" providerId="ADAL" clId="{E4A9649D-452E-4418-A8E7-449A8B004C6E}" dt="2022-06-22T14:51:51.251" v="2864" actId="478"/>
          <ac:spMkLst>
            <pc:docMk/>
            <pc:sldMk cId="2993286181" sldId="328"/>
            <ac:spMk id="9" creationId="{9EA164D8-D393-AA8D-360D-A9686B0C8377}"/>
          </ac:spMkLst>
        </pc:spChg>
        <pc:spChg chg="add mod">
          <ac:chgData name="Tirapelle, Monica" userId="ea66f7dc-433e-4dba-b4df-cd22d65dcee2" providerId="ADAL" clId="{E4A9649D-452E-4418-A8E7-449A8B004C6E}" dt="2022-06-22T15:04:33.034" v="3082" actId="1037"/>
          <ac:spMkLst>
            <pc:docMk/>
            <pc:sldMk cId="2993286181" sldId="328"/>
            <ac:spMk id="10" creationId="{CDF930A1-898C-4DFD-BC21-3533868C9474}"/>
          </ac:spMkLst>
        </pc:spChg>
        <pc:spChg chg="add del mod">
          <ac:chgData name="Tirapelle, Monica" userId="ea66f7dc-433e-4dba-b4df-cd22d65dcee2" providerId="ADAL" clId="{E4A9649D-452E-4418-A8E7-449A8B004C6E}" dt="2022-06-22T14:54:44.241" v="2932" actId="478"/>
          <ac:spMkLst>
            <pc:docMk/>
            <pc:sldMk cId="2993286181" sldId="328"/>
            <ac:spMk id="11" creationId="{9DB8BBE0-0B7A-5F01-5ED1-F0366B09C182}"/>
          </ac:spMkLst>
        </pc:spChg>
        <pc:spChg chg="add mod">
          <ac:chgData name="Tirapelle, Monica" userId="ea66f7dc-433e-4dba-b4df-cd22d65dcee2" providerId="ADAL" clId="{E4A9649D-452E-4418-A8E7-449A8B004C6E}" dt="2022-06-22T15:04:33.034" v="3082" actId="1037"/>
          <ac:spMkLst>
            <pc:docMk/>
            <pc:sldMk cId="2993286181" sldId="328"/>
            <ac:spMk id="12" creationId="{FC156E38-BDEC-11DF-A79F-4A854CEA390C}"/>
          </ac:spMkLst>
        </pc:spChg>
        <pc:spChg chg="add mod">
          <ac:chgData name="Tirapelle, Monica" userId="ea66f7dc-433e-4dba-b4df-cd22d65dcee2" providerId="ADAL" clId="{E4A9649D-452E-4418-A8E7-449A8B004C6E}" dt="2022-06-22T15:04:33.034" v="3082" actId="1037"/>
          <ac:spMkLst>
            <pc:docMk/>
            <pc:sldMk cId="2993286181" sldId="328"/>
            <ac:spMk id="13" creationId="{9B108CCC-8611-06F7-681D-0C57BDF43FA1}"/>
          </ac:spMkLst>
        </pc:spChg>
        <pc:spChg chg="add mod">
          <ac:chgData name="Tirapelle, Monica" userId="ea66f7dc-433e-4dba-b4df-cd22d65dcee2" providerId="ADAL" clId="{E4A9649D-452E-4418-A8E7-449A8B004C6E}" dt="2022-06-22T15:04:33.034" v="3082" actId="1037"/>
          <ac:spMkLst>
            <pc:docMk/>
            <pc:sldMk cId="2993286181" sldId="328"/>
            <ac:spMk id="14" creationId="{80BE87B9-94D4-9CDA-7D25-27407BA4AE38}"/>
          </ac:spMkLst>
        </pc:spChg>
        <pc:spChg chg="add mod ord">
          <ac:chgData name="Tirapelle, Monica" userId="ea66f7dc-433e-4dba-b4df-cd22d65dcee2" providerId="ADAL" clId="{E4A9649D-452E-4418-A8E7-449A8B004C6E}" dt="2022-06-22T15:04:33.034" v="3082" actId="1037"/>
          <ac:spMkLst>
            <pc:docMk/>
            <pc:sldMk cId="2993286181" sldId="328"/>
            <ac:spMk id="15" creationId="{08D34081-6BF1-31C8-CB5F-F3E33FF880B9}"/>
          </ac:spMkLst>
        </pc:spChg>
        <pc:spChg chg="add del mod">
          <ac:chgData name="Tirapelle, Monica" userId="ea66f7dc-433e-4dba-b4df-cd22d65dcee2" providerId="ADAL" clId="{E4A9649D-452E-4418-A8E7-449A8B004C6E}" dt="2022-06-22T15:02:22.571" v="2998" actId="478"/>
          <ac:spMkLst>
            <pc:docMk/>
            <pc:sldMk cId="2993286181" sldId="328"/>
            <ac:spMk id="16" creationId="{1D4C68B0-86E2-5CB9-D28B-D0F8EF8D7ED4}"/>
          </ac:spMkLst>
        </pc:spChg>
        <pc:spChg chg="add del mod">
          <ac:chgData name="Tirapelle, Monica" userId="ea66f7dc-433e-4dba-b4df-cd22d65dcee2" providerId="ADAL" clId="{E4A9649D-452E-4418-A8E7-449A8B004C6E}" dt="2022-06-22T14:57:20.701" v="2953" actId="478"/>
          <ac:spMkLst>
            <pc:docMk/>
            <pc:sldMk cId="2993286181" sldId="328"/>
            <ac:spMk id="19" creationId="{87004F68-83A1-D088-597B-EF3473E62875}"/>
          </ac:spMkLst>
        </pc:spChg>
        <pc:spChg chg="add mod">
          <ac:chgData name="Tirapelle, Monica" userId="ea66f7dc-433e-4dba-b4df-cd22d65dcee2" providerId="ADAL" clId="{E4A9649D-452E-4418-A8E7-449A8B004C6E}" dt="2022-06-22T15:07:38.958" v="3130" actId="1076"/>
          <ac:spMkLst>
            <pc:docMk/>
            <pc:sldMk cId="2993286181" sldId="328"/>
            <ac:spMk id="20" creationId="{27CB4396-4995-E915-EF2F-E3873F3592FC}"/>
          </ac:spMkLst>
        </pc:spChg>
        <pc:spChg chg="add del mod">
          <ac:chgData name="Tirapelle, Monica" userId="ea66f7dc-433e-4dba-b4df-cd22d65dcee2" providerId="ADAL" clId="{E4A9649D-452E-4418-A8E7-449A8B004C6E}" dt="2022-06-22T15:01:50.969" v="2980" actId="931"/>
          <ac:spMkLst>
            <pc:docMk/>
            <pc:sldMk cId="2993286181" sldId="328"/>
            <ac:spMk id="22" creationId="{895CBB9C-543D-E92A-68E4-9F4C656C8CF5}"/>
          </ac:spMkLst>
        </pc:spChg>
        <pc:picChg chg="add del mod modCrop">
          <ac:chgData name="Tirapelle, Monica" userId="ea66f7dc-433e-4dba-b4df-cd22d65dcee2" providerId="ADAL" clId="{E4A9649D-452E-4418-A8E7-449A8B004C6E}" dt="2022-06-22T15:01:44.669" v="2979" actId="478"/>
          <ac:picMkLst>
            <pc:docMk/>
            <pc:sldMk cId="2993286181" sldId="328"/>
            <ac:picMk id="6" creationId="{570F007F-4B95-D01D-44FE-A4FDE5464CB2}"/>
          </ac:picMkLst>
        </pc:picChg>
        <pc:picChg chg="add del mod ord modCrop">
          <ac:chgData name="Tirapelle, Monica" userId="ea66f7dc-433e-4dba-b4df-cd22d65dcee2" providerId="ADAL" clId="{E4A9649D-452E-4418-A8E7-449A8B004C6E}" dt="2022-06-22T15:01:44.069" v="2978" actId="478"/>
          <ac:picMkLst>
            <pc:docMk/>
            <pc:sldMk cId="2993286181" sldId="328"/>
            <ac:picMk id="17" creationId="{58B67771-EB15-B559-7209-BF61A9B66255}"/>
          </ac:picMkLst>
        </pc:picChg>
        <pc:picChg chg="add mod ord">
          <ac:chgData name="Tirapelle, Monica" userId="ea66f7dc-433e-4dba-b4df-cd22d65dcee2" providerId="ADAL" clId="{E4A9649D-452E-4418-A8E7-449A8B004C6E}" dt="2022-06-22T15:04:33.034" v="3082" actId="1037"/>
          <ac:picMkLst>
            <pc:docMk/>
            <pc:sldMk cId="2993286181" sldId="328"/>
            <ac:picMk id="24" creationId="{B337ACB8-5971-45E8-2CC8-5FE958B06E23}"/>
          </ac:picMkLst>
        </pc:picChg>
      </pc:sldChg>
      <pc:sldChg chg="del">
        <pc:chgData name="Tirapelle, Monica" userId="ea66f7dc-433e-4dba-b4df-cd22d65dcee2" providerId="ADAL" clId="{E4A9649D-452E-4418-A8E7-449A8B004C6E}" dt="2022-06-20T09:42:20.688" v="199" actId="2696"/>
        <pc:sldMkLst>
          <pc:docMk/>
          <pc:sldMk cId="4220563153" sldId="328"/>
        </pc:sldMkLst>
      </pc:sldChg>
    </pc:docChg>
  </pc:docChgLst>
  <pc:docChgLst>
    <pc:chgData name="Tirapelle, Monica" userId="ea66f7dc-433e-4dba-b4df-cd22d65dcee2" providerId="ADAL" clId="{5CA2D0AB-9DDC-4612-B6F4-2D5135EE6CD7}"/>
    <pc:docChg chg="undo custSel addSld delSld modSld sldOrd">
      <pc:chgData name="Tirapelle, Monica" userId="ea66f7dc-433e-4dba-b4df-cd22d65dcee2" providerId="ADAL" clId="{5CA2D0AB-9DDC-4612-B6F4-2D5135EE6CD7}" dt="2022-05-20T08:15:09.178" v="3342" actId="404"/>
      <pc:docMkLst>
        <pc:docMk/>
      </pc:docMkLst>
      <pc:sldChg chg="modSp mod">
        <pc:chgData name="Tirapelle, Monica" userId="ea66f7dc-433e-4dba-b4df-cd22d65dcee2" providerId="ADAL" clId="{5CA2D0AB-9DDC-4612-B6F4-2D5135EE6CD7}" dt="2022-05-16T14:44:38.175" v="3" actId="20577"/>
        <pc:sldMkLst>
          <pc:docMk/>
          <pc:sldMk cId="2531566278" sldId="256"/>
        </pc:sldMkLst>
        <pc:spChg chg="mod">
          <ac:chgData name="Tirapelle, Monica" userId="ea66f7dc-433e-4dba-b4df-cd22d65dcee2" providerId="ADAL" clId="{5CA2D0AB-9DDC-4612-B6F4-2D5135EE6CD7}" dt="2022-05-16T14:44:38.175" v="3" actId="20577"/>
          <ac:spMkLst>
            <pc:docMk/>
            <pc:sldMk cId="2531566278" sldId="256"/>
            <ac:spMk id="2" creationId="{00000000-0000-0000-0000-000000000000}"/>
          </ac:spMkLst>
        </pc:spChg>
      </pc:sldChg>
      <pc:sldChg chg="modSp del mod">
        <pc:chgData name="Tirapelle, Monica" userId="ea66f7dc-433e-4dba-b4df-cd22d65dcee2" providerId="ADAL" clId="{5CA2D0AB-9DDC-4612-B6F4-2D5135EE6CD7}" dt="2022-05-19T13:06:41.253" v="1624" actId="2696"/>
        <pc:sldMkLst>
          <pc:docMk/>
          <pc:sldMk cId="96650803" sldId="282"/>
        </pc:sldMkLst>
        <pc:spChg chg="mod">
          <ac:chgData name="Tirapelle, Monica" userId="ea66f7dc-433e-4dba-b4df-cd22d65dcee2" providerId="ADAL" clId="{5CA2D0AB-9DDC-4612-B6F4-2D5135EE6CD7}" dt="2022-05-19T13:02:27.282" v="1431" actId="21"/>
          <ac:spMkLst>
            <pc:docMk/>
            <pc:sldMk cId="96650803" sldId="282"/>
            <ac:spMk id="2" creationId="{37448B5B-2C9C-492B-A0EB-D12650F7EFCB}"/>
          </ac:spMkLst>
        </pc:spChg>
        <pc:spChg chg="mod">
          <ac:chgData name="Tirapelle, Monica" userId="ea66f7dc-433e-4dba-b4df-cd22d65dcee2" providerId="ADAL" clId="{5CA2D0AB-9DDC-4612-B6F4-2D5135EE6CD7}" dt="2022-05-16T14:45:01.994" v="7" actId="20577"/>
          <ac:spMkLst>
            <pc:docMk/>
            <pc:sldMk cId="96650803" sldId="282"/>
            <ac:spMk id="6" creationId="{CDA9ECC3-35DD-4425-B940-29B731BB413B}"/>
          </ac:spMkLst>
        </pc:spChg>
      </pc:sldChg>
      <pc:sldChg chg="addSp delSp modSp mod">
        <pc:chgData name="Tirapelle, Monica" userId="ea66f7dc-433e-4dba-b4df-cd22d65dcee2" providerId="ADAL" clId="{5CA2D0AB-9DDC-4612-B6F4-2D5135EE6CD7}" dt="2022-05-19T13:06:34.175" v="1623" actId="1076"/>
        <pc:sldMkLst>
          <pc:docMk/>
          <pc:sldMk cId="2647364529" sldId="304"/>
        </pc:sldMkLst>
        <pc:spChg chg="del">
          <ac:chgData name="Tirapelle, Monica" userId="ea66f7dc-433e-4dba-b4df-cd22d65dcee2" providerId="ADAL" clId="{5CA2D0AB-9DDC-4612-B6F4-2D5135EE6CD7}" dt="2022-05-19T13:02:17.870" v="1428" actId="478"/>
          <ac:spMkLst>
            <pc:docMk/>
            <pc:sldMk cId="2647364529" sldId="304"/>
            <ac:spMk id="2" creationId="{72CBE175-E920-4A7E-8CC8-810234F31601}"/>
          </ac:spMkLst>
        </pc:spChg>
        <pc:spChg chg="mod">
          <ac:chgData name="Tirapelle, Monica" userId="ea66f7dc-433e-4dba-b4df-cd22d65dcee2" providerId="ADAL" clId="{5CA2D0AB-9DDC-4612-B6F4-2D5135EE6CD7}" dt="2022-05-16T14:44:58.278" v="6" actId="20577"/>
          <ac:spMkLst>
            <pc:docMk/>
            <pc:sldMk cId="2647364529" sldId="304"/>
            <ac:spMk id="3" creationId="{3B285EC1-60AE-42C5-8E49-8BF651000203}"/>
          </ac:spMkLst>
        </pc:spChg>
        <pc:spChg chg="add mod">
          <ac:chgData name="Tirapelle, Monica" userId="ea66f7dc-433e-4dba-b4df-cd22d65dcee2" providerId="ADAL" clId="{5CA2D0AB-9DDC-4612-B6F4-2D5135EE6CD7}" dt="2022-05-19T13:06:34.175" v="1623" actId="1076"/>
          <ac:spMkLst>
            <pc:docMk/>
            <pc:sldMk cId="2647364529" sldId="304"/>
            <ac:spMk id="5" creationId="{FC81D225-7644-6BA8-FBF0-1DB60B617716}"/>
          </ac:spMkLst>
        </pc:spChg>
        <pc:spChg chg="del">
          <ac:chgData name="Tirapelle, Monica" userId="ea66f7dc-433e-4dba-b4df-cd22d65dcee2" providerId="ADAL" clId="{5CA2D0AB-9DDC-4612-B6F4-2D5135EE6CD7}" dt="2022-05-16T14:44:52.793" v="5" actId="478"/>
          <ac:spMkLst>
            <pc:docMk/>
            <pc:sldMk cId="2647364529" sldId="304"/>
            <ac:spMk id="6" creationId="{5AA59848-E6C2-DCEC-A636-143CBBADF55C}"/>
          </ac:spMkLst>
        </pc:spChg>
        <pc:spChg chg="add del mod">
          <ac:chgData name="Tirapelle, Monica" userId="ea66f7dc-433e-4dba-b4df-cd22d65dcee2" providerId="ADAL" clId="{5CA2D0AB-9DDC-4612-B6F4-2D5135EE6CD7}" dt="2022-05-19T13:02:20.096" v="1429" actId="478"/>
          <ac:spMkLst>
            <pc:docMk/>
            <pc:sldMk cId="2647364529" sldId="304"/>
            <ac:spMk id="7" creationId="{FA0A5BA4-36D8-906A-59DC-4D27E657AB2E}"/>
          </ac:spMkLst>
        </pc:spChg>
        <pc:picChg chg="del">
          <ac:chgData name="Tirapelle, Monica" userId="ea66f7dc-433e-4dba-b4df-cd22d65dcee2" providerId="ADAL" clId="{5CA2D0AB-9DDC-4612-B6F4-2D5135EE6CD7}" dt="2022-05-16T14:44:51.876" v="4" actId="478"/>
          <ac:picMkLst>
            <pc:docMk/>
            <pc:sldMk cId="2647364529" sldId="304"/>
            <ac:picMk id="5" creationId="{4D69A0A3-E8F0-797A-A060-77B74AFA0CD2}"/>
          </ac:picMkLst>
        </pc:picChg>
      </pc:sldChg>
      <pc:sldChg chg="addSp delSp modSp new mod ord modShow">
        <pc:chgData name="Tirapelle, Monica" userId="ea66f7dc-433e-4dba-b4df-cd22d65dcee2" providerId="ADAL" clId="{5CA2D0AB-9DDC-4612-B6F4-2D5135EE6CD7}" dt="2022-05-19T12:00:36.574" v="159"/>
        <pc:sldMkLst>
          <pc:docMk/>
          <pc:sldMk cId="3883753383" sldId="305"/>
        </pc:sldMkLst>
        <pc:spChg chg="mod">
          <ac:chgData name="Tirapelle, Monica" userId="ea66f7dc-433e-4dba-b4df-cd22d65dcee2" providerId="ADAL" clId="{5CA2D0AB-9DDC-4612-B6F4-2D5135EE6CD7}" dt="2022-05-16T14:47:28.822" v="66" actId="20577"/>
          <ac:spMkLst>
            <pc:docMk/>
            <pc:sldMk cId="3883753383" sldId="305"/>
            <ac:spMk id="2" creationId="{846463EB-2E71-63CC-8CB3-F52EF41291DB}"/>
          </ac:spMkLst>
        </pc:spChg>
        <pc:spChg chg="del">
          <ac:chgData name="Tirapelle, Monica" userId="ea66f7dc-433e-4dba-b4df-cd22d65dcee2" providerId="ADAL" clId="{5CA2D0AB-9DDC-4612-B6F4-2D5135EE6CD7}" dt="2022-05-16T14:45:37.984" v="10" actId="3680"/>
          <ac:spMkLst>
            <pc:docMk/>
            <pc:sldMk cId="3883753383" sldId="305"/>
            <ac:spMk id="3" creationId="{B9CA3E13-27F4-1F31-5E0B-CAE354901E47}"/>
          </ac:spMkLst>
        </pc:spChg>
        <pc:spChg chg="add del">
          <ac:chgData name="Tirapelle, Monica" userId="ea66f7dc-433e-4dba-b4df-cd22d65dcee2" providerId="ADAL" clId="{5CA2D0AB-9DDC-4612-B6F4-2D5135EE6CD7}" dt="2022-05-16T14:47:41.083" v="68" actId="22"/>
          <ac:spMkLst>
            <pc:docMk/>
            <pc:sldMk cId="3883753383" sldId="305"/>
            <ac:spMk id="7" creationId="{EF8095F5-F908-DEB8-2D42-6A9D7BECB65F}"/>
          </ac:spMkLst>
        </pc:spChg>
        <pc:spChg chg="add mod">
          <ac:chgData name="Tirapelle, Monica" userId="ea66f7dc-433e-4dba-b4df-cd22d65dcee2" providerId="ADAL" clId="{5CA2D0AB-9DDC-4612-B6F4-2D5135EE6CD7}" dt="2022-05-16T14:51:16.604" v="132" actId="1076"/>
          <ac:spMkLst>
            <pc:docMk/>
            <pc:sldMk cId="3883753383" sldId="305"/>
            <ac:spMk id="9" creationId="{2094DC49-A1B7-6503-3EFD-49F7BD253146}"/>
          </ac:spMkLst>
        </pc:spChg>
        <pc:spChg chg="add mod">
          <ac:chgData name="Tirapelle, Monica" userId="ea66f7dc-433e-4dba-b4df-cd22d65dcee2" providerId="ADAL" clId="{5CA2D0AB-9DDC-4612-B6F4-2D5135EE6CD7}" dt="2022-05-16T14:51:20.979" v="133" actId="1076"/>
          <ac:spMkLst>
            <pc:docMk/>
            <pc:sldMk cId="3883753383" sldId="305"/>
            <ac:spMk id="11" creationId="{BE6820D9-15E9-6741-E254-E436D8698185}"/>
          </ac:spMkLst>
        </pc:spChg>
        <pc:graphicFrameChg chg="add mod ord modGraphic">
          <ac:chgData name="Tirapelle, Monica" userId="ea66f7dc-433e-4dba-b4df-cd22d65dcee2" providerId="ADAL" clId="{5CA2D0AB-9DDC-4612-B6F4-2D5135EE6CD7}" dt="2022-05-16T14:51:59.114" v="156" actId="1076"/>
          <ac:graphicFrameMkLst>
            <pc:docMk/>
            <pc:sldMk cId="3883753383" sldId="305"/>
            <ac:graphicFrameMk id="5" creationId="{F38B13E8-67E2-254B-B134-92A0F1BB7EC9}"/>
          </ac:graphicFrameMkLst>
        </pc:graphicFrameChg>
      </pc:sldChg>
      <pc:sldChg chg="addSp delSp modSp new mod">
        <pc:chgData name="Tirapelle, Monica" userId="ea66f7dc-433e-4dba-b4df-cd22d65dcee2" providerId="ADAL" clId="{5CA2D0AB-9DDC-4612-B6F4-2D5135EE6CD7}" dt="2022-05-19T16:01:47.514" v="2864" actId="20577"/>
        <pc:sldMkLst>
          <pc:docMk/>
          <pc:sldMk cId="476478719" sldId="306"/>
        </pc:sldMkLst>
        <pc:spChg chg="mod">
          <ac:chgData name="Tirapelle, Monica" userId="ea66f7dc-433e-4dba-b4df-cd22d65dcee2" providerId="ADAL" clId="{5CA2D0AB-9DDC-4612-B6F4-2D5135EE6CD7}" dt="2022-05-19T15:46:42.862" v="2124" actId="20577"/>
          <ac:spMkLst>
            <pc:docMk/>
            <pc:sldMk cId="476478719" sldId="306"/>
            <ac:spMk id="2" creationId="{61082382-1EFB-034C-9A5A-79111019A29F}"/>
          </ac:spMkLst>
        </pc:spChg>
        <pc:spChg chg="del">
          <ac:chgData name="Tirapelle, Monica" userId="ea66f7dc-433e-4dba-b4df-cd22d65dcee2" providerId="ADAL" clId="{5CA2D0AB-9DDC-4612-B6F4-2D5135EE6CD7}" dt="2022-05-19T12:03:45.762" v="175" actId="931"/>
          <ac:spMkLst>
            <pc:docMk/>
            <pc:sldMk cId="476478719" sldId="306"/>
            <ac:spMk id="3" creationId="{3769838E-03A0-182F-D538-CCD96F7FD868}"/>
          </ac:spMkLst>
        </pc:spChg>
        <pc:spChg chg="add mod">
          <ac:chgData name="Tirapelle, Monica" userId="ea66f7dc-433e-4dba-b4df-cd22d65dcee2" providerId="ADAL" clId="{5CA2D0AB-9DDC-4612-B6F4-2D5135EE6CD7}" dt="2022-05-19T16:00:45.111" v="2847" actId="208"/>
          <ac:spMkLst>
            <pc:docMk/>
            <pc:sldMk cId="476478719" sldId="306"/>
            <ac:spMk id="7" creationId="{49655A67-6357-6E05-1372-EBD0BA1EE574}"/>
          </ac:spMkLst>
        </pc:spChg>
        <pc:spChg chg="add mod">
          <ac:chgData name="Tirapelle, Monica" userId="ea66f7dc-433e-4dba-b4df-cd22d65dcee2" providerId="ADAL" clId="{5CA2D0AB-9DDC-4612-B6F4-2D5135EE6CD7}" dt="2022-05-19T16:01:47.514" v="2864" actId="20577"/>
          <ac:spMkLst>
            <pc:docMk/>
            <pc:sldMk cId="476478719" sldId="306"/>
            <ac:spMk id="10" creationId="{873D002E-1C4C-C334-FAD1-6A7BAC933D94}"/>
          </ac:spMkLst>
        </pc:spChg>
        <pc:spChg chg="add del">
          <ac:chgData name="Tirapelle, Monica" userId="ea66f7dc-433e-4dba-b4df-cd22d65dcee2" providerId="ADAL" clId="{5CA2D0AB-9DDC-4612-B6F4-2D5135EE6CD7}" dt="2022-05-19T12:15:53.242" v="370" actId="22"/>
          <ac:spMkLst>
            <pc:docMk/>
            <pc:sldMk cId="476478719" sldId="306"/>
            <ac:spMk id="12" creationId="{D66B7B19-E3B0-8325-4E3E-8F67AAC37622}"/>
          </ac:spMkLst>
        </pc:spChg>
        <pc:spChg chg="add del mod">
          <ac:chgData name="Tirapelle, Monica" userId="ea66f7dc-433e-4dba-b4df-cd22d65dcee2" providerId="ADAL" clId="{5CA2D0AB-9DDC-4612-B6F4-2D5135EE6CD7}" dt="2022-05-19T12:27:07.587" v="730" actId="478"/>
          <ac:spMkLst>
            <pc:docMk/>
            <pc:sldMk cId="476478719" sldId="306"/>
            <ac:spMk id="13" creationId="{C1BD9345-AF86-FCBD-CE25-976996CEA58C}"/>
          </ac:spMkLst>
        </pc:spChg>
        <pc:picChg chg="add mod">
          <ac:chgData name="Tirapelle, Monica" userId="ea66f7dc-433e-4dba-b4df-cd22d65dcee2" providerId="ADAL" clId="{5CA2D0AB-9DDC-4612-B6F4-2D5135EE6CD7}" dt="2022-05-19T12:04:02.036" v="184" actId="1076"/>
          <ac:picMkLst>
            <pc:docMk/>
            <pc:sldMk cId="476478719" sldId="306"/>
            <ac:picMk id="6" creationId="{0EA0FD4D-B811-48B5-41E2-0A765FB641CB}"/>
          </ac:picMkLst>
        </pc:picChg>
        <pc:picChg chg="add mod">
          <ac:chgData name="Tirapelle, Monica" userId="ea66f7dc-433e-4dba-b4df-cd22d65dcee2" providerId="ADAL" clId="{5CA2D0AB-9DDC-4612-B6F4-2D5135EE6CD7}" dt="2022-05-19T16:00:48.211" v="2849" actId="208"/>
          <ac:picMkLst>
            <pc:docMk/>
            <pc:sldMk cId="476478719" sldId="306"/>
            <ac:picMk id="9" creationId="{ED88C058-5C52-FD50-1867-89DADABD05B5}"/>
          </ac:picMkLst>
        </pc:picChg>
      </pc:sldChg>
      <pc:sldChg chg="modSp add mod">
        <pc:chgData name="Tirapelle, Monica" userId="ea66f7dc-433e-4dba-b4df-cd22d65dcee2" providerId="ADAL" clId="{5CA2D0AB-9DDC-4612-B6F4-2D5135EE6CD7}" dt="2022-05-19T15:46:49.583" v="2135" actId="20577"/>
        <pc:sldMkLst>
          <pc:docMk/>
          <pc:sldMk cId="1653078489" sldId="307"/>
        </pc:sldMkLst>
        <pc:spChg chg="mod">
          <ac:chgData name="Tirapelle, Monica" userId="ea66f7dc-433e-4dba-b4df-cd22d65dcee2" providerId="ADAL" clId="{5CA2D0AB-9DDC-4612-B6F4-2D5135EE6CD7}" dt="2022-05-19T15:46:49.583" v="2135" actId="20577"/>
          <ac:spMkLst>
            <pc:docMk/>
            <pc:sldMk cId="1653078489" sldId="307"/>
            <ac:spMk id="2" creationId="{61082382-1EFB-034C-9A5A-79111019A29F}"/>
          </ac:spMkLst>
        </pc:spChg>
        <pc:spChg chg="mod">
          <ac:chgData name="Tirapelle, Monica" userId="ea66f7dc-433e-4dba-b4df-cd22d65dcee2" providerId="ADAL" clId="{5CA2D0AB-9DDC-4612-B6F4-2D5135EE6CD7}" dt="2022-05-19T12:16:21.054" v="398" actId="208"/>
          <ac:spMkLst>
            <pc:docMk/>
            <pc:sldMk cId="1653078489" sldId="307"/>
            <ac:spMk id="7" creationId="{49655A67-6357-6E05-1372-EBD0BA1EE574}"/>
          </ac:spMkLst>
        </pc:spChg>
        <pc:spChg chg="mod">
          <ac:chgData name="Tirapelle, Monica" userId="ea66f7dc-433e-4dba-b4df-cd22d65dcee2" providerId="ADAL" clId="{5CA2D0AB-9DDC-4612-B6F4-2D5135EE6CD7}" dt="2022-05-19T12:22:49.637" v="693" actId="20577"/>
          <ac:spMkLst>
            <pc:docMk/>
            <pc:sldMk cId="1653078489" sldId="307"/>
            <ac:spMk id="10" creationId="{873D002E-1C4C-C334-FAD1-6A7BAC933D94}"/>
          </ac:spMkLst>
        </pc:spChg>
        <pc:picChg chg="mod">
          <ac:chgData name="Tirapelle, Monica" userId="ea66f7dc-433e-4dba-b4df-cd22d65dcee2" providerId="ADAL" clId="{5CA2D0AB-9DDC-4612-B6F4-2D5135EE6CD7}" dt="2022-05-19T12:16:30.214" v="402" actId="207"/>
          <ac:picMkLst>
            <pc:docMk/>
            <pc:sldMk cId="1653078489" sldId="307"/>
            <ac:picMk id="9" creationId="{ED88C058-5C52-FD50-1867-89DADABD05B5}"/>
          </ac:picMkLst>
        </pc:picChg>
      </pc:sldChg>
      <pc:sldChg chg="modSp new del mod">
        <pc:chgData name="Tirapelle, Monica" userId="ea66f7dc-433e-4dba-b4df-cd22d65dcee2" providerId="ADAL" clId="{5CA2D0AB-9DDC-4612-B6F4-2D5135EE6CD7}" dt="2022-05-19T15:56:13.868" v="2693" actId="2696"/>
        <pc:sldMkLst>
          <pc:docMk/>
          <pc:sldMk cId="1011447044" sldId="308"/>
        </pc:sldMkLst>
        <pc:spChg chg="mod">
          <ac:chgData name="Tirapelle, Monica" userId="ea66f7dc-433e-4dba-b4df-cd22d65dcee2" providerId="ADAL" clId="{5CA2D0AB-9DDC-4612-B6F4-2D5135EE6CD7}" dt="2022-05-19T12:30:22.633" v="814" actId="20577"/>
          <ac:spMkLst>
            <pc:docMk/>
            <pc:sldMk cId="1011447044" sldId="308"/>
            <ac:spMk id="2" creationId="{AA563892-5208-F4E5-04A5-3FEF6A25F86E}"/>
          </ac:spMkLst>
        </pc:spChg>
      </pc:sldChg>
      <pc:sldChg chg="modSp new del mod">
        <pc:chgData name="Tirapelle, Monica" userId="ea66f7dc-433e-4dba-b4df-cd22d65dcee2" providerId="ADAL" clId="{5CA2D0AB-9DDC-4612-B6F4-2D5135EE6CD7}" dt="2022-05-19T15:56:13.868" v="2693" actId="2696"/>
        <pc:sldMkLst>
          <pc:docMk/>
          <pc:sldMk cId="3992629256" sldId="309"/>
        </pc:sldMkLst>
        <pc:spChg chg="mod">
          <ac:chgData name="Tirapelle, Monica" userId="ea66f7dc-433e-4dba-b4df-cd22d65dcee2" providerId="ADAL" clId="{5CA2D0AB-9DDC-4612-B6F4-2D5135EE6CD7}" dt="2022-05-19T12:30:37.192" v="831" actId="20577"/>
          <ac:spMkLst>
            <pc:docMk/>
            <pc:sldMk cId="3992629256" sldId="309"/>
            <ac:spMk id="2" creationId="{2B05D7DE-BD45-00D9-FB2E-63586207DE8A}"/>
          </ac:spMkLst>
        </pc:spChg>
      </pc:sldChg>
      <pc:sldChg chg="addSp delSp modSp new mod">
        <pc:chgData name="Tirapelle, Monica" userId="ea66f7dc-433e-4dba-b4df-cd22d65dcee2" providerId="ADAL" clId="{5CA2D0AB-9DDC-4612-B6F4-2D5135EE6CD7}" dt="2022-05-20T08:00:48.371" v="3073" actId="20577"/>
        <pc:sldMkLst>
          <pc:docMk/>
          <pc:sldMk cId="2299968552" sldId="310"/>
        </pc:sldMkLst>
        <pc:spChg chg="mod">
          <ac:chgData name="Tirapelle, Monica" userId="ea66f7dc-433e-4dba-b4df-cd22d65dcee2" providerId="ADAL" clId="{5CA2D0AB-9DDC-4612-B6F4-2D5135EE6CD7}" dt="2022-05-19T13:11:45.864" v="1818" actId="20577"/>
          <ac:spMkLst>
            <pc:docMk/>
            <pc:sldMk cId="2299968552" sldId="310"/>
            <ac:spMk id="2" creationId="{94387291-6438-EEC0-BD2D-2272D4034111}"/>
          </ac:spMkLst>
        </pc:spChg>
        <pc:spChg chg="del">
          <ac:chgData name="Tirapelle, Monica" userId="ea66f7dc-433e-4dba-b4df-cd22d65dcee2" providerId="ADAL" clId="{5CA2D0AB-9DDC-4612-B6F4-2D5135EE6CD7}" dt="2022-05-19T12:34:24.537" v="879"/>
          <ac:spMkLst>
            <pc:docMk/>
            <pc:sldMk cId="2299968552" sldId="310"/>
            <ac:spMk id="3" creationId="{A9CFEFCC-B0FB-C0E1-2768-19F4BBAA8645}"/>
          </ac:spMkLst>
        </pc:spChg>
        <pc:spChg chg="add mod">
          <ac:chgData name="Tirapelle, Monica" userId="ea66f7dc-433e-4dba-b4df-cd22d65dcee2" providerId="ADAL" clId="{5CA2D0AB-9DDC-4612-B6F4-2D5135EE6CD7}" dt="2022-05-20T08:00:48.371" v="3073" actId="20577"/>
          <ac:spMkLst>
            <pc:docMk/>
            <pc:sldMk cId="2299968552" sldId="310"/>
            <ac:spMk id="6" creationId="{913AC582-CB8B-A754-AD73-E94787661813}"/>
          </ac:spMkLst>
        </pc:spChg>
        <pc:spChg chg="add del">
          <ac:chgData name="Tirapelle, Monica" userId="ea66f7dc-433e-4dba-b4df-cd22d65dcee2" providerId="ADAL" clId="{5CA2D0AB-9DDC-4612-B6F4-2D5135EE6CD7}" dt="2022-05-19T12:36:30.781" v="964" actId="22"/>
          <ac:spMkLst>
            <pc:docMk/>
            <pc:sldMk cId="2299968552" sldId="310"/>
            <ac:spMk id="9" creationId="{7E42070F-078D-294B-035A-2B4527AF906B}"/>
          </ac:spMkLst>
        </pc:spChg>
        <pc:spChg chg="add mod">
          <ac:chgData name="Tirapelle, Monica" userId="ea66f7dc-433e-4dba-b4df-cd22d65dcee2" providerId="ADAL" clId="{5CA2D0AB-9DDC-4612-B6F4-2D5135EE6CD7}" dt="2022-05-19T13:17:34.488" v="1984" actId="1076"/>
          <ac:spMkLst>
            <pc:docMk/>
            <pc:sldMk cId="2299968552" sldId="310"/>
            <ac:spMk id="11" creationId="{EF16CD22-F682-90B3-3257-65DE3CF748FC}"/>
          </ac:spMkLst>
        </pc:spChg>
        <pc:spChg chg="add del mod">
          <ac:chgData name="Tirapelle, Monica" userId="ea66f7dc-433e-4dba-b4df-cd22d65dcee2" providerId="ADAL" clId="{5CA2D0AB-9DDC-4612-B6F4-2D5135EE6CD7}" dt="2022-05-19T12:56:53.875" v="1263" actId="478"/>
          <ac:spMkLst>
            <pc:docMk/>
            <pc:sldMk cId="2299968552" sldId="310"/>
            <ac:spMk id="12" creationId="{171B3AD9-185A-A980-7614-48219FC42CEB}"/>
          </ac:spMkLst>
        </pc:spChg>
        <pc:spChg chg="add del mod">
          <ac:chgData name="Tirapelle, Monica" userId="ea66f7dc-433e-4dba-b4df-cd22d65dcee2" providerId="ADAL" clId="{5CA2D0AB-9DDC-4612-B6F4-2D5135EE6CD7}" dt="2022-05-19T12:57:53.927" v="1281" actId="478"/>
          <ac:spMkLst>
            <pc:docMk/>
            <pc:sldMk cId="2299968552" sldId="310"/>
            <ac:spMk id="15" creationId="{A53E80F7-5B26-DAAC-CADF-DCA6840CB015}"/>
          </ac:spMkLst>
        </pc:spChg>
        <pc:spChg chg="add mod">
          <ac:chgData name="Tirapelle, Monica" userId="ea66f7dc-433e-4dba-b4df-cd22d65dcee2" providerId="ADAL" clId="{5CA2D0AB-9DDC-4612-B6F4-2D5135EE6CD7}" dt="2022-05-19T16:05:22.488" v="3058" actId="1076"/>
          <ac:spMkLst>
            <pc:docMk/>
            <pc:sldMk cId="2299968552" sldId="310"/>
            <ac:spMk id="17" creationId="{6DABA10C-0A37-574E-7389-6AFA880DC86C}"/>
          </ac:spMkLst>
        </pc:spChg>
        <pc:spChg chg="add del mod">
          <ac:chgData name="Tirapelle, Monica" userId="ea66f7dc-433e-4dba-b4df-cd22d65dcee2" providerId="ADAL" clId="{5CA2D0AB-9DDC-4612-B6F4-2D5135EE6CD7}" dt="2022-05-19T13:18:54.828" v="2083" actId="478"/>
          <ac:spMkLst>
            <pc:docMk/>
            <pc:sldMk cId="2299968552" sldId="310"/>
            <ac:spMk id="19" creationId="{3A0870C5-681F-B9C9-9F66-134D4318B7CB}"/>
          </ac:spMkLst>
        </pc:spChg>
        <pc:spChg chg="add del mod">
          <ac:chgData name="Tirapelle, Monica" userId="ea66f7dc-433e-4dba-b4df-cd22d65dcee2" providerId="ADAL" clId="{5CA2D0AB-9DDC-4612-B6F4-2D5135EE6CD7}" dt="2022-05-19T13:16:49.005" v="1953" actId="22"/>
          <ac:spMkLst>
            <pc:docMk/>
            <pc:sldMk cId="2299968552" sldId="310"/>
            <ac:spMk id="21" creationId="{3660F40B-C9D9-4A80-184F-0D14219D402E}"/>
          </ac:spMkLst>
        </pc:spChg>
        <pc:graphicFrameChg chg="add mod">
          <ac:chgData name="Tirapelle, Monica" userId="ea66f7dc-433e-4dba-b4df-cd22d65dcee2" providerId="ADAL" clId="{5CA2D0AB-9DDC-4612-B6F4-2D5135EE6CD7}" dt="2022-05-19T12:36:21.846" v="962"/>
          <ac:graphicFrameMkLst>
            <pc:docMk/>
            <pc:sldMk cId="2299968552" sldId="310"/>
            <ac:graphicFrameMk id="7" creationId="{9DB891CC-A214-A5B5-C2DC-CF2691BF382B}"/>
          </ac:graphicFrameMkLst>
        </pc:graphicFrameChg>
        <pc:picChg chg="add mod">
          <ac:chgData name="Tirapelle, Monica" userId="ea66f7dc-433e-4dba-b4df-cd22d65dcee2" providerId="ADAL" clId="{5CA2D0AB-9DDC-4612-B6F4-2D5135EE6CD7}" dt="2022-05-19T16:05:23.443" v="3059" actId="1076"/>
          <ac:picMkLst>
            <pc:docMk/>
            <pc:sldMk cId="2299968552" sldId="310"/>
            <ac:picMk id="5" creationId="{4BF97F8E-F9D5-BF0D-E7C5-E92E23FD6D7F}"/>
          </ac:picMkLst>
        </pc:picChg>
        <pc:picChg chg="add mod">
          <ac:chgData name="Tirapelle, Monica" userId="ea66f7dc-433e-4dba-b4df-cd22d65dcee2" providerId="ADAL" clId="{5CA2D0AB-9DDC-4612-B6F4-2D5135EE6CD7}" dt="2022-05-19T16:05:22.488" v="3058" actId="1076"/>
          <ac:picMkLst>
            <pc:docMk/>
            <pc:sldMk cId="2299968552" sldId="310"/>
            <ac:picMk id="14" creationId="{D7609630-8E91-C32D-53E2-CD29B6C06FF2}"/>
          </ac:picMkLst>
        </pc:picChg>
        <pc:picChg chg="add del mod">
          <ac:chgData name="Tirapelle, Monica" userId="ea66f7dc-433e-4dba-b4df-cd22d65dcee2" providerId="ADAL" clId="{5CA2D0AB-9DDC-4612-B6F4-2D5135EE6CD7}" dt="2022-05-19T16:04:45.128" v="3048" actId="478"/>
          <ac:picMkLst>
            <pc:docMk/>
            <pc:sldMk cId="2299968552" sldId="310"/>
            <ac:picMk id="16" creationId="{4306D336-B161-B312-4D04-33E5AD368750}"/>
          </ac:picMkLst>
        </pc:picChg>
        <pc:picChg chg="add mod">
          <ac:chgData name="Tirapelle, Monica" userId="ea66f7dc-433e-4dba-b4df-cd22d65dcee2" providerId="ADAL" clId="{5CA2D0AB-9DDC-4612-B6F4-2D5135EE6CD7}" dt="2022-05-19T16:05:22.488" v="3058" actId="1076"/>
          <ac:picMkLst>
            <pc:docMk/>
            <pc:sldMk cId="2299968552" sldId="310"/>
            <ac:picMk id="22" creationId="{2FA3BCE4-2A97-24DC-CC91-EE112D0AC2D4}"/>
          </ac:picMkLst>
        </pc:picChg>
      </pc:sldChg>
      <pc:sldChg chg="modSp new mod">
        <pc:chgData name="Tirapelle, Monica" userId="ea66f7dc-433e-4dba-b4df-cd22d65dcee2" providerId="ADAL" clId="{5CA2D0AB-9DDC-4612-B6F4-2D5135EE6CD7}" dt="2022-05-19T12:31:58.962" v="878" actId="313"/>
        <pc:sldMkLst>
          <pc:docMk/>
          <pc:sldMk cId="790342623" sldId="311"/>
        </pc:sldMkLst>
        <pc:spChg chg="mod">
          <ac:chgData name="Tirapelle, Monica" userId="ea66f7dc-433e-4dba-b4df-cd22d65dcee2" providerId="ADAL" clId="{5CA2D0AB-9DDC-4612-B6F4-2D5135EE6CD7}" dt="2022-05-19T12:31:58.962" v="878" actId="313"/>
          <ac:spMkLst>
            <pc:docMk/>
            <pc:sldMk cId="790342623" sldId="311"/>
            <ac:spMk id="2" creationId="{1DA3E081-1CC4-6FDC-7E06-F6B68591657C}"/>
          </ac:spMkLst>
        </pc:spChg>
      </pc:sldChg>
      <pc:sldChg chg="modSp new mod">
        <pc:chgData name="Tirapelle, Monica" userId="ea66f7dc-433e-4dba-b4df-cd22d65dcee2" providerId="ADAL" clId="{5CA2D0AB-9DDC-4612-B6F4-2D5135EE6CD7}" dt="2022-05-19T16:07:26.782" v="3071" actId="20577"/>
        <pc:sldMkLst>
          <pc:docMk/>
          <pc:sldMk cId="3565535321" sldId="312"/>
        </pc:sldMkLst>
        <pc:spChg chg="mod">
          <ac:chgData name="Tirapelle, Monica" userId="ea66f7dc-433e-4dba-b4df-cd22d65dcee2" providerId="ADAL" clId="{5CA2D0AB-9DDC-4612-B6F4-2D5135EE6CD7}" dt="2022-05-19T12:59:07.489" v="1306" actId="20577"/>
          <ac:spMkLst>
            <pc:docMk/>
            <pc:sldMk cId="3565535321" sldId="312"/>
            <ac:spMk id="2" creationId="{25F9757B-E274-DAEC-4CD0-FDDEDD8F481A}"/>
          </ac:spMkLst>
        </pc:spChg>
        <pc:spChg chg="mod">
          <ac:chgData name="Tirapelle, Monica" userId="ea66f7dc-433e-4dba-b4df-cd22d65dcee2" providerId="ADAL" clId="{5CA2D0AB-9DDC-4612-B6F4-2D5135EE6CD7}" dt="2022-05-19T16:07:26.782" v="3071" actId="20577"/>
          <ac:spMkLst>
            <pc:docMk/>
            <pc:sldMk cId="3565535321" sldId="312"/>
            <ac:spMk id="3" creationId="{67704293-F819-E7F7-B8CB-6E90B5F52AF1}"/>
          </ac:spMkLst>
        </pc:spChg>
      </pc:sldChg>
      <pc:sldChg chg="modSp new mod">
        <pc:chgData name="Tirapelle, Monica" userId="ea66f7dc-433e-4dba-b4df-cd22d65dcee2" providerId="ADAL" clId="{5CA2D0AB-9DDC-4612-B6F4-2D5135EE6CD7}" dt="2022-05-19T13:07:05.136" v="1627" actId="20577"/>
        <pc:sldMkLst>
          <pc:docMk/>
          <pc:sldMk cId="194774159" sldId="313"/>
        </pc:sldMkLst>
        <pc:spChg chg="mod">
          <ac:chgData name="Tirapelle, Monica" userId="ea66f7dc-433e-4dba-b4df-cd22d65dcee2" providerId="ADAL" clId="{5CA2D0AB-9DDC-4612-B6F4-2D5135EE6CD7}" dt="2022-05-19T13:07:05.136" v="1627" actId="20577"/>
          <ac:spMkLst>
            <pc:docMk/>
            <pc:sldMk cId="194774159" sldId="313"/>
            <ac:spMk id="2" creationId="{C3958D7C-3F5B-7089-5730-72CED25D134D}"/>
          </ac:spMkLst>
        </pc:spChg>
      </pc:sldChg>
      <pc:sldChg chg="addSp delSp modSp new mod">
        <pc:chgData name="Tirapelle, Monica" userId="ea66f7dc-433e-4dba-b4df-cd22d65dcee2" providerId="ADAL" clId="{5CA2D0AB-9DDC-4612-B6F4-2D5135EE6CD7}" dt="2022-05-19T15:55:13.466" v="2666" actId="21"/>
        <pc:sldMkLst>
          <pc:docMk/>
          <pc:sldMk cId="2167522447" sldId="314"/>
        </pc:sldMkLst>
        <pc:spChg chg="mod">
          <ac:chgData name="Tirapelle, Monica" userId="ea66f7dc-433e-4dba-b4df-cd22d65dcee2" providerId="ADAL" clId="{5CA2D0AB-9DDC-4612-B6F4-2D5135EE6CD7}" dt="2022-05-19T15:51:22.060" v="2374" actId="20577"/>
          <ac:spMkLst>
            <pc:docMk/>
            <pc:sldMk cId="2167522447" sldId="314"/>
            <ac:spMk id="2" creationId="{55A82F8D-A354-B130-E915-2CCCBC6A0179}"/>
          </ac:spMkLst>
        </pc:spChg>
        <pc:spChg chg="del">
          <ac:chgData name="Tirapelle, Monica" userId="ea66f7dc-433e-4dba-b4df-cd22d65dcee2" providerId="ADAL" clId="{5CA2D0AB-9DDC-4612-B6F4-2D5135EE6CD7}" dt="2022-05-19T15:45:01.935" v="2094" actId="931"/>
          <ac:spMkLst>
            <pc:docMk/>
            <pc:sldMk cId="2167522447" sldId="314"/>
            <ac:spMk id="3" creationId="{9A94EE57-EA65-AF60-D792-2CAF758C6BBB}"/>
          </ac:spMkLst>
        </pc:spChg>
        <pc:spChg chg="add del mod">
          <ac:chgData name="Tirapelle, Monica" userId="ea66f7dc-433e-4dba-b4df-cd22d65dcee2" providerId="ADAL" clId="{5CA2D0AB-9DDC-4612-B6F4-2D5135EE6CD7}" dt="2022-05-19T15:46:28.756" v="2112" actId="931"/>
          <ac:spMkLst>
            <pc:docMk/>
            <pc:sldMk cId="2167522447" sldId="314"/>
            <ac:spMk id="8" creationId="{A9B58884-6978-12E8-2939-34387223FDAD}"/>
          </ac:spMkLst>
        </pc:spChg>
        <pc:spChg chg="add mod">
          <ac:chgData name="Tirapelle, Monica" userId="ea66f7dc-433e-4dba-b4df-cd22d65dcee2" providerId="ADAL" clId="{5CA2D0AB-9DDC-4612-B6F4-2D5135EE6CD7}" dt="2022-05-19T15:47:31.681" v="2141" actId="14100"/>
          <ac:spMkLst>
            <pc:docMk/>
            <pc:sldMk cId="2167522447" sldId="314"/>
            <ac:spMk id="11" creationId="{AD160850-DBE8-51D8-D834-FA02C46C62CB}"/>
          </ac:spMkLst>
        </pc:spChg>
        <pc:spChg chg="add mod">
          <ac:chgData name="Tirapelle, Monica" userId="ea66f7dc-433e-4dba-b4df-cd22d65dcee2" providerId="ADAL" clId="{5CA2D0AB-9DDC-4612-B6F4-2D5135EE6CD7}" dt="2022-05-19T15:47:47.732" v="2144" actId="14100"/>
          <ac:spMkLst>
            <pc:docMk/>
            <pc:sldMk cId="2167522447" sldId="314"/>
            <ac:spMk id="13" creationId="{0A48D5CD-8377-D18C-75F8-20C1A7D69BB7}"/>
          </ac:spMkLst>
        </pc:spChg>
        <pc:spChg chg="add mod">
          <ac:chgData name="Tirapelle, Monica" userId="ea66f7dc-433e-4dba-b4df-cd22d65dcee2" providerId="ADAL" clId="{5CA2D0AB-9DDC-4612-B6F4-2D5135EE6CD7}" dt="2022-05-19T15:55:13.466" v="2666" actId="21"/>
          <ac:spMkLst>
            <pc:docMk/>
            <pc:sldMk cId="2167522447" sldId="314"/>
            <ac:spMk id="14" creationId="{624D97A3-4BF4-5C62-9780-6EFB3A922FC4}"/>
          </ac:spMkLst>
        </pc:spChg>
        <pc:picChg chg="add del mod">
          <ac:chgData name="Tirapelle, Monica" userId="ea66f7dc-433e-4dba-b4df-cd22d65dcee2" providerId="ADAL" clId="{5CA2D0AB-9DDC-4612-B6F4-2D5135EE6CD7}" dt="2022-05-19T15:46:23.145" v="2111" actId="478"/>
          <ac:picMkLst>
            <pc:docMk/>
            <pc:sldMk cId="2167522447" sldId="314"/>
            <ac:picMk id="6" creationId="{B4AA7C94-08F1-0720-D7B7-5BD05D9C4E3F}"/>
          </ac:picMkLst>
        </pc:picChg>
        <pc:picChg chg="add mod">
          <ac:chgData name="Tirapelle, Monica" userId="ea66f7dc-433e-4dba-b4df-cd22d65dcee2" providerId="ADAL" clId="{5CA2D0AB-9DDC-4612-B6F4-2D5135EE6CD7}" dt="2022-05-19T15:47:18.715" v="2138" actId="1076"/>
          <ac:picMkLst>
            <pc:docMk/>
            <pc:sldMk cId="2167522447" sldId="314"/>
            <ac:picMk id="10" creationId="{394A5CB0-C3A3-523D-2924-169370D056D7}"/>
          </ac:picMkLst>
        </pc:picChg>
        <pc:picChg chg="add mod">
          <ac:chgData name="Tirapelle, Monica" userId="ea66f7dc-433e-4dba-b4df-cd22d65dcee2" providerId="ADAL" clId="{5CA2D0AB-9DDC-4612-B6F4-2D5135EE6CD7}" dt="2022-05-19T15:52:47.818" v="2493" actId="1037"/>
          <ac:picMkLst>
            <pc:docMk/>
            <pc:sldMk cId="2167522447" sldId="314"/>
            <ac:picMk id="12" creationId="{2DC5F1FC-D904-272C-D208-B9BE3EAC228D}"/>
          </ac:picMkLst>
        </pc:picChg>
      </pc:sldChg>
      <pc:sldChg chg="addSp delSp modSp add mod">
        <pc:chgData name="Tirapelle, Monica" userId="ea66f7dc-433e-4dba-b4df-cd22d65dcee2" providerId="ADAL" clId="{5CA2D0AB-9DDC-4612-B6F4-2D5135EE6CD7}" dt="2022-05-19T16:01:11.941" v="2855" actId="207"/>
        <pc:sldMkLst>
          <pc:docMk/>
          <pc:sldMk cId="3798569533" sldId="315"/>
        </pc:sldMkLst>
        <pc:spChg chg="mod">
          <ac:chgData name="Tirapelle, Monica" userId="ea66f7dc-433e-4dba-b4df-cd22d65dcee2" providerId="ADAL" clId="{5CA2D0AB-9DDC-4612-B6F4-2D5135EE6CD7}" dt="2022-05-19T15:51:26.275" v="2379" actId="20577"/>
          <ac:spMkLst>
            <pc:docMk/>
            <pc:sldMk cId="3798569533" sldId="315"/>
            <ac:spMk id="2" creationId="{55A82F8D-A354-B130-E915-2CCCBC6A0179}"/>
          </ac:spMkLst>
        </pc:spChg>
        <pc:spChg chg="add mod">
          <ac:chgData name="Tirapelle, Monica" userId="ea66f7dc-433e-4dba-b4df-cd22d65dcee2" providerId="ADAL" clId="{5CA2D0AB-9DDC-4612-B6F4-2D5135EE6CD7}" dt="2022-05-19T16:01:02.145" v="2851" actId="208"/>
          <ac:spMkLst>
            <pc:docMk/>
            <pc:sldMk cId="3798569533" sldId="315"/>
            <ac:spMk id="9" creationId="{DAB8239B-AF08-FA94-0100-E9EBA68E68E4}"/>
          </ac:spMkLst>
        </pc:spChg>
        <pc:spChg chg="mod">
          <ac:chgData name="Tirapelle, Monica" userId="ea66f7dc-433e-4dba-b4df-cd22d65dcee2" providerId="ADAL" clId="{5CA2D0AB-9DDC-4612-B6F4-2D5135EE6CD7}" dt="2022-05-19T16:01:00.057" v="2850" actId="208"/>
          <ac:spMkLst>
            <pc:docMk/>
            <pc:sldMk cId="3798569533" sldId="315"/>
            <ac:spMk id="11" creationId="{AD160850-DBE8-51D8-D834-FA02C46C62CB}"/>
          </ac:spMkLst>
        </pc:spChg>
        <pc:spChg chg="mod">
          <ac:chgData name="Tirapelle, Monica" userId="ea66f7dc-433e-4dba-b4df-cd22d65dcee2" providerId="ADAL" clId="{5CA2D0AB-9DDC-4612-B6F4-2D5135EE6CD7}" dt="2022-05-19T16:01:05.077" v="2852" actId="208"/>
          <ac:spMkLst>
            <pc:docMk/>
            <pc:sldMk cId="3798569533" sldId="315"/>
            <ac:spMk id="13" creationId="{0A48D5CD-8377-D18C-75F8-20C1A7D69BB7}"/>
          </ac:spMkLst>
        </pc:spChg>
        <pc:spChg chg="del mod">
          <ac:chgData name="Tirapelle, Monica" userId="ea66f7dc-433e-4dba-b4df-cd22d65dcee2" providerId="ADAL" clId="{5CA2D0AB-9DDC-4612-B6F4-2D5135EE6CD7}" dt="2022-05-19T15:54:33.421" v="2657"/>
          <ac:spMkLst>
            <pc:docMk/>
            <pc:sldMk cId="3798569533" sldId="315"/>
            <ac:spMk id="14" creationId="{624D97A3-4BF4-5C62-9780-6EFB3A922FC4}"/>
          </ac:spMkLst>
        </pc:spChg>
        <pc:spChg chg="add mod">
          <ac:chgData name="Tirapelle, Monica" userId="ea66f7dc-433e-4dba-b4df-cd22d65dcee2" providerId="ADAL" clId="{5CA2D0AB-9DDC-4612-B6F4-2D5135EE6CD7}" dt="2022-05-19T16:01:07.273" v="2853" actId="208"/>
          <ac:spMkLst>
            <pc:docMk/>
            <pc:sldMk cId="3798569533" sldId="315"/>
            <ac:spMk id="15" creationId="{D4AD2CCA-FBB7-AA7D-21E4-23234980C675}"/>
          </ac:spMkLst>
        </pc:spChg>
        <pc:spChg chg="add del mod">
          <ac:chgData name="Tirapelle, Monica" userId="ea66f7dc-433e-4dba-b4df-cd22d65dcee2" providerId="ADAL" clId="{5CA2D0AB-9DDC-4612-B6F4-2D5135EE6CD7}" dt="2022-05-19T15:53:50.877" v="2595"/>
          <ac:spMkLst>
            <pc:docMk/>
            <pc:sldMk cId="3798569533" sldId="315"/>
            <ac:spMk id="16" creationId="{2FC5BA50-208F-F1DB-2E86-391ADBC8EE0D}"/>
          </ac:spMkLst>
        </pc:spChg>
        <pc:spChg chg="add del mod">
          <ac:chgData name="Tirapelle, Monica" userId="ea66f7dc-433e-4dba-b4df-cd22d65dcee2" providerId="ADAL" clId="{5CA2D0AB-9DDC-4612-B6F4-2D5135EE6CD7}" dt="2022-05-19T15:54:03.471" v="2600" actId="478"/>
          <ac:spMkLst>
            <pc:docMk/>
            <pc:sldMk cId="3798569533" sldId="315"/>
            <ac:spMk id="17" creationId="{B02A0E69-F66B-8911-65D6-268F610AF875}"/>
          </ac:spMkLst>
        </pc:spChg>
        <pc:spChg chg="add mod">
          <ac:chgData name="Tirapelle, Monica" userId="ea66f7dc-433e-4dba-b4df-cd22d65dcee2" providerId="ADAL" clId="{5CA2D0AB-9DDC-4612-B6F4-2D5135EE6CD7}" dt="2022-05-19T15:55:54.207" v="2691" actId="20577"/>
          <ac:spMkLst>
            <pc:docMk/>
            <pc:sldMk cId="3798569533" sldId="315"/>
            <ac:spMk id="18" creationId="{19E9F2FB-58B6-0D93-286C-A9371A2FEFD5}"/>
          </ac:spMkLst>
        </pc:spChg>
        <pc:picChg chg="del mod">
          <ac:chgData name="Tirapelle, Monica" userId="ea66f7dc-433e-4dba-b4df-cd22d65dcee2" providerId="ADAL" clId="{5CA2D0AB-9DDC-4612-B6F4-2D5135EE6CD7}" dt="2022-05-19T15:54:56.086" v="2661" actId="478"/>
          <ac:picMkLst>
            <pc:docMk/>
            <pc:sldMk cId="3798569533" sldId="315"/>
            <ac:picMk id="12" creationId="{2DC5F1FC-D904-272C-D208-B9BE3EAC228D}"/>
          </ac:picMkLst>
        </pc:picChg>
        <pc:picChg chg="add mod">
          <ac:chgData name="Tirapelle, Monica" userId="ea66f7dc-433e-4dba-b4df-cd22d65dcee2" providerId="ADAL" clId="{5CA2D0AB-9DDC-4612-B6F4-2D5135EE6CD7}" dt="2022-05-19T16:01:11.941" v="2855" actId="207"/>
          <ac:picMkLst>
            <pc:docMk/>
            <pc:sldMk cId="3798569533" sldId="315"/>
            <ac:picMk id="19" creationId="{1779F295-93E7-7E32-E1DE-CC245ADBA6F5}"/>
          </ac:picMkLst>
        </pc:picChg>
      </pc:sldChg>
      <pc:sldChg chg="addSp delSp modSp new mod">
        <pc:chgData name="Tirapelle, Monica" userId="ea66f7dc-433e-4dba-b4df-cd22d65dcee2" providerId="ADAL" clId="{5CA2D0AB-9DDC-4612-B6F4-2D5135EE6CD7}" dt="2022-05-19T16:01:25.493" v="2856" actId="208"/>
        <pc:sldMkLst>
          <pc:docMk/>
          <pc:sldMk cId="3930722909" sldId="316"/>
        </pc:sldMkLst>
        <pc:spChg chg="mod">
          <ac:chgData name="Tirapelle, Monica" userId="ea66f7dc-433e-4dba-b4df-cd22d65dcee2" providerId="ADAL" clId="{5CA2D0AB-9DDC-4612-B6F4-2D5135EE6CD7}" dt="2022-05-19T15:56:34.006" v="2711" actId="5793"/>
          <ac:spMkLst>
            <pc:docMk/>
            <pc:sldMk cId="3930722909" sldId="316"/>
            <ac:spMk id="2" creationId="{A8C9BE70-0A61-28BD-537A-4E35013278CD}"/>
          </ac:spMkLst>
        </pc:spChg>
        <pc:spChg chg="del">
          <ac:chgData name="Tirapelle, Monica" userId="ea66f7dc-433e-4dba-b4df-cd22d65dcee2" providerId="ADAL" clId="{5CA2D0AB-9DDC-4612-B6F4-2D5135EE6CD7}" dt="2022-05-19T15:56:20.241" v="2694" actId="931"/>
          <ac:spMkLst>
            <pc:docMk/>
            <pc:sldMk cId="3930722909" sldId="316"/>
            <ac:spMk id="3" creationId="{95240DC4-A82A-EF41-C1A8-B567DBD9701B}"/>
          </ac:spMkLst>
        </pc:spChg>
        <pc:spChg chg="add mod">
          <ac:chgData name="Tirapelle, Monica" userId="ea66f7dc-433e-4dba-b4df-cd22d65dcee2" providerId="ADAL" clId="{5CA2D0AB-9DDC-4612-B6F4-2D5135EE6CD7}" dt="2022-05-19T16:01:25.493" v="2856" actId="208"/>
          <ac:spMkLst>
            <pc:docMk/>
            <pc:sldMk cId="3930722909" sldId="316"/>
            <ac:spMk id="7" creationId="{4D47E2D7-B635-7863-C147-5AB10385A599}"/>
          </ac:spMkLst>
        </pc:spChg>
        <pc:picChg chg="add mod modCrop">
          <ac:chgData name="Tirapelle, Monica" userId="ea66f7dc-433e-4dba-b4df-cd22d65dcee2" providerId="ADAL" clId="{5CA2D0AB-9DDC-4612-B6F4-2D5135EE6CD7}" dt="2022-05-19T15:57:02.967" v="2717" actId="1076"/>
          <ac:picMkLst>
            <pc:docMk/>
            <pc:sldMk cId="3930722909" sldId="316"/>
            <ac:picMk id="6" creationId="{7AD8A7D5-BB26-913B-B92D-9A374FCC9BBF}"/>
          </ac:picMkLst>
        </pc:picChg>
      </pc:sldChg>
      <pc:sldChg chg="modSp add mod">
        <pc:chgData name="Tirapelle, Monica" userId="ea66f7dc-433e-4dba-b4df-cd22d65dcee2" providerId="ADAL" clId="{5CA2D0AB-9DDC-4612-B6F4-2D5135EE6CD7}" dt="2022-05-20T07:55:06.086" v="3072" actId="20577"/>
        <pc:sldMkLst>
          <pc:docMk/>
          <pc:sldMk cId="999690547" sldId="317"/>
        </pc:sldMkLst>
        <pc:spChg chg="mod">
          <ac:chgData name="Tirapelle, Monica" userId="ea66f7dc-433e-4dba-b4df-cd22d65dcee2" providerId="ADAL" clId="{5CA2D0AB-9DDC-4612-B6F4-2D5135EE6CD7}" dt="2022-05-20T07:55:06.086" v="3072" actId="20577"/>
          <ac:spMkLst>
            <pc:docMk/>
            <pc:sldMk cId="999690547" sldId="317"/>
            <ac:spMk id="2" creationId="{61082382-1EFB-034C-9A5A-79111019A29F}"/>
          </ac:spMkLst>
        </pc:spChg>
        <pc:spChg chg="mod">
          <ac:chgData name="Tirapelle, Monica" userId="ea66f7dc-433e-4dba-b4df-cd22d65dcee2" providerId="ADAL" clId="{5CA2D0AB-9DDC-4612-B6F4-2D5135EE6CD7}" dt="2022-05-19T15:59:21.235" v="2763" actId="1035"/>
          <ac:spMkLst>
            <pc:docMk/>
            <pc:sldMk cId="999690547" sldId="317"/>
            <ac:spMk id="7" creationId="{49655A67-6357-6E05-1372-EBD0BA1EE574}"/>
          </ac:spMkLst>
        </pc:spChg>
        <pc:spChg chg="mod">
          <ac:chgData name="Tirapelle, Monica" userId="ea66f7dc-433e-4dba-b4df-cd22d65dcee2" providerId="ADAL" clId="{5CA2D0AB-9DDC-4612-B6F4-2D5135EE6CD7}" dt="2022-05-19T16:03:28.975" v="2984" actId="20577"/>
          <ac:spMkLst>
            <pc:docMk/>
            <pc:sldMk cId="999690547" sldId="317"/>
            <ac:spMk id="10" creationId="{873D002E-1C4C-C334-FAD1-6A7BAC933D94}"/>
          </ac:spMkLst>
        </pc:spChg>
        <pc:picChg chg="mod">
          <ac:chgData name="Tirapelle, Monica" userId="ea66f7dc-433e-4dba-b4df-cd22d65dcee2" providerId="ADAL" clId="{5CA2D0AB-9DDC-4612-B6F4-2D5135EE6CD7}" dt="2022-05-19T15:59:28.630" v="2765" actId="1076"/>
          <ac:picMkLst>
            <pc:docMk/>
            <pc:sldMk cId="999690547" sldId="317"/>
            <ac:picMk id="9" creationId="{ED88C058-5C52-FD50-1867-89DADABD05B5}"/>
          </ac:picMkLst>
        </pc:picChg>
      </pc:sldChg>
      <pc:sldChg chg="del">
        <pc:chgData name="Tirapelle, Monica" userId="ea66f7dc-433e-4dba-b4df-cd22d65dcee2" providerId="ADAL" clId="{5CA2D0AB-9DDC-4612-B6F4-2D5135EE6CD7}" dt="2022-05-16T14:45:11.333" v="8" actId="2696"/>
        <pc:sldMkLst>
          <pc:docMk/>
          <pc:sldMk cId="1102255716" sldId="317"/>
        </pc:sldMkLst>
      </pc:sldChg>
      <pc:sldChg chg="addSp delSp modSp new mod">
        <pc:chgData name="Tirapelle, Monica" userId="ea66f7dc-433e-4dba-b4df-cd22d65dcee2" providerId="ADAL" clId="{5CA2D0AB-9DDC-4612-B6F4-2D5135EE6CD7}" dt="2022-05-20T08:15:09.178" v="3342" actId="404"/>
        <pc:sldMkLst>
          <pc:docMk/>
          <pc:sldMk cId="599439258" sldId="318"/>
        </pc:sldMkLst>
        <pc:spChg chg="mod">
          <ac:chgData name="Tirapelle, Monica" userId="ea66f7dc-433e-4dba-b4df-cd22d65dcee2" providerId="ADAL" clId="{5CA2D0AB-9DDC-4612-B6F4-2D5135EE6CD7}" dt="2022-05-20T08:01:43.733" v="3085" actId="20577"/>
          <ac:spMkLst>
            <pc:docMk/>
            <pc:sldMk cId="599439258" sldId="318"/>
            <ac:spMk id="2" creationId="{1BC0D992-E8B3-BD0A-DC49-A342769A55BD}"/>
          </ac:spMkLst>
        </pc:spChg>
        <pc:spChg chg="mod">
          <ac:chgData name="Tirapelle, Monica" userId="ea66f7dc-433e-4dba-b4df-cd22d65dcee2" providerId="ADAL" clId="{5CA2D0AB-9DDC-4612-B6F4-2D5135EE6CD7}" dt="2022-05-20T08:15:09.178" v="3342" actId="404"/>
          <ac:spMkLst>
            <pc:docMk/>
            <pc:sldMk cId="599439258" sldId="318"/>
            <ac:spMk id="3" creationId="{7DE7128C-E1C4-09F5-A9E0-23CF108D8124}"/>
          </ac:spMkLst>
        </pc:spChg>
        <pc:picChg chg="add del mod">
          <ac:chgData name="Tirapelle, Monica" userId="ea66f7dc-433e-4dba-b4df-cd22d65dcee2" providerId="ADAL" clId="{5CA2D0AB-9DDC-4612-B6F4-2D5135EE6CD7}" dt="2022-05-20T08:02:13.893" v="3087" actId="21"/>
          <ac:picMkLst>
            <pc:docMk/>
            <pc:sldMk cId="599439258" sldId="318"/>
            <ac:picMk id="5" creationId="{3E671B8E-BF06-4B03-D87C-CE010A0611B1}"/>
          </ac:picMkLst>
        </pc:picChg>
        <pc:picChg chg="add mod">
          <ac:chgData name="Tirapelle, Monica" userId="ea66f7dc-433e-4dba-b4df-cd22d65dcee2" providerId="ADAL" clId="{5CA2D0AB-9DDC-4612-B6F4-2D5135EE6CD7}" dt="2022-05-20T08:14:55.046" v="3341" actId="1076"/>
          <ac:picMkLst>
            <pc:docMk/>
            <pc:sldMk cId="599439258" sldId="318"/>
            <ac:picMk id="6" creationId="{ABBBDBE9-301C-2ED9-9A56-D4CEBEAFD0A0}"/>
          </ac:picMkLst>
        </pc:picChg>
      </pc:sldChg>
      <pc:sldChg chg="del">
        <pc:chgData name="Tirapelle, Monica" userId="ea66f7dc-433e-4dba-b4df-cd22d65dcee2" providerId="ADAL" clId="{5CA2D0AB-9DDC-4612-B6F4-2D5135EE6CD7}" dt="2022-05-16T14:45:11.333" v="8" actId="2696"/>
        <pc:sldMkLst>
          <pc:docMk/>
          <pc:sldMk cId="998713331" sldId="318"/>
        </pc:sldMkLst>
      </pc:sldChg>
      <pc:sldChg chg="del">
        <pc:chgData name="Tirapelle, Monica" userId="ea66f7dc-433e-4dba-b4df-cd22d65dcee2" providerId="ADAL" clId="{5CA2D0AB-9DDC-4612-B6F4-2D5135EE6CD7}" dt="2022-05-16T14:45:11.333" v="8" actId="2696"/>
        <pc:sldMkLst>
          <pc:docMk/>
          <pc:sldMk cId="4210915819" sldId="319"/>
        </pc:sldMkLst>
      </pc:sldChg>
      <pc:sldChg chg="del">
        <pc:chgData name="Tirapelle, Monica" userId="ea66f7dc-433e-4dba-b4df-cd22d65dcee2" providerId="ADAL" clId="{5CA2D0AB-9DDC-4612-B6F4-2D5135EE6CD7}" dt="2022-05-16T14:45:11.333" v="8" actId="2696"/>
        <pc:sldMkLst>
          <pc:docMk/>
          <pc:sldMk cId="1344942602" sldId="321"/>
        </pc:sldMkLst>
      </pc:sldChg>
      <pc:sldChg chg="del">
        <pc:chgData name="Tirapelle, Monica" userId="ea66f7dc-433e-4dba-b4df-cd22d65dcee2" providerId="ADAL" clId="{5CA2D0AB-9DDC-4612-B6F4-2D5135EE6CD7}" dt="2022-05-16T14:45:11.333" v="8" actId="2696"/>
        <pc:sldMkLst>
          <pc:docMk/>
          <pc:sldMk cId="3972355336" sldId="323"/>
        </pc:sldMkLst>
      </pc:sldChg>
      <pc:sldChg chg="del">
        <pc:chgData name="Tirapelle, Monica" userId="ea66f7dc-433e-4dba-b4df-cd22d65dcee2" providerId="ADAL" clId="{5CA2D0AB-9DDC-4612-B6F4-2D5135EE6CD7}" dt="2022-05-16T14:45:11.333" v="8" actId="2696"/>
        <pc:sldMkLst>
          <pc:docMk/>
          <pc:sldMk cId="277743107" sldId="324"/>
        </pc:sldMkLst>
      </pc:sldChg>
      <pc:sldChg chg="del">
        <pc:chgData name="Tirapelle, Monica" userId="ea66f7dc-433e-4dba-b4df-cd22d65dcee2" providerId="ADAL" clId="{5CA2D0AB-9DDC-4612-B6F4-2D5135EE6CD7}" dt="2022-05-16T14:45:11.333" v="8" actId="2696"/>
        <pc:sldMkLst>
          <pc:docMk/>
          <pc:sldMk cId="3404217365" sldId="327"/>
        </pc:sldMkLst>
      </pc:sldChg>
      <pc:sldChg chg="del">
        <pc:chgData name="Tirapelle, Monica" userId="ea66f7dc-433e-4dba-b4df-cd22d65dcee2" providerId="ADAL" clId="{5CA2D0AB-9DDC-4612-B6F4-2D5135EE6CD7}" dt="2022-05-16T14:45:11.333" v="8" actId="2696"/>
        <pc:sldMkLst>
          <pc:docMk/>
          <pc:sldMk cId="182240338" sldId="328"/>
        </pc:sldMkLst>
      </pc:sldChg>
      <pc:sldChg chg="del">
        <pc:chgData name="Tirapelle, Monica" userId="ea66f7dc-433e-4dba-b4df-cd22d65dcee2" providerId="ADAL" clId="{5CA2D0AB-9DDC-4612-B6F4-2D5135EE6CD7}" dt="2022-05-16T14:45:11.333" v="8" actId="2696"/>
        <pc:sldMkLst>
          <pc:docMk/>
          <pc:sldMk cId="1055092265" sldId="329"/>
        </pc:sldMkLst>
      </pc:sldChg>
      <pc:sldChg chg="del">
        <pc:chgData name="Tirapelle, Monica" userId="ea66f7dc-433e-4dba-b4df-cd22d65dcee2" providerId="ADAL" clId="{5CA2D0AB-9DDC-4612-B6F4-2D5135EE6CD7}" dt="2022-05-16T14:45:11.333" v="8" actId="2696"/>
        <pc:sldMkLst>
          <pc:docMk/>
          <pc:sldMk cId="643496436" sldId="330"/>
        </pc:sldMkLst>
      </pc:sldChg>
      <pc:sldChg chg="del">
        <pc:chgData name="Tirapelle, Monica" userId="ea66f7dc-433e-4dba-b4df-cd22d65dcee2" providerId="ADAL" clId="{5CA2D0AB-9DDC-4612-B6F4-2D5135EE6CD7}" dt="2022-05-16T14:45:11.333" v="8" actId="2696"/>
        <pc:sldMkLst>
          <pc:docMk/>
          <pc:sldMk cId="3401031694" sldId="331"/>
        </pc:sldMkLst>
      </pc:sldChg>
    </pc:docChg>
  </pc:docChgLst>
  <pc:docChgLst>
    <pc:chgData name="Tirapelle, Monica" userId="ea66f7dc-433e-4dba-b4df-cd22d65dcee2" providerId="ADAL" clId="{C8E25F0B-D400-4C9B-ADCE-1119CE7322B1}"/>
    <pc:docChg chg="undo custSel addSld delSld modSld sldOrd">
      <pc:chgData name="Tirapelle, Monica" userId="ea66f7dc-433e-4dba-b4df-cd22d65dcee2" providerId="ADAL" clId="{C8E25F0B-D400-4C9B-ADCE-1119CE7322B1}" dt="2022-09-30T08:44:15.297" v="3091" actId="2696"/>
      <pc:docMkLst>
        <pc:docMk/>
      </pc:docMkLst>
      <pc:sldChg chg="modSp mod">
        <pc:chgData name="Tirapelle, Monica" userId="ea66f7dc-433e-4dba-b4df-cd22d65dcee2" providerId="ADAL" clId="{C8E25F0B-D400-4C9B-ADCE-1119CE7322B1}" dt="2022-09-16T09:16:03.162" v="265" actId="20577"/>
        <pc:sldMkLst>
          <pc:docMk/>
          <pc:sldMk cId="2531566278" sldId="256"/>
        </pc:sldMkLst>
        <pc:spChg chg="mod">
          <ac:chgData name="Tirapelle, Monica" userId="ea66f7dc-433e-4dba-b4df-cd22d65dcee2" providerId="ADAL" clId="{C8E25F0B-D400-4C9B-ADCE-1119CE7322B1}" dt="2022-09-16T09:16:03.162" v="265" actId="20577"/>
          <ac:spMkLst>
            <pc:docMk/>
            <pc:sldMk cId="2531566278" sldId="256"/>
            <ac:spMk id="2" creationId="{00000000-0000-0000-0000-000000000000}"/>
          </ac:spMkLst>
        </pc:spChg>
      </pc:sldChg>
      <pc:sldChg chg="addSp delSp modSp mod">
        <pc:chgData name="Tirapelle, Monica" userId="ea66f7dc-433e-4dba-b4df-cd22d65dcee2" providerId="ADAL" clId="{C8E25F0B-D400-4C9B-ADCE-1119CE7322B1}" dt="2022-09-29T14:14:24.247" v="2410"/>
        <pc:sldMkLst>
          <pc:docMk/>
          <pc:sldMk cId="842335643" sldId="335"/>
        </pc:sldMkLst>
        <pc:spChg chg="mod">
          <ac:chgData name="Tirapelle, Monica" userId="ea66f7dc-433e-4dba-b4df-cd22d65dcee2" providerId="ADAL" clId="{C8E25F0B-D400-4C9B-ADCE-1119CE7322B1}" dt="2022-09-29T08:12:17.041" v="2014" actId="20577"/>
          <ac:spMkLst>
            <pc:docMk/>
            <pc:sldMk cId="842335643" sldId="335"/>
            <ac:spMk id="2" creationId="{03B0CA22-4709-4DC1-0C84-55A07CC6F6EA}"/>
          </ac:spMkLst>
        </pc:spChg>
        <pc:spChg chg="del mod">
          <ac:chgData name="Tirapelle, Monica" userId="ea66f7dc-433e-4dba-b4df-cd22d65dcee2" providerId="ADAL" clId="{C8E25F0B-D400-4C9B-ADCE-1119CE7322B1}" dt="2022-09-28T17:01:46.046" v="1558" actId="478"/>
          <ac:spMkLst>
            <pc:docMk/>
            <pc:sldMk cId="842335643" sldId="335"/>
            <ac:spMk id="3" creationId="{19EA0457-7FCF-3B6C-B96D-9C93E478EDCB}"/>
          </ac:spMkLst>
        </pc:spChg>
        <pc:spChg chg="add mod">
          <ac:chgData name="Tirapelle, Monica" userId="ea66f7dc-433e-4dba-b4df-cd22d65dcee2" providerId="ADAL" clId="{C8E25F0B-D400-4C9B-ADCE-1119CE7322B1}" dt="2022-09-29T08:14:17.489" v="2121" actId="20577"/>
          <ac:spMkLst>
            <pc:docMk/>
            <pc:sldMk cId="842335643" sldId="335"/>
            <ac:spMk id="3" creationId="{BCBE666B-105A-EC77-3634-080462448DF5}"/>
          </ac:spMkLst>
        </pc:spChg>
        <pc:spChg chg="mod">
          <ac:chgData name="Tirapelle, Monica" userId="ea66f7dc-433e-4dba-b4df-cd22d65dcee2" providerId="ADAL" clId="{C8E25F0B-D400-4C9B-ADCE-1119CE7322B1}" dt="2022-09-28T16:59:38.812" v="1552" actId="207"/>
          <ac:spMkLst>
            <pc:docMk/>
            <pc:sldMk cId="842335643" sldId="335"/>
            <ac:spMk id="30" creationId="{89BDE2E1-D0DE-E17B-4964-22020F22A524}"/>
          </ac:spMkLst>
        </pc:spChg>
        <pc:spChg chg="add mod ord">
          <ac:chgData name="Tirapelle, Monica" userId="ea66f7dc-433e-4dba-b4df-cd22d65dcee2" providerId="ADAL" clId="{C8E25F0B-D400-4C9B-ADCE-1119CE7322B1}" dt="2022-09-28T17:08:43.451" v="1742" actId="207"/>
          <ac:spMkLst>
            <pc:docMk/>
            <pc:sldMk cId="842335643" sldId="335"/>
            <ac:spMk id="45" creationId="{01ECC556-4FD1-8D9C-5C02-8FFD8C9CB264}"/>
          </ac:spMkLst>
        </pc:spChg>
        <pc:spChg chg="add del mod">
          <ac:chgData name="Tirapelle, Monica" userId="ea66f7dc-433e-4dba-b4df-cd22d65dcee2" providerId="ADAL" clId="{C8E25F0B-D400-4C9B-ADCE-1119CE7322B1}" dt="2022-09-28T17:05:13.229" v="1617" actId="21"/>
          <ac:spMkLst>
            <pc:docMk/>
            <pc:sldMk cId="842335643" sldId="335"/>
            <ac:spMk id="50" creationId="{A49A7837-9173-10F6-D4FF-5B68D31C2E38}"/>
          </ac:spMkLst>
        </pc:spChg>
        <pc:graphicFrameChg chg="add del mod ord modGraphic">
          <ac:chgData name="Tirapelle, Monica" userId="ea66f7dc-433e-4dba-b4df-cd22d65dcee2" providerId="ADAL" clId="{C8E25F0B-D400-4C9B-ADCE-1119CE7322B1}" dt="2022-09-29T14:14:24.247" v="2410"/>
          <ac:graphicFrameMkLst>
            <pc:docMk/>
            <pc:sldMk cId="842335643" sldId="335"/>
            <ac:graphicFrameMk id="46" creationId="{C86ABCA5-0700-0A55-D163-CD35C2E6F02E}"/>
          </ac:graphicFrameMkLst>
        </pc:graphicFrameChg>
        <pc:graphicFrameChg chg="add del mod ord modGraphic">
          <ac:chgData name="Tirapelle, Monica" userId="ea66f7dc-433e-4dba-b4df-cd22d65dcee2" providerId="ADAL" clId="{C8E25F0B-D400-4C9B-ADCE-1119CE7322B1}" dt="2022-09-28T17:05:38.270" v="1624" actId="478"/>
          <ac:graphicFrameMkLst>
            <pc:docMk/>
            <pc:sldMk cId="842335643" sldId="335"/>
            <ac:graphicFrameMk id="47" creationId="{200B0089-3A1A-CD28-67CC-49247C12E704}"/>
          </ac:graphicFrameMkLst>
        </pc:graphicFrameChg>
        <pc:graphicFrameChg chg="add del mod modGraphic">
          <ac:chgData name="Tirapelle, Monica" userId="ea66f7dc-433e-4dba-b4df-cd22d65dcee2" providerId="ADAL" clId="{C8E25F0B-D400-4C9B-ADCE-1119CE7322B1}" dt="2022-09-28T17:05:54.623" v="1631" actId="478"/>
          <ac:graphicFrameMkLst>
            <pc:docMk/>
            <pc:sldMk cId="842335643" sldId="335"/>
            <ac:graphicFrameMk id="48" creationId="{048400A6-19B5-6123-5A21-BE68E3E057A4}"/>
          </ac:graphicFrameMkLst>
        </pc:graphicFrameChg>
      </pc:sldChg>
      <pc:sldChg chg="mod ord modShow">
        <pc:chgData name="Tirapelle, Monica" userId="ea66f7dc-433e-4dba-b4df-cd22d65dcee2" providerId="ADAL" clId="{C8E25F0B-D400-4C9B-ADCE-1119CE7322B1}" dt="2022-09-29T16:00:11.999" v="2829"/>
        <pc:sldMkLst>
          <pc:docMk/>
          <pc:sldMk cId="1451554527" sldId="352"/>
        </pc:sldMkLst>
      </pc:sldChg>
      <pc:sldChg chg="modSp mod modShow">
        <pc:chgData name="Tirapelle, Monica" userId="ea66f7dc-433e-4dba-b4df-cd22d65dcee2" providerId="ADAL" clId="{C8E25F0B-D400-4C9B-ADCE-1119CE7322B1}" dt="2022-09-30T08:23:22.817" v="2884" actId="14100"/>
        <pc:sldMkLst>
          <pc:docMk/>
          <pc:sldMk cId="2314987554" sldId="353"/>
        </pc:sldMkLst>
        <pc:spChg chg="mod">
          <ac:chgData name="Tirapelle, Monica" userId="ea66f7dc-433e-4dba-b4df-cd22d65dcee2" providerId="ADAL" clId="{C8E25F0B-D400-4C9B-ADCE-1119CE7322B1}" dt="2022-09-29T08:22:08.111" v="2254" actId="20577"/>
          <ac:spMkLst>
            <pc:docMk/>
            <pc:sldMk cId="2314987554" sldId="353"/>
            <ac:spMk id="2" creationId="{905CB4FE-E887-3431-723A-68D816E4ED27}"/>
          </ac:spMkLst>
        </pc:spChg>
        <pc:spChg chg="mod">
          <ac:chgData name="Tirapelle, Monica" userId="ea66f7dc-433e-4dba-b4df-cd22d65dcee2" providerId="ADAL" clId="{C8E25F0B-D400-4C9B-ADCE-1119CE7322B1}" dt="2022-09-30T08:23:22.817" v="2884" actId="14100"/>
          <ac:spMkLst>
            <pc:docMk/>
            <pc:sldMk cId="2314987554" sldId="353"/>
            <ac:spMk id="10" creationId="{D89605B9-A4CF-6115-93B2-D6C9880A9F7C}"/>
          </ac:spMkLst>
        </pc:spChg>
      </pc:sldChg>
      <pc:sldChg chg="mod ord modShow">
        <pc:chgData name="Tirapelle, Monica" userId="ea66f7dc-433e-4dba-b4df-cd22d65dcee2" providerId="ADAL" clId="{C8E25F0B-D400-4C9B-ADCE-1119CE7322B1}" dt="2022-09-29T08:21:04.378" v="2222"/>
        <pc:sldMkLst>
          <pc:docMk/>
          <pc:sldMk cId="2849096645" sldId="354"/>
        </pc:sldMkLst>
      </pc:sldChg>
      <pc:sldChg chg="del">
        <pc:chgData name="Tirapelle, Monica" userId="ea66f7dc-433e-4dba-b4df-cd22d65dcee2" providerId="ADAL" clId="{C8E25F0B-D400-4C9B-ADCE-1119CE7322B1}" dt="2022-09-16T09:06:35.561" v="18" actId="2696"/>
        <pc:sldMkLst>
          <pc:docMk/>
          <pc:sldMk cId="1964022911" sldId="361"/>
        </pc:sldMkLst>
      </pc:sldChg>
      <pc:sldChg chg="addSp delSp modSp del mod ord delAnim modShow">
        <pc:chgData name="Tirapelle, Monica" userId="ea66f7dc-433e-4dba-b4df-cd22d65dcee2" providerId="ADAL" clId="{C8E25F0B-D400-4C9B-ADCE-1119CE7322B1}" dt="2022-09-29T16:00:18.514" v="2830" actId="2696"/>
        <pc:sldMkLst>
          <pc:docMk/>
          <pc:sldMk cId="4150302321" sldId="363"/>
        </pc:sldMkLst>
        <pc:spChg chg="mod">
          <ac:chgData name="Tirapelle, Monica" userId="ea66f7dc-433e-4dba-b4df-cd22d65dcee2" providerId="ADAL" clId="{C8E25F0B-D400-4C9B-ADCE-1119CE7322B1}" dt="2022-09-16T09:09:32.728" v="130" actId="404"/>
          <ac:spMkLst>
            <pc:docMk/>
            <pc:sldMk cId="4150302321" sldId="363"/>
            <ac:spMk id="2" creationId="{00C94878-052A-EE73-122E-F1CCFE25E6F8}"/>
          </ac:spMkLst>
        </pc:spChg>
        <pc:spChg chg="add del mod">
          <ac:chgData name="Tirapelle, Monica" userId="ea66f7dc-433e-4dba-b4df-cd22d65dcee2" providerId="ADAL" clId="{C8E25F0B-D400-4C9B-ADCE-1119CE7322B1}" dt="2022-09-16T09:32:32.516" v="346" actId="478"/>
          <ac:spMkLst>
            <pc:docMk/>
            <pc:sldMk cId="4150302321" sldId="363"/>
            <ac:spMk id="6" creationId="{CF95EE34-A57D-7F11-A9E9-8BEB17C62195}"/>
          </ac:spMkLst>
        </pc:spChg>
        <pc:spChg chg="add ord">
          <ac:chgData name="Tirapelle, Monica" userId="ea66f7dc-433e-4dba-b4df-cd22d65dcee2" providerId="ADAL" clId="{C8E25F0B-D400-4C9B-ADCE-1119CE7322B1}" dt="2022-09-16T09:40:01.379" v="436" actId="167"/>
          <ac:spMkLst>
            <pc:docMk/>
            <pc:sldMk cId="4150302321" sldId="363"/>
            <ac:spMk id="9" creationId="{48FA7152-11B3-726A-35BC-E796D98C073A}"/>
          </ac:spMkLst>
        </pc:spChg>
        <pc:spChg chg="del">
          <ac:chgData name="Tirapelle, Monica" userId="ea66f7dc-433e-4dba-b4df-cd22d65dcee2" providerId="ADAL" clId="{C8E25F0B-D400-4C9B-ADCE-1119CE7322B1}" dt="2022-09-16T09:12:20.286" v="167" actId="478"/>
          <ac:spMkLst>
            <pc:docMk/>
            <pc:sldMk cId="4150302321" sldId="363"/>
            <ac:spMk id="10" creationId="{97EC23EC-B3D8-449C-4967-465296150D77}"/>
          </ac:spMkLst>
        </pc:spChg>
        <pc:spChg chg="add mod">
          <ac:chgData name="Tirapelle, Monica" userId="ea66f7dc-433e-4dba-b4df-cd22d65dcee2" providerId="ADAL" clId="{C8E25F0B-D400-4C9B-ADCE-1119CE7322B1}" dt="2022-09-16T09:41:43.254" v="506" actId="14100"/>
          <ac:spMkLst>
            <pc:docMk/>
            <pc:sldMk cId="4150302321" sldId="363"/>
            <ac:spMk id="11" creationId="{AA445041-63DA-F675-A507-822424275642}"/>
          </ac:spMkLst>
        </pc:spChg>
        <pc:spChg chg="del">
          <ac:chgData name="Tirapelle, Monica" userId="ea66f7dc-433e-4dba-b4df-cd22d65dcee2" providerId="ADAL" clId="{C8E25F0B-D400-4C9B-ADCE-1119CE7322B1}" dt="2022-09-16T09:12:21.690" v="168" actId="478"/>
          <ac:spMkLst>
            <pc:docMk/>
            <pc:sldMk cId="4150302321" sldId="363"/>
            <ac:spMk id="14" creationId="{6977197E-499A-9D05-9F2F-2877FE45DA7A}"/>
          </ac:spMkLst>
        </pc:spChg>
        <pc:spChg chg="del">
          <ac:chgData name="Tirapelle, Monica" userId="ea66f7dc-433e-4dba-b4df-cd22d65dcee2" providerId="ADAL" clId="{C8E25F0B-D400-4C9B-ADCE-1119CE7322B1}" dt="2022-09-16T09:12:22.808" v="169" actId="478"/>
          <ac:spMkLst>
            <pc:docMk/>
            <pc:sldMk cId="4150302321" sldId="363"/>
            <ac:spMk id="16" creationId="{F32A66B8-08E4-6CBB-7374-0A8C0053AE39}"/>
          </ac:spMkLst>
        </pc:spChg>
        <pc:graphicFrameChg chg="mod modGraphic">
          <ac:chgData name="Tirapelle, Monica" userId="ea66f7dc-433e-4dba-b4df-cd22d65dcee2" providerId="ADAL" clId="{C8E25F0B-D400-4C9B-ADCE-1119CE7322B1}" dt="2022-09-28T16:29:27.581" v="1062" actId="20577"/>
          <ac:graphicFrameMkLst>
            <pc:docMk/>
            <pc:sldMk cId="4150302321" sldId="363"/>
            <ac:graphicFrameMk id="5" creationId="{083F76E6-4F83-B105-E85F-7E530E906763}"/>
          </ac:graphicFrameMkLst>
        </pc:graphicFrameChg>
        <pc:graphicFrameChg chg="add mod modGraphic">
          <ac:chgData name="Tirapelle, Monica" userId="ea66f7dc-433e-4dba-b4df-cd22d65dcee2" providerId="ADAL" clId="{C8E25F0B-D400-4C9B-ADCE-1119CE7322B1}" dt="2022-09-27T09:28:27.125" v="942" actId="20577"/>
          <ac:graphicFrameMkLst>
            <pc:docMk/>
            <pc:sldMk cId="4150302321" sldId="363"/>
            <ac:graphicFrameMk id="7" creationId="{6C45637C-0B72-3AC0-40BC-0C81F2DE9475}"/>
          </ac:graphicFrameMkLst>
        </pc:graphicFrameChg>
        <pc:graphicFrameChg chg="mod modGraphic">
          <ac:chgData name="Tirapelle, Monica" userId="ea66f7dc-433e-4dba-b4df-cd22d65dcee2" providerId="ADAL" clId="{C8E25F0B-D400-4C9B-ADCE-1119CE7322B1}" dt="2022-09-27T09:27:45.213" v="928" actId="20577"/>
          <ac:graphicFrameMkLst>
            <pc:docMk/>
            <pc:sldMk cId="4150302321" sldId="363"/>
            <ac:graphicFrameMk id="13" creationId="{6412BEBA-E8A3-C66B-FF2B-F1ECC7E74E35}"/>
          </ac:graphicFrameMkLst>
        </pc:graphicFrameChg>
        <pc:graphicFrameChg chg="del mod modGraphic">
          <ac:chgData name="Tirapelle, Monica" userId="ea66f7dc-433e-4dba-b4df-cd22d65dcee2" providerId="ADAL" clId="{C8E25F0B-D400-4C9B-ADCE-1119CE7322B1}" dt="2022-09-16T09:13:36.438" v="203" actId="478"/>
          <ac:graphicFrameMkLst>
            <pc:docMk/>
            <pc:sldMk cId="4150302321" sldId="363"/>
            <ac:graphicFrameMk id="15" creationId="{1872C8C8-5087-BC12-A81F-E102D0E9691E}"/>
          </ac:graphicFrameMkLst>
        </pc:graphicFrameChg>
        <pc:picChg chg="del">
          <ac:chgData name="Tirapelle, Monica" userId="ea66f7dc-433e-4dba-b4df-cd22d65dcee2" providerId="ADAL" clId="{C8E25F0B-D400-4C9B-ADCE-1119CE7322B1}" dt="2022-09-16T09:09:36.189" v="131" actId="478"/>
          <ac:picMkLst>
            <pc:docMk/>
            <pc:sldMk cId="4150302321" sldId="363"/>
            <ac:picMk id="3" creationId="{A02EFE7C-0DB7-5792-DD69-295CEDDA1E01}"/>
          </ac:picMkLst>
        </pc:picChg>
      </pc:sldChg>
      <pc:sldChg chg="del">
        <pc:chgData name="Tirapelle, Monica" userId="ea66f7dc-433e-4dba-b4df-cd22d65dcee2" providerId="ADAL" clId="{C8E25F0B-D400-4C9B-ADCE-1119CE7322B1}" dt="2022-09-16T09:05:23.462" v="0" actId="2696"/>
        <pc:sldMkLst>
          <pc:docMk/>
          <pc:sldMk cId="2484040845" sldId="364"/>
        </pc:sldMkLst>
      </pc:sldChg>
      <pc:sldChg chg="del">
        <pc:chgData name="Tirapelle, Monica" userId="ea66f7dc-433e-4dba-b4df-cd22d65dcee2" providerId="ADAL" clId="{C8E25F0B-D400-4C9B-ADCE-1119CE7322B1}" dt="2022-09-16T09:05:23.462" v="0" actId="2696"/>
        <pc:sldMkLst>
          <pc:docMk/>
          <pc:sldMk cId="2213747613" sldId="365"/>
        </pc:sldMkLst>
      </pc:sldChg>
      <pc:sldChg chg="addSp delSp modSp mod delAnim modNotesTx">
        <pc:chgData name="Tirapelle, Monica" userId="ea66f7dc-433e-4dba-b4df-cd22d65dcee2" providerId="ADAL" clId="{C8E25F0B-D400-4C9B-ADCE-1119CE7322B1}" dt="2022-09-28T17:00:19.607" v="1556" actId="207"/>
        <pc:sldMkLst>
          <pc:docMk/>
          <pc:sldMk cId="385432297" sldId="366"/>
        </pc:sldMkLst>
        <pc:spChg chg="mod">
          <ac:chgData name="Tirapelle, Monica" userId="ea66f7dc-433e-4dba-b4df-cd22d65dcee2" providerId="ADAL" clId="{C8E25F0B-D400-4C9B-ADCE-1119CE7322B1}" dt="2022-09-28T16:34:45.907" v="1103" actId="20577"/>
          <ac:spMkLst>
            <pc:docMk/>
            <pc:sldMk cId="385432297" sldId="366"/>
            <ac:spMk id="5" creationId="{8C4F0985-67D7-161A-B18B-EEE7B1F1F590}"/>
          </ac:spMkLst>
        </pc:spChg>
        <pc:spChg chg="del">
          <ac:chgData name="Tirapelle, Monica" userId="ea66f7dc-433e-4dba-b4df-cd22d65dcee2" providerId="ADAL" clId="{C8E25F0B-D400-4C9B-ADCE-1119CE7322B1}" dt="2022-09-16T09:05:27.692" v="1" actId="478"/>
          <ac:spMkLst>
            <pc:docMk/>
            <pc:sldMk cId="385432297" sldId="366"/>
            <ac:spMk id="6" creationId="{95546191-2599-2DE3-DBE9-BFB4EF157B92}"/>
          </ac:spMkLst>
        </pc:spChg>
        <pc:spChg chg="del mod">
          <ac:chgData name="Tirapelle, Monica" userId="ea66f7dc-433e-4dba-b4df-cd22d65dcee2" providerId="ADAL" clId="{C8E25F0B-D400-4C9B-ADCE-1119CE7322B1}" dt="2022-09-16T09:05:29.494" v="3" actId="478"/>
          <ac:spMkLst>
            <pc:docMk/>
            <pc:sldMk cId="385432297" sldId="366"/>
            <ac:spMk id="7" creationId="{A852031C-6D46-14CD-D213-CC97E63B7A1E}"/>
          </ac:spMkLst>
        </pc:spChg>
        <pc:spChg chg="add del mod">
          <ac:chgData name="Tirapelle, Monica" userId="ea66f7dc-433e-4dba-b4df-cd22d65dcee2" providerId="ADAL" clId="{C8E25F0B-D400-4C9B-ADCE-1119CE7322B1}" dt="2022-09-28T17:00:14.064" v="1555" actId="207"/>
          <ac:spMkLst>
            <pc:docMk/>
            <pc:sldMk cId="385432297" sldId="366"/>
            <ac:spMk id="8" creationId="{9C4E850F-57C6-B4E9-F3A3-514DE450110F}"/>
          </ac:spMkLst>
        </pc:spChg>
        <pc:spChg chg="del">
          <ac:chgData name="Tirapelle, Monica" userId="ea66f7dc-433e-4dba-b4df-cd22d65dcee2" providerId="ADAL" clId="{C8E25F0B-D400-4C9B-ADCE-1119CE7322B1}" dt="2022-09-16T09:05:30.265" v="4" actId="478"/>
          <ac:spMkLst>
            <pc:docMk/>
            <pc:sldMk cId="385432297" sldId="366"/>
            <ac:spMk id="10" creationId="{88270843-ECB0-49FE-95D4-DFDE1DF9F63E}"/>
          </ac:spMkLst>
        </pc:spChg>
        <pc:spChg chg="del">
          <ac:chgData name="Tirapelle, Monica" userId="ea66f7dc-433e-4dba-b4df-cd22d65dcee2" providerId="ADAL" clId="{C8E25F0B-D400-4C9B-ADCE-1119CE7322B1}" dt="2022-09-16T09:05:38.003" v="8" actId="478"/>
          <ac:spMkLst>
            <pc:docMk/>
            <pc:sldMk cId="385432297" sldId="366"/>
            <ac:spMk id="16" creationId="{FC9458E9-96F9-986E-5AFB-661122D0FD47}"/>
          </ac:spMkLst>
        </pc:spChg>
        <pc:spChg chg="mod">
          <ac:chgData name="Tirapelle, Monica" userId="ea66f7dc-433e-4dba-b4df-cd22d65dcee2" providerId="ADAL" clId="{C8E25F0B-D400-4C9B-ADCE-1119CE7322B1}" dt="2022-09-28T17:00:14.064" v="1555" actId="207"/>
          <ac:spMkLst>
            <pc:docMk/>
            <pc:sldMk cId="385432297" sldId="366"/>
            <ac:spMk id="20" creationId="{7690A71F-B6D5-0477-4782-92400EEE8829}"/>
          </ac:spMkLst>
        </pc:spChg>
        <pc:spChg chg="mod">
          <ac:chgData name="Tirapelle, Monica" userId="ea66f7dc-433e-4dba-b4df-cd22d65dcee2" providerId="ADAL" clId="{C8E25F0B-D400-4C9B-ADCE-1119CE7322B1}" dt="2022-09-28T17:00:14.064" v="1555" actId="207"/>
          <ac:spMkLst>
            <pc:docMk/>
            <pc:sldMk cId="385432297" sldId="366"/>
            <ac:spMk id="22" creationId="{BD0AD3E4-F959-2F6E-D110-5734636CAF67}"/>
          </ac:spMkLst>
        </pc:spChg>
        <pc:spChg chg="mod topLvl">
          <ac:chgData name="Tirapelle, Monica" userId="ea66f7dc-433e-4dba-b4df-cd22d65dcee2" providerId="ADAL" clId="{C8E25F0B-D400-4C9B-ADCE-1119CE7322B1}" dt="2022-09-28T17:00:14.064" v="1555" actId="207"/>
          <ac:spMkLst>
            <pc:docMk/>
            <pc:sldMk cId="385432297" sldId="366"/>
            <ac:spMk id="23" creationId="{EFE35648-9A8A-F717-05B7-1D05CEC3BB68}"/>
          </ac:spMkLst>
        </pc:spChg>
        <pc:spChg chg="add del mod">
          <ac:chgData name="Tirapelle, Monica" userId="ea66f7dc-433e-4dba-b4df-cd22d65dcee2" providerId="ADAL" clId="{C8E25F0B-D400-4C9B-ADCE-1119CE7322B1}" dt="2022-09-16T09:06:08.661" v="12" actId="478"/>
          <ac:spMkLst>
            <pc:docMk/>
            <pc:sldMk cId="385432297" sldId="366"/>
            <ac:spMk id="24" creationId="{0008A981-2465-4D84-54E2-A6982AB3472C}"/>
          </ac:spMkLst>
        </pc:spChg>
        <pc:spChg chg="add del mod topLvl">
          <ac:chgData name="Tirapelle, Monica" userId="ea66f7dc-433e-4dba-b4df-cd22d65dcee2" providerId="ADAL" clId="{C8E25F0B-D400-4C9B-ADCE-1119CE7322B1}" dt="2022-09-28T17:00:19.607" v="1556" actId="207"/>
          <ac:spMkLst>
            <pc:docMk/>
            <pc:sldMk cId="385432297" sldId="366"/>
            <ac:spMk id="25" creationId="{7954D2D1-3316-4B01-4C50-843E1874D1F9}"/>
          </ac:spMkLst>
        </pc:spChg>
        <pc:spChg chg="mod">
          <ac:chgData name="Tirapelle, Monica" userId="ea66f7dc-433e-4dba-b4df-cd22d65dcee2" providerId="ADAL" clId="{C8E25F0B-D400-4C9B-ADCE-1119CE7322B1}" dt="2022-09-28T17:00:14.064" v="1555" actId="207"/>
          <ac:spMkLst>
            <pc:docMk/>
            <pc:sldMk cId="385432297" sldId="366"/>
            <ac:spMk id="71" creationId="{DD791C79-E864-73A6-9F14-943CDA9DB23A}"/>
          </ac:spMkLst>
        </pc:spChg>
        <pc:grpChg chg="del">
          <ac:chgData name="Tirapelle, Monica" userId="ea66f7dc-433e-4dba-b4df-cd22d65dcee2" providerId="ADAL" clId="{C8E25F0B-D400-4C9B-ADCE-1119CE7322B1}" dt="2022-09-16T09:05:31.969" v="5" actId="478"/>
          <ac:grpSpMkLst>
            <pc:docMk/>
            <pc:sldMk cId="385432297" sldId="366"/>
            <ac:grpSpMk id="12" creationId="{CBA89C94-A5FD-91AA-AE8B-51B5E5F3D1A9}"/>
          </ac:grpSpMkLst>
        </pc:grpChg>
        <pc:grpChg chg="add del mod">
          <ac:chgData name="Tirapelle, Monica" userId="ea66f7dc-433e-4dba-b4df-cd22d65dcee2" providerId="ADAL" clId="{C8E25F0B-D400-4C9B-ADCE-1119CE7322B1}" dt="2022-09-28T17:00:14.064" v="1555" actId="207"/>
          <ac:grpSpMkLst>
            <pc:docMk/>
            <pc:sldMk cId="385432297" sldId="366"/>
            <ac:grpSpMk id="79" creationId="{8DA574CA-D44F-CDCE-0D0F-5E6EA7D69044}"/>
          </ac:grpSpMkLst>
        </pc:grpChg>
        <pc:picChg chg="add mod">
          <ac:chgData name="Tirapelle, Monica" userId="ea66f7dc-433e-4dba-b4df-cd22d65dcee2" providerId="ADAL" clId="{C8E25F0B-D400-4C9B-ADCE-1119CE7322B1}" dt="2022-09-16T09:06:27.638" v="17" actId="1076"/>
          <ac:picMkLst>
            <pc:docMk/>
            <pc:sldMk cId="385432297" sldId="366"/>
            <ac:picMk id="21" creationId="{1073CB0E-72D2-31F4-9C4D-D2BCD378CC26}"/>
          </ac:picMkLst>
        </pc:picChg>
      </pc:sldChg>
      <pc:sldChg chg="del">
        <pc:chgData name="Tirapelle, Monica" userId="ea66f7dc-433e-4dba-b4df-cd22d65dcee2" providerId="ADAL" clId="{C8E25F0B-D400-4C9B-ADCE-1119CE7322B1}" dt="2022-09-16T09:06:35.561" v="18" actId="2696"/>
        <pc:sldMkLst>
          <pc:docMk/>
          <pc:sldMk cId="3083406918" sldId="368"/>
        </pc:sldMkLst>
      </pc:sldChg>
      <pc:sldChg chg="del">
        <pc:chgData name="Tirapelle, Monica" userId="ea66f7dc-433e-4dba-b4df-cd22d65dcee2" providerId="ADAL" clId="{C8E25F0B-D400-4C9B-ADCE-1119CE7322B1}" dt="2022-09-16T09:06:35.561" v="18" actId="2696"/>
        <pc:sldMkLst>
          <pc:docMk/>
          <pc:sldMk cId="1739943511" sldId="369"/>
        </pc:sldMkLst>
      </pc:sldChg>
      <pc:sldChg chg="addSp delSp modSp mod modShow">
        <pc:chgData name="Tirapelle, Monica" userId="ea66f7dc-433e-4dba-b4df-cd22d65dcee2" providerId="ADAL" clId="{C8E25F0B-D400-4C9B-ADCE-1119CE7322B1}" dt="2022-09-30T08:26:12.391" v="2885" actId="20577"/>
        <pc:sldMkLst>
          <pc:docMk/>
          <pc:sldMk cId="944921243" sldId="370"/>
        </pc:sldMkLst>
        <pc:spChg chg="mod">
          <ac:chgData name="Tirapelle, Monica" userId="ea66f7dc-433e-4dba-b4df-cd22d65dcee2" providerId="ADAL" clId="{C8E25F0B-D400-4C9B-ADCE-1119CE7322B1}" dt="2022-09-29T08:16:55.529" v="2161" actId="20577"/>
          <ac:spMkLst>
            <pc:docMk/>
            <pc:sldMk cId="944921243" sldId="370"/>
            <ac:spMk id="2" creationId="{250E47BD-6208-4A67-D6A5-D614D3AE5CBA}"/>
          </ac:spMkLst>
        </pc:spChg>
        <pc:spChg chg="mod">
          <ac:chgData name="Tirapelle, Monica" userId="ea66f7dc-433e-4dba-b4df-cd22d65dcee2" providerId="ADAL" clId="{C8E25F0B-D400-4C9B-ADCE-1119CE7322B1}" dt="2022-09-30T08:26:12.391" v="2885" actId="20577"/>
          <ac:spMkLst>
            <pc:docMk/>
            <pc:sldMk cId="944921243" sldId="370"/>
            <ac:spMk id="3" creationId="{BA7F39A4-622A-2477-E05E-E2E0212516F5}"/>
          </ac:spMkLst>
        </pc:spChg>
        <pc:spChg chg="add del mod">
          <ac:chgData name="Tirapelle, Monica" userId="ea66f7dc-433e-4dba-b4df-cd22d65dcee2" providerId="ADAL" clId="{C8E25F0B-D400-4C9B-ADCE-1119CE7322B1}" dt="2022-09-29T08:18:50.252" v="2190" actId="478"/>
          <ac:spMkLst>
            <pc:docMk/>
            <pc:sldMk cId="944921243" sldId="370"/>
            <ac:spMk id="6" creationId="{99B46700-8643-6A39-DFD5-9A4C885E23D4}"/>
          </ac:spMkLst>
        </pc:spChg>
        <pc:spChg chg="mod">
          <ac:chgData name="Tirapelle, Monica" userId="ea66f7dc-433e-4dba-b4df-cd22d65dcee2" providerId="ADAL" clId="{C8E25F0B-D400-4C9B-ADCE-1119CE7322B1}" dt="2022-09-29T15:59:32.366" v="2826" actId="1076"/>
          <ac:spMkLst>
            <pc:docMk/>
            <pc:sldMk cId="944921243" sldId="370"/>
            <ac:spMk id="30" creationId="{49922EDA-C05C-1103-9484-485387E126CD}"/>
          </ac:spMkLst>
        </pc:spChg>
        <pc:spChg chg="mod">
          <ac:chgData name="Tirapelle, Monica" userId="ea66f7dc-433e-4dba-b4df-cd22d65dcee2" providerId="ADAL" clId="{C8E25F0B-D400-4C9B-ADCE-1119CE7322B1}" dt="2022-09-29T15:59:32.366" v="2826" actId="1076"/>
          <ac:spMkLst>
            <pc:docMk/>
            <pc:sldMk cId="944921243" sldId="370"/>
            <ac:spMk id="34" creationId="{EB3ACD8A-2D34-C04B-C7CC-5311BC1FCDB0}"/>
          </ac:spMkLst>
        </pc:spChg>
        <pc:spChg chg="mod">
          <ac:chgData name="Tirapelle, Monica" userId="ea66f7dc-433e-4dba-b4df-cd22d65dcee2" providerId="ADAL" clId="{C8E25F0B-D400-4C9B-ADCE-1119CE7322B1}" dt="2022-09-29T15:59:32.366" v="2826" actId="1076"/>
          <ac:spMkLst>
            <pc:docMk/>
            <pc:sldMk cId="944921243" sldId="370"/>
            <ac:spMk id="36" creationId="{F2F8754B-2B5D-2C72-8D3C-1C48CB76BD2B}"/>
          </ac:spMkLst>
        </pc:spChg>
        <pc:picChg chg="mod">
          <ac:chgData name="Tirapelle, Monica" userId="ea66f7dc-433e-4dba-b4df-cd22d65dcee2" providerId="ADAL" clId="{C8E25F0B-D400-4C9B-ADCE-1119CE7322B1}" dt="2022-09-29T15:59:32.366" v="2826" actId="1076"/>
          <ac:picMkLst>
            <pc:docMk/>
            <pc:sldMk cId="944921243" sldId="370"/>
            <ac:picMk id="12" creationId="{88F14AD2-7528-31DE-11B8-CCB08C093389}"/>
          </ac:picMkLst>
        </pc:picChg>
      </pc:sldChg>
      <pc:sldChg chg="del">
        <pc:chgData name="Tirapelle, Monica" userId="ea66f7dc-433e-4dba-b4df-cd22d65dcee2" providerId="ADAL" clId="{C8E25F0B-D400-4C9B-ADCE-1119CE7322B1}" dt="2022-09-16T09:06:58.479" v="20" actId="2696"/>
        <pc:sldMkLst>
          <pc:docMk/>
          <pc:sldMk cId="1839118367" sldId="371"/>
        </pc:sldMkLst>
      </pc:sldChg>
      <pc:sldChg chg="del">
        <pc:chgData name="Tirapelle, Monica" userId="ea66f7dc-433e-4dba-b4df-cd22d65dcee2" providerId="ADAL" clId="{C8E25F0B-D400-4C9B-ADCE-1119CE7322B1}" dt="2022-09-16T09:06:58.479" v="20" actId="2696"/>
        <pc:sldMkLst>
          <pc:docMk/>
          <pc:sldMk cId="366794315" sldId="372"/>
        </pc:sldMkLst>
      </pc:sldChg>
      <pc:sldChg chg="del">
        <pc:chgData name="Tirapelle, Monica" userId="ea66f7dc-433e-4dba-b4df-cd22d65dcee2" providerId="ADAL" clId="{C8E25F0B-D400-4C9B-ADCE-1119CE7322B1}" dt="2022-09-16T09:06:58.479" v="20" actId="2696"/>
        <pc:sldMkLst>
          <pc:docMk/>
          <pc:sldMk cId="2388874595" sldId="373"/>
        </pc:sldMkLst>
      </pc:sldChg>
      <pc:sldChg chg="addSp delSp modSp mod">
        <pc:chgData name="Tirapelle, Monica" userId="ea66f7dc-433e-4dba-b4df-cd22d65dcee2" providerId="ADAL" clId="{C8E25F0B-D400-4C9B-ADCE-1119CE7322B1}" dt="2022-09-30T08:38:38.474" v="3090" actId="207"/>
        <pc:sldMkLst>
          <pc:docMk/>
          <pc:sldMk cId="3980292682" sldId="374"/>
        </pc:sldMkLst>
        <pc:spChg chg="mod">
          <ac:chgData name="Tirapelle, Monica" userId="ea66f7dc-433e-4dba-b4df-cd22d65dcee2" providerId="ADAL" clId="{C8E25F0B-D400-4C9B-ADCE-1119CE7322B1}" dt="2022-09-29T08:11:50.078" v="1991" actId="20577"/>
          <ac:spMkLst>
            <pc:docMk/>
            <pc:sldMk cId="3980292682" sldId="374"/>
            <ac:spMk id="2" creationId="{5DB94FF8-9782-8924-53A8-FBEF84BA621F}"/>
          </ac:spMkLst>
        </pc:spChg>
        <pc:spChg chg="mod">
          <ac:chgData name="Tirapelle, Monica" userId="ea66f7dc-433e-4dba-b4df-cd22d65dcee2" providerId="ADAL" clId="{C8E25F0B-D400-4C9B-ADCE-1119CE7322B1}" dt="2022-09-28T17:10:24.229" v="1753" actId="207"/>
          <ac:spMkLst>
            <pc:docMk/>
            <pc:sldMk cId="3980292682" sldId="374"/>
            <ac:spMk id="12" creationId="{D96C558D-A5CD-736F-43BA-5D15CBD6AB27}"/>
          </ac:spMkLst>
        </pc:spChg>
        <pc:spChg chg="mod">
          <ac:chgData name="Tirapelle, Monica" userId="ea66f7dc-433e-4dba-b4df-cd22d65dcee2" providerId="ADAL" clId="{C8E25F0B-D400-4C9B-ADCE-1119CE7322B1}" dt="2022-09-28T17:10:24.229" v="1753" actId="207"/>
          <ac:spMkLst>
            <pc:docMk/>
            <pc:sldMk cId="3980292682" sldId="374"/>
            <ac:spMk id="19" creationId="{187A4415-4441-A6BD-4A9F-316F7BDD9889}"/>
          </ac:spMkLst>
        </pc:spChg>
        <pc:spChg chg="mod">
          <ac:chgData name="Tirapelle, Monica" userId="ea66f7dc-433e-4dba-b4df-cd22d65dcee2" providerId="ADAL" clId="{C8E25F0B-D400-4C9B-ADCE-1119CE7322B1}" dt="2022-09-28T17:10:24.229" v="1753" actId="207"/>
          <ac:spMkLst>
            <pc:docMk/>
            <pc:sldMk cId="3980292682" sldId="374"/>
            <ac:spMk id="20" creationId="{43CBA576-F188-0A7E-BF55-40011CD68726}"/>
          </ac:spMkLst>
        </pc:spChg>
        <pc:spChg chg="mod">
          <ac:chgData name="Tirapelle, Monica" userId="ea66f7dc-433e-4dba-b4df-cd22d65dcee2" providerId="ADAL" clId="{C8E25F0B-D400-4C9B-ADCE-1119CE7322B1}" dt="2022-09-28T17:10:32.618" v="1755" actId="207"/>
          <ac:spMkLst>
            <pc:docMk/>
            <pc:sldMk cId="3980292682" sldId="374"/>
            <ac:spMk id="22" creationId="{75CAEB6D-7749-C1EF-F71E-919A72E225C7}"/>
          </ac:spMkLst>
        </pc:spChg>
        <pc:spChg chg="mod">
          <ac:chgData name="Tirapelle, Monica" userId="ea66f7dc-433e-4dba-b4df-cd22d65dcee2" providerId="ADAL" clId="{C8E25F0B-D400-4C9B-ADCE-1119CE7322B1}" dt="2022-09-28T17:10:36.174" v="1756" actId="207"/>
          <ac:spMkLst>
            <pc:docMk/>
            <pc:sldMk cId="3980292682" sldId="374"/>
            <ac:spMk id="23" creationId="{6A6562DA-BDD4-879E-06E0-06C937FE0F30}"/>
          </ac:spMkLst>
        </pc:spChg>
        <pc:spChg chg="add mod">
          <ac:chgData name="Tirapelle, Monica" userId="ea66f7dc-433e-4dba-b4df-cd22d65dcee2" providerId="ADAL" clId="{C8E25F0B-D400-4C9B-ADCE-1119CE7322B1}" dt="2022-09-28T16:58:16.030" v="1547" actId="1582"/>
          <ac:spMkLst>
            <pc:docMk/>
            <pc:sldMk cId="3980292682" sldId="374"/>
            <ac:spMk id="47" creationId="{CD28C6EA-7489-D777-C0DE-7A8D03C429FB}"/>
          </ac:spMkLst>
        </pc:spChg>
        <pc:spChg chg="mod">
          <ac:chgData name="Tirapelle, Monica" userId="ea66f7dc-433e-4dba-b4df-cd22d65dcee2" providerId="ADAL" clId="{C8E25F0B-D400-4C9B-ADCE-1119CE7322B1}" dt="2022-09-28T16:57:19.106" v="1538" actId="1076"/>
          <ac:spMkLst>
            <pc:docMk/>
            <pc:sldMk cId="3980292682" sldId="374"/>
            <ac:spMk id="52" creationId="{5144F07E-4A4A-99D0-A0CC-EA3F131B5BF9}"/>
          </ac:spMkLst>
        </pc:spChg>
        <pc:spChg chg="mod">
          <ac:chgData name="Tirapelle, Monica" userId="ea66f7dc-433e-4dba-b4df-cd22d65dcee2" providerId="ADAL" clId="{C8E25F0B-D400-4C9B-ADCE-1119CE7322B1}" dt="2022-09-28T16:57:19.106" v="1538" actId="1076"/>
          <ac:spMkLst>
            <pc:docMk/>
            <pc:sldMk cId="3980292682" sldId="374"/>
            <ac:spMk id="54" creationId="{3AD3F57E-FFD0-FAF5-1CE0-474BB7F4B7DD}"/>
          </ac:spMkLst>
        </pc:spChg>
        <pc:grpChg chg="mod">
          <ac:chgData name="Tirapelle, Monica" userId="ea66f7dc-433e-4dba-b4df-cd22d65dcee2" providerId="ADAL" clId="{C8E25F0B-D400-4C9B-ADCE-1119CE7322B1}" dt="2022-09-28T17:10:32.618" v="1755" actId="207"/>
          <ac:grpSpMkLst>
            <pc:docMk/>
            <pc:sldMk cId="3980292682" sldId="374"/>
            <ac:grpSpMk id="21" creationId="{61E9BE63-8837-3ABC-2E48-84393B620428}"/>
          </ac:grpSpMkLst>
        </pc:grpChg>
        <pc:graphicFrameChg chg="mod modGraphic">
          <ac:chgData name="Tirapelle, Monica" userId="ea66f7dc-433e-4dba-b4df-cd22d65dcee2" providerId="ADAL" clId="{C8E25F0B-D400-4C9B-ADCE-1119CE7322B1}" dt="2022-09-30T08:38:38.474" v="3090" actId="207"/>
          <ac:graphicFrameMkLst>
            <pc:docMk/>
            <pc:sldMk cId="3980292682" sldId="374"/>
            <ac:graphicFrameMk id="3" creationId="{D0380F7D-01B5-D358-F56B-97AA0CCA6EF4}"/>
          </ac:graphicFrameMkLst>
        </pc:graphicFrameChg>
        <pc:graphicFrameChg chg="mod modGraphic">
          <ac:chgData name="Tirapelle, Monica" userId="ea66f7dc-433e-4dba-b4df-cd22d65dcee2" providerId="ADAL" clId="{C8E25F0B-D400-4C9B-ADCE-1119CE7322B1}" dt="2022-09-28T16:57:19.106" v="1538" actId="1076"/>
          <ac:graphicFrameMkLst>
            <pc:docMk/>
            <pc:sldMk cId="3980292682" sldId="374"/>
            <ac:graphicFrameMk id="5" creationId="{85F3B3EF-BD67-5323-4C3A-180D0711936A}"/>
          </ac:graphicFrameMkLst>
        </pc:graphicFrameChg>
        <pc:picChg chg="add del">
          <ac:chgData name="Tirapelle, Monica" userId="ea66f7dc-433e-4dba-b4df-cd22d65dcee2" providerId="ADAL" clId="{C8E25F0B-D400-4C9B-ADCE-1119CE7322B1}" dt="2022-09-27T09:40:02.201" v="943" actId="478"/>
          <ac:picMkLst>
            <pc:docMk/>
            <pc:sldMk cId="3980292682" sldId="374"/>
            <ac:picMk id="47" creationId="{A7B79470-B7C0-8621-5629-F01B265AE518}"/>
          </ac:picMkLst>
        </pc:picChg>
      </pc:sldChg>
      <pc:sldChg chg="addSp modSp mod">
        <pc:chgData name="Tirapelle, Monica" userId="ea66f7dc-433e-4dba-b4df-cd22d65dcee2" providerId="ADAL" clId="{C8E25F0B-D400-4C9B-ADCE-1119CE7322B1}" dt="2022-09-28T16:24:37.632" v="1028" actId="113"/>
        <pc:sldMkLst>
          <pc:docMk/>
          <pc:sldMk cId="4291478493" sldId="376"/>
        </pc:sldMkLst>
        <pc:spChg chg="mod">
          <ac:chgData name="Tirapelle, Monica" userId="ea66f7dc-433e-4dba-b4df-cd22d65dcee2" providerId="ADAL" clId="{C8E25F0B-D400-4C9B-ADCE-1119CE7322B1}" dt="2022-09-28T16:24:37.632" v="1028" actId="113"/>
          <ac:spMkLst>
            <pc:docMk/>
            <pc:sldMk cId="4291478493" sldId="376"/>
            <ac:spMk id="7" creationId="{0CBA1F85-DB35-EA2B-F590-3ACF9B653AE3}"/>
          </ac:spMkLst>
        </pc:spChg>
        <pc:picChg chg="add">
          <ac:chgData name="Tirapelle, Monica" userId="ea66f7dc-433e-4dba-b4df-cd22d65dcee2" providerId="ADAL" clId="{C8E25F0B-D400-4C9B-ADCE-1119CE7322B1}" dt="2022-09-16T09:06:50.677" v="19" actId="22"/>
          <ac:picMkLst>
            <pc:docMk/>
            <pc:sldMk cId="4291478493" sldId="376"/>
            <ac:picMk id="6" creationId="{50F9CE69-6AF1-A754-6304-AC713946D645}"/>
          </ac:picMkLst>
        </pc:picChg>
      </pc:sldChg>
      <pc:sldChg chg="addSp delSp modSp mod">
        <pc:chgData name="Tirapelle, Monica" userId="ea66f7dc-433e-4dba-b4df-cd22d65dcee2" providerId="ADAL" clId="{C8E25F0B-D400-4C9B-ADCE-1119CE7322B1}" dt="2022-09-29T15:59:11.001" v="2821" actId="12"/>
        <pc:sldMkLst>
          <pc:docMk/>
          <pc:sldMk cId="4082042601" sldId="378"/>
        </pc:sldMkLst>
        <pc:spChg chg="add del mod">
          <ac:chgData name="Tirapelle, Monica" userId="ea66f7dc-433e-4dba-b4df-cd22d65dcee2" providerId="ADAL" clId="{C8E25F0B-D400-4C9B-ADCE-1119CE7322B1}" dt="2022-09-29T15:58:43.862" v="2807" actId="21"/>
          <ac:spMkLst>
            <pc:docMk/>
            <pc:sldMk cId="4082042601" sldId="378"/>
            <ac:spMk id="2" creationId="{B0C73DE7-7F8C-4B4A-1322-248559E53A56}"/>
          </ac:spMkLst>
        </pc:spChg>
        <pc:spChg chg="mod">
          <ac:chgData name="Tirapelle, Monica" userId="ea66f7dc-433e-4dba-b4df-cd22d65dcee2" providerId="ADAL" clId="{C8E25F0B-D400-4C9B-ADCE-1119CE7322B1}" dt="2022-09-29T15:59:11.001" v="2821" actId="12"/>
          <ac:spMkLst>
            <pc:docMk/>
            <pc:sldMk cId="4082042601" sldId="378"/>
            <ac:spMk id="3" creationId="{B686EDE0-F4EF-87DB-AAA6-C78CFA0D4A96}"/>
          </ac:spMkLst>
        </pc:spChg>
      </pc:sldChg>
      <pc:sldChg chg="modSp new mod">
        <pc:chgData name="Tirapelle, Monica" userId="ea66f7dc-433e-4dba-b4df-cd22d65dcee2" providerId="ADAL" clId="{C8E25F0B-D400-4C9B-ADCE-1119CE7322B1}" dt="2022-09-29T16:00:39.753" v="2873" actId="20577"/>
        <pc:sldMkLst>
          <pc:docMk/>
          <pc:sldMk cId="2818050302" sldId="379"/>
        </pc:sldMkLst>
        <pc:spChg chg="mod">
          <ac:chgData name="Tirapelle, Monica" userId="ea66f7dc-433e-4dba-b4df-cd22d65dcee2" providerId="ADAL" clId="{C8E25F0B-D400-4C9B-ADCE-1119CE7322B1}" dt="2022-09-16T09:07:58.462" v="43" actId="20577"/>
          <ac:spMkLst>
            <pc:docMk/>
            <pc:sldMk cId="2818050302" sldId="379"/>
            <ac:spMk id="2" creationId="{4EB318F2-BE32-CA00-C1F3-6F61BBFC0EEE}"/>
          </ac:spMkLst>
        </pc:spChg>
        <pc:spChg chg="mod">
          <ac:chgData name="Tirapelle, Monica" userId="ea66f7dc-433e-4dba-b4df-cd22d65dcee2" providerId="ADAL" clId="{C8E25F0B-D400-4C9B-ADCE-1119CE7322B1}" dt="2022-09-29T16:00:39.753" v="2873" actId="20577"/>
          <ac:spMkLst>
            <pc:docMk/>
            <pc:sldMk cId="2818050302" sldId="379"/>
            <ac:spMk id="3" creationId="{E139CBC3-3416-D384-AD00-91B94CAD4DE8}"/>
          </ac:spMkLst>
        </pc:spChg>
      </pc:sldChg>
      <pc:sldChg chg="modSp new del mod">
        <pc:chgData name="Tirapelle, Monica" userId="ea66f7dc-433e-4dba-b4df-cd22d65dcee2" providerId="ADAL" clId="{C8E25F0B-D400-4C9B-ADCE-1119CE7322B1}" dt="2022-09-28T17:11:34.771" v="1772" actId="2696"/>
        <pc:sldMkLst>
          <pc:docMk/>
          <pc:sldMk cId="1220236938" sldId="380"/>
        </pc:sldMkLst>
        <pc:spChg chg="mod">
          <ac:chgData name="Tirapelle, Monica" userId="ea66f7dc-433e-4dba-b4df-cd22d65dcee2" providerId="ADAL" clId="{C8E25F0B-D400-4C9B-ADCE-1119CE7322B1}" dt="2022-09-16T09:15:25.012" v="256" actId="404"/>
          <ac:spMkLst>
            <pc:docMk/>
            <pc:sldMk cId="1220236938" sldId="380"/>
            <ac:spMk id="2" creationId="{8C3FB1ED-26C4-A12F-9A8C-F6B0E9F4C7C2}"/>
          </ac:spMkLst>
        </pc:spChg>
      </pc:sldChg>
      <pc:sldChg chg="addSp delSp modSp new del mod">
        <pc:chgData name="Tirapelle, Monica" userId="ea66f7dc-433e-4dba-b4df-cd22d65dcee2" providerId="ADAL" clId="{C8E25F0B-D400-4C9B-ADCE-1119CE7322B1}" dt="2022-09-28T17:09:24.800" v="1744" actId="2696"/>
        <pc:sldMkLst>
          <pc:docMk/>
          <pc:sldMk cId="1803933167" sldId="381"/>
        </pc:sldMkLst>
        <pc:spChg chg="mod">
          <ac:chgData name="Tirapelle, Monica" userId="ea66f7dc-433e-4dba-b4df-cd22d65dcee2" providerId="ADAL" clId="{C8E25F0B-D400-4C9B-ADCE-1119CE7322B1}" dt="2022-09-16T09:15:54.893" v="261" actId="255"/>
          <ac:spMkLst>
            <pc:docMk/>
            <pc:sldMk cId="1803933167" sldId="381"/>
            <ac:spMk id="2" creationId="{094ED522-5F4C-F46E-4D9B-18FDFDF32754}"/>
          </ac:spMkLst>
        </pc:spChg>
        <pc:spChg chg="del">
          <ac:chgData name="Tirapelle, Monica" userId="ea66f7dc-433e-4dba-b4df-cd22d65dcee2" providerId="ADAL" clId="{C8E25F0B-D400-4C9B-ADCE-1119CE7322B1}" dt="2022-09-28T16:24:56.367" v="1029" actId="478"/>
          <ac:spMkLst>
            <pc:docMk/>
            <pc:sldMk cId="1803933167" sldId="381"/>
            <ac:spMk id="3" creationId="{9FA988C5-D002-E042-BB65-7AB3A2814D66}"/>
          </ac:spMkLst>
        </pc:spChg>
        <pc:spChg chg="add mod">
          <ac:chgData name="Tirapelle, Monica" userId="ea66f7dc-433e-4dba-b4df-cd22d65dcee2" providerId="ADAL" clId="{C8E25F0B-D400-4C9B-ADCE-1119CE7322B1}" dt="2022-09-28T16:26:32.461" v="1058" actId="20577"/>
          <ac:spMkLst>
            <pc:docMk/>
            <pc:sldMk cId="1803933167" sldId="381"/>
            <ac:spMk id="5" creationId="{4DA37B11-B9BA-F209-FF32-7C63A9AFF894}"/>
          </ac:spMkLst>
        </pc:spChg>
        <pc:spChg chg="add mod">
          <ac:chgData name="Tirapelle, Monica" userId="ea66f7dc-433e-4dba-b4df-cd22d65dcee2" providerId="ADAL" clId="{C8E25F0B-D400-4C9B-ADCE-1119CE7322B1}" dt="2022-09-28T16:26:07.647" v="1047" actId="20577"/>
          <ac:spMkLst>
            <pc:docMk/>
            <pc:sldMk cId="1803933167" sldId="381"/>
            <ac:spMk id="13" creationId="{ED0E7D1C-4ED9-A093-764F-A271FC653ACF}"/>
          </ac:spMkLst>
        </pc:spChg>
        <pc:spChg chg="add mod">
          <ac:chgData name="Tirapelle, Monica" userId="ea66f7dc-433e-4dba-b4df-cd22d65dcee2" providerId="ADAL" clId="{C8E25F0B-D400-4C9B-ADCE-1119CE7322B1}" dt="2022-09-28T16:26:13.989" v="1048"/>
          <ac:spMkLst>
            <pc:docMk/>
            <pc:sldMk cId="1803933167" sldId="381"/>
            <ac:spMk id="14" creationId="{C614BEB4-AE3C-87E3-6117-B68EFB5298AF}"/>
          </ac:spMkLst>
        </pc:spChg>
        <pc:spChg chg="add mod">
          <ac:chgData name="Tirapelle, Monica" userId="ea66f7dc-433e-4dba-b4df-cd22d65dcee2" providerId="ADAL" clId="{C8E25F0B-D400-4C9B-ADCE-1119CE7322B1}" dt="2022-09-28T16:26:18.648" v="1054"/>
          <ac:spMkLst>
            <pc:docMk/>
            <pc:sldMk cId="1803933167" sldId="381"/>
            <ac:spMk id="15" creationId="{5D19BBE1-45ED-A709-DE75-EBA7A0672F29}"/>
          </ac:spMkLst>
        </pc:spChg>
        <pc:grpChg chg="add mod">
          <ac:chgData name="Tirapelle, Monica" userId="ea66f7dc-433e-4dba-b4df-cd22d65dcee2" providerId="ADAL" clId="{C8E25F0B-D400-4C9B-ADCE-1119CE7322B1}" dt="2022-09-28T16:26:27.451" v="1055"/>
          <ac:grpSpMkLst>
            <pc:docMk/>
            <pc:sldMk cId="1803933167" sldId="381"/>
            <ac:grpSpMk id="6" creationId="{26455EC7-F9DA-0EBF-C615-F0640EBCBEF7}"/>
          </ac:grpSpMkLst>
        </pc:grpChg>
        <pc:picChg chg="mod">
          <ac:chgData name="Tirapelle, Monica" userId="ea66f7dc-433e-4dba-b4df-cd22d65dcee2" providerId="ADAL" clId="{C8E25F0B-D400-4C9B-ADCE-1119CE7322B1}" dt="2022-09-28T16:24:56.903" v="1030"/>
          <ac:picMkLst>
            <pc:docMk/>
            <pc:sldMk cId="1803933167" sldId="381"/>
            <ac:picMk id="7" creationId="{39176364-055D-A8EA-2BAE-A100BC39149E}"/>
          </ac:picMkLst>
        </pc:picChg>
        <pc:picChg chg="mod">
          <ac:chgData name="Tirapelle, Monica" userId="ea66f7dc-433e-4dba-b4df-cd22d65dcee2" providerId="ADAL" clId="{C8E25F0B-D400-4C9B-ADCE-1119CE7322B1}" dt="2022-09-28T16:24:56.903" v="1030"/>
          <ac:picMkLst>
            <pc:docMk/>
            <pc:sldMk cId="1803933167" sldId="381"/>
            <ac:picMk id="8" creationId="{2806851E-EC8A-66BB-5904-D3AE7C3CE16C}"/>
          </ac:picMkLst>
        </pc:picChg>
        <pc:picChg chg="mod">
          <ac:chgData name="Tirapelle, Monica" userId="ea66f7dc-433e-4dba-b4df-cd22d65dcee2" providerId="ADAL" clId="{C8E25F0B-D400-4C9B-ADCE-1119CE7322B1}" dt="2022-09-28T16:24:56.903" v="1030"/>
          <ac:picMkLst>
            <pc:docMk/>
            <pc:sldMk cId="1803933167" sldId="381"/>
            <ac:picMk id="9" creationId="{A22C95B9-6F91-4ABB-B5FE-A796D6CA8E47}"/>
          </ac:picMkLst>
        </pc:picChg>
        <pc:cxnChg chg="add mod">
          <ac:chgData name="Tirapelle, Monica" userId="ea66f7dc-433e-4dba-b4df-cd22d65dcee2" providerId="ADAL" clId="{C8E25F0B-D400-4C9B-ADCE-1119CE7322B1}" dt="2022-09-28T16:24:56.903" v="1030"/>
          <ac:cxnSpMkLst>
            <pc:docMk/>
            <pc:sldMk cId="1803933167" sldId="381"/>
            <ac:cxnSpMk id="10" creationId="{D51ACD06-7115-F2FC-F39F-7E59BE6D8A99}"/>
          </ac:cxnSpMkLst>
        </pc:cxnChg>
        <pc:cxnChg chg="add mod">
          <ac:chgData name="Tirapelle, Monica" userId="ea66f7dc-433e-4dba-b4df-cd22d65dcee2" providerId="ADAL" clId="{C8E25F0B-D400-4C9B-ADCE-1119CE7322B1}" dt="2022-09-28T16:24:56.903" v="1030"/>
          <ac:cxnSpMkLst>
            <pc:docMk/>
            <pc:sldMk cId="1803933167" sldId="381"/>
            <ac:cxnSpMk id="11" creationId="{018EAAFD-F5D3-B3DD-3290-2DE142CF2C1B}"/>
          </ac:cxnSpMkLst>
        </pc:cxnChg>
        <pc:cxnChg chg="add mod">
          <ac:chgData name="Tirapelle, Monica" userId="ea66f7dc-433e-4dba-b4df-cd22d65dcee2" providerId="ADAL" clId="{C8E25F0B-D400-4C9B-ADCE-1119CE7322B1}" dt="2022-09-28T16:24:56.903" v="1030"/>
          <ac:cxnSpMkLst>
            <pc:docMk/>
            <pc:sldMk cId="1803933167" sldId="381"/>
            <ac:cxnSpMk id="12" creationId="{9E1FB98E-2648-8B3A-2EA4-C0852E9215A2}"/>
          </ac:cxnSpMkLst>
        </pc:cxnChg>
      </pc:sldChg>
      <pc:sldChg chg="addSp delSp modSp add mod ord">
        <pc:chgData name="Tirapelle, Monica" userId="ea66f7dc-433e-4dba-b4df-cd22d65dcee2" providerId="ADAL" clId="{C8E25F0B-D400-4C9B-ADCE-1119CE7322B1}" dt="2022-09-29T15:45:55.615" v="2674" actId="20577"/>
        <pc:sldMkLst>
          <pc:docMk/>
          <pc:sldMk cId="3758647312" sldId="382"/>
        </pc:sldMkLst>
        <pc:spChg chg="mod">
          <ac:chgData name="Tirapelle, Monica" userId="ea66f7dc-433e-4dba-b4df-cd22d65dcee2" providerId="ADAL" clId="{C8E25F0B-D400-4C9B-ADCE-1119CE7322B1}" dt="2022-09-29T15:39:52.776" v="2660" actId="20577"/>
          <ac:spMkLst>
            <pc:docMk/>
            <pc:sldMk cId="3758647312" sldId="382"/>
            <ac:spMk id="2" creationId="{03B0CA22-4709-4DC1-0C84-55A07CC6F6EA}"/>
          </ac:spMkLst>
        </pc:spChg>
        <pc:spChg chg="del">
          <ac:chgData name="Tirapelle, Monica" userId="ea66f7dc-433e-4dba-b4df-cd22d65dcee2" providerId="ADAL" clId="{C8E25F0B-D400-4C9B-ADCE-1119CE7322B1}" dt="2022-09-28T16:31:31.246" v="1076" actId="478"/>
          <ac:spMkLst>
            <pc:docMk/>
            <pc:sldMk cId="3758647312" sldId="382"/>
            <ac:spMk id="3" creationId="{19EA0457-7FCF-3B6C-B96D-9C93E478EDCB}"/>
          </ac:spMkLst>
        </pc:spChg>
        <pc:spChg chg="del">
          <ac:chgData name="Tirapelle, Monica" userId="ea66f7dc-433e-4dba-b4df-cd22d65dcee2" providerId="ADAL" clId="{C8E25F0B-D400-4C9B-ADCE-1119CE7322B1}" dt="2022-09-28T17:11:28.974" v="1771" actId="478"/>
          <ac:spMkLst>
            <pc:docMk/>
            <pc:sldMk cId="3758647312" sldId="382"/>
            <ac:spMk id="5" creationId="{7498D1F7-B3D0-C908-71D0-7B434F089C2B}"/>
          </ac:spMkLst>
        </pc:spChg>
        <pc:spChg chg="del">
          <ac:chgData name="Tirapelle, Monica" userId="ea66f7dc-433e-4dba-b4df-cd22d65dcee2" providerId="ADAL" clId="{C8E25F0B-D400-4C9B-ADCE-1119CE7322B1}" dt="2022-09-28T17:11:28.974" v="1771" actId="478"/>
          <ac:spMkLst>
            <pc:docMk/>
            <pc:sldMk cId="3758647312" sldId="382"/>
            <ac:spMk id="6" creationId="{38425CB5-54E5-3BA6-1F95-D353551DB14D}"/>
          </ac:spMkLst>
        </pc:spChg>
        <pc:spChg chg="del">
          <ac:chgData name="Tirapelle, Monica" userId="ea66f7dc-433e-4dba-b4df-cd22d65dcee2" providerId="ADAL" clId="{C8E25F0B-D400-4C9B-ADCE-1119CE7322B1}" dt="2022-09-28T17:11:28.974" v="1771" actId="478"/>
          <ac:spMkLst>
            <pc:docMk/>
            <pc:sldMk cId="3758647312" sldId="382"/>
            <ac:spMk id="7" creationId="{CAEE196C-9BCB-EA86-B4A8-29D00C46C821}"/>
          </ac:spMkLst>
        </pc:spChg>
        <pc:spChg chg="del">
          <ac:chgData name="Tirapelle, Monica" userId="ea66f7dc-433e-4dba-b4df-cd22d65dcee2" providerId="ADAL" clId="{C8E25F0B-D400-4C9B-ADCE-1119CE7322B1}" dt="2022-09-28T17:11:28.974" v="1771" actId="478"/>
          <ac:spMkLst>
            <pc:docMk/>
            <pc:sldMk cId="3758647312" sldId="382"/>
            <ac:spMk id="8" creationId="{5DA4A98A-F911-DAC5-3E62-62643E3C3299}"/>
          </ac:spMkLst>
        </pc:spChg>
        <pc:spChg chg="del">
          <ac:chgData name="Tirapelle, Monica" userId="ea66f7dc-433e-4dba-b4df-cd22d65dcee2" providerId="ADAL" clId="{C8E25F0B-D400-4C9B-ADCE-1119CE7322B1}" dt="2022-09-28T17:11:28.974" v="1771" actId="478"/>
          <ac:spMkLst>
            <pc:docMk/>
            <pc:sldMk cId="3758647312" sldId="382"/>
            <ac:spMk id="10" creationId="{509F503A-29EB-4AE6-F363-E9B6ADCC2909}"/>
          </ac:spMkLst>
        </pc:spChg>
        <pc:spChg chg="add mod">
          <ac:chgData name="Tirapelle, Monica" userId="ea66f7dc-433e-4dba-b4df-cd22d65dcee2" providerId="ADAL" clId="{C8E25F0B-D400-4C9B-ADCE-1119CE7322B1}" dt="2022-09-29T15:45:55.615" v="2674" actId="20577"/>
          <ac:spMkLst>
            <pc:docMk/>
            <pc:sldMk cId="3758647312" sldId="382"/>
            <ac:spMk id="10" creationId="{B695071E-3E1F-DC9C-34F1-74762EB4AB98}"/>
          </ac:spMkLst>
        </pc:spChg>
        <pc:spChg chg="del">
          <ac:chgData name="Tirapelle, Monica" userId="ea66f7dc-433e-4dba-b4df-cd22d65dcee2" providerId="ADAL" clId="{C8E25F0B-D400-4C9B-ADCE-1119CE7322B1}" dt="2022-09-28T17:11:28.974" v="1771" actId="478"/>
          <ac:spMkLst>
            <pc:docMk/>
            <pc:sldMk cId="3758647312" sldId="382"/>
            <ac:spMk id="11" creationId="{2DE66396-0DC5-ADD8-AF36-32C48BCB0207}"/>
          </ac:spMkLst>
        </pc:spChg>
        <pc:spChg chg="del">
          <ac:chgData name="Tirapelle, Monica" userId="ea66f7dc-433e-4dba-b4df-cd22d65dcee2" providerId="ADAL" clId="{C8E25F0B-D400-4C9B-ADCE-1119CE7322B1}" dt="2022-09-28T17:11:28.974" v="1771" actId="478"/>
          <ac:spMkLst>
            <pc:docMk/>
            <pc:sldMk cId="3758647312" sldId="382"/>
            <ac:spMk id="18" creationId="{D38ECD24-D853-7A15-5B69-BB5672A119AC}"/>
          </ac:spMkLst>
        </pc:spChg>
        <pc:spChg chg="del">
          <ac:chgData name="Tirapelle, Monica" userId="ea66f7dc-433e-4dba-b4df-cd22d65dcee2" providerId="ADAL" clId="{C8E25F0B-D400-4C9B-ADCE-1119CE7322B1}" dt="2022-09-28T17:11:28.974" v="1771" actId="478"/>
          <ac:spMkLst>
            <pc:docMk/>
            <pc:sldMk cId="3758647312" sldId="382"/>
            <ac:spMk id="19" creationId="{15B63166-3830-5710-C833-286570F0F12E}"/>
          </ac:spMkLst>
        </pc:spChg>
        <pc:spChg chg="add del mod">
          <ac:chgData name="Tirapelle, Monica" userId="ea66f7dc-433e-4dba-b4df-cd22d65dcee2" providerId="ADAL" clId="{C8E25F0B-D400-4C9B-ADCE-1119CE7322B1}" dt="2022-09-28T17:11:28.974" v="1771" actId="478"/>
          <ac:spMkLst>
            <pc:docMk/>
            <pc:sldMk cId="3758647312" sldId="382"/>
            <ac:spMk id="23" creationId="{9499A07B-8C25-F28E-3818-22C610AFFE5A}"/>
          </ac:spMkLst>
        </pc:spChg>
        <pc:spChg chg="del mod">
          <ac:chgData name="Tirapelle, Monica" userId="ea66f7dc-433e-4dba-b4df-cd22d65dcee2" providerId="ADAL" clId="{C8E25F0B-D400-4C9B-ADCE-1119CE7322B1}" dt="2022-09-28T17:11:28.974" v="1771" actId="478"/>
          <ac:spMkLst>
            <pc:docMk/>
            <pc:sldMk cId="3758647312" sldId="382"/>
            <ac:spMk id="24" creationId="{28FE6117-A2F8-F4F7-831F-0A9905B58172}"/>
          </ac:spMkLst>
        </pc:spChg>
        <pc:spChg chg="del mod">
          <ac:chgData name="Tirapelle, Monica" userId="ea66f7dc-433e-4dba-b4df-cd22d65dcee2" providerId="ADAL" clId="{C8E25F0B-D400-4C9B-ADCE-1119CE7322B1}" dt="2022-09-28T17:11:28.974" v="1771" actId="478"/>
          <ac:spMkLst>
            <pc:docMk/>
            <pc:sldMk cId="3758647312" sldId="382"/>
            <ac:spMk id="25" creationId="{C820F96A-A3C0-B048-A8A9-C6B50291455A}"/>
          </ac:spMkLst>
        </pc:spChg>
        <pc:spChg chg="mod">
          <ac:chgData name="Tirapelle, Monica" userId="ea66f7dc-433e-4dba-b4df-cd22d65dcee2" providerId="ADAL" clId="{C8E25F0B-D400-4C9B-ADCE-1119CE7322B1}" dt="2022-09-28T16:31:04.127" v="1067" actId="207"/>
          <ac:spMkLst>
            <pc:docMk/>
            <pc:sldMk cId="3758647312" sldId="382"/>
            <ac:spMk id="27" creationId="{89B11938-E10F-F3B2-60EC-9F96703BB8A1}"/>
          </ac:spMkLst>
        </pc:spChg>
        <pc:spChg chg="mod">
          <ac:chgData name="Tirapelle, Monica" userId="ea66f7dc-433e-4dba-b4df-cd22d65dcee2" providerId="ADAL" clId="{C8E25F0B-D400-4C9B-ADCE-1119CE7322B1}" dt="2022-09-28T16:31:11.110" v="1068" actId="207"/>
          <ac:spMkLst>
            <pc:docMk/>
            <pc:sldMk cId="3758647312" sldId="382"/>
            <ac:spMk id="28" creationId="{8B141FC1-0ACB-02DB-3512-AC27C42263E5}"/>
          </ac:spMkLst>
        </pc:spChg>
        <pc:spChg chg="del">
          <ac:chgData name="Tirapelle, Monica" userId="ea66f7dc-433e-4dba-b4df-cd22d65dcee2" providerId="ADAL" clId="{C8E25F0B-D400-4C9B-ADCE-1119CE7322B1}" dt="2022-09-28T17:11:28.974" v="1771" actId="478"/>
          <ac:spMkLst>
            <pc:docMk/>
            <pc:sldMk cId="3758647312" sldId="382"/>
            <ac:spMk id="29" creationId="{C7C1BAD0-8B67-4AA3-3AA8-2D6E823102E7}"/>
          </ac:spMkLst>
        </pc:spChg>
        <pc:spChg chg="del mod">
          <ac:chgData name="Tirapelle, Monica" userId="ea66f7dc-433e-4dba-b4df-cd22d65dcee2" providerId="ADAL" clId="{C8E25F0B-D400-4C9B-ADCE-1119CE7322B1}" dt="2022-09-28T17:11:28.974" v="1771" actId="478"/>
          <ac:spMkLst>
            <pc:docMk/>
            <pc:sldMk cId="3758647312" sldId="382"/>
            <ac:spMk id="30" creationId="{89BDE2E1-D0DE-E17B-4964-22020F22A524}"/>
          </ac:spMkLst>
        </pc:spChg>
        <pc:spChg chg="del">
          <ac:chgData name="Tirapelle, Monica" userId="ea66f7dc-433e-4dba-b4df-cd22d65dcee2" providerId="ADAL" clId="{C8E25F0B-D400-4C9B-ADCE-1119CE7322B1}" dt="2022-09-28T17:11:28.974" v="1771" actId="478"/>
          <ac:spMkLst>
            <pc:docMk/>
            <pc:sldMk cId="3758647312" sldId="382"/>
            <ac:spMk id="37" creationId="{A5CC1B5E-3E29-1259-0DE2-BD40B93B100A}"/>
          </ac:spMkLst>
        </pc:spChg>
        <pc:spChg chg="del">
          <ac:chgData name="Tirapelle, Monica" userId="ea66f7dc-433e-4dba-b4df-cd22d65dcee2" providerId="ADAL" clId="{C8E25F0B-D400-4C9B-ADCE-1119CE7322B1}" dt="2022-09-28T17:11:28.974" v="1771" actId="478"/>
          <ac:spMkLst>
            <pc:docMk/>
            <pc:sldMk cId="3758647312" sldId="382"/>
            <ac:spMk id="38" creationId="{03A4B052-CF4F-047B-AF16-C285B07BAD25}"/>
          </ac:spMkLst>
        </pc:spChg>
        <pc:spChg chg="del">
          <ac:chgData name="Tirapelle, Monica" userId="ea66f7dc-433e-4dba-b4df-cd22d65dcee2" providerId="ADAL" clId="{C8E25F0B-D400-4C9B-ADCE-1119CE7322B1}" dt="2022-09-28T17:11:28.974" v="1771" actId="478"/>
          <ac:spMkLst>
            <pc:docMk/>
            <pc:sldMk cId="3758647312" sldId="382"/>
            <ac:spMk id="39" creationId="{5027D4F8-B1B7-E981-0DB2-F20856BAA187}"/>
          </ac:spMkLst>
        </pc:spChg>
        <pc:spChg chg="del">
          <ac:chgData name="Tirapelle, Monica" userId="ea66f7dc-433e-4dba-b4df-cd22d65dcee2" providerId="ADAL" clId="{C8E25F0B-D400-4C9B-ADCE-1119CE7322B1}" dt="2022-09-28T17:11:28.974" v="1771" actId="478"/>
          <ac:spMkLst>
            <pc:docMk/>
            <pc:sldMk cId="3758647312" sldId="382"/>
            <ac:spMk id="40" creationId="{EBAAE873-9EE7-E328-8030-84E37DBA7F06}"/>
          </ac:spMkLst>
        </pc:spChg>
        <pc:spChg chg="del">
          <ac:chgData name="Tirapelle, Monica" userId="ea66f7dc-433e-4dba-b4df-cd22d65dcee2" providerId="ADAL" clId="{C8E25F0B-D400-4C9B-ADCE-1119CE7322B1}" dt="2022-09-28T17:11:28.974" v="1771" actId="478"/>
          <ac:spMkLst>
            <pc:docMk/>
            <pc:sldMk cId="3758647312" sldId="382"/>
            <ac:spMk id="41" creationId="{80FA4D48-B134-E509-DAED-317584201364}"/>
          </ac:spMkLst>
        </pc:spChg>
        <pc:spChg chg="del">
          <ac:chgData name="Tirapelle, Monica" userId="ea66f7dc-433e-4dba-b4df-cd22d65dcee2" providerId="ADAL" clId="{C8E25F0B-D400-4C9B-ADCE-1119CE7322B1}" dt="2022-09-28T17:11:28.974" v="1771" actId="478"/>
          <ac:spMkLst>
            <pc:docMk/>
            <pc:sldMk cId="3758647312" sldId="382"/>
            <ac:spMk id="42" creationId="{9539DAB2-E097-4B2D-E446-5E264A0B1C7D}"/>
          </ac:spMkLst>
        </pc:spChg>
        <pc:spChg chg="del">
          <ac:chgData name="Tirapelle, Monica" userId="ea66f7dc-433e-4dba-b4df-cd22d65dcee2" providerId="ADAL" clId="{C8E25F0B-D400-4C9B-ADCE-1119CE7322B1}" dt="2022-09-28T17:11:28.974" v="1771" actId="478"/>
          <ac:spMkLst>
            <pc:docMk/>
            <pc:sldMk cId="3758647312" sldId="382"/>
            <ac:spMk id="43" creationId="{BEA7DB77-F4FB-CDFC-6EBD-DFD94CBF75CA}"/>
          </ac:spMkLst>
        </pc:spChg>
        <pc:spChg chg="del">
          <ac:chgData name="Tirapelle, Monica" userId="ea66f7dc-433e-4dba-b4df-cd22d65dcee2" providerId="ADAL" clId="{C8E25F0B-D400-4C9B-ADCE-1119CE7322B1}" dt="2022-09-28T17:11:28.974" v="1771" actId="478"/>
          <ac:spMkLst>
            <pc:docMk/>
            <pc:sldMk cId="3758647312" sldId="382"/>
            <ac:spMk id="44" creationId="{3B9B47B2-BD8B-EA46-3DAD-917572CC7775}"/>
          </ac:spMkLst>
        </pc:spChg>
        <pc:spChg chg="add del mod">
          <ac:chgData name="Tirapelle, Monica" userId="ea66f7dc-433e-4dba-b4df-cd22d65dcee2" providerId="ADAL" clId="{C8E25F0B-D400-4C9B-ADCE-1119CE7322B1}" dt="2022-09-28T16:34:03.115" v="1100" actId="478"/>
          <ac:spMkLst>
            <pc:docMk/>
            <pc:sldMk cId="3758647312" sldId="382"/>
            <ac:spMk id="48" creationId="{8940BD69-5F21-3742-62AA-525EA6E29836}"/>
          </ac:spMkLst>
        </pc:spChg>
        <pc:spChg chg="add del mod">
          <ac:chgData name="Tirapelle, Monica" userId="ea66f7dc-433e-4dba-b4df-cd22d65dcee2" providerId="ADAL" clId="{C8E25F0B-D400-4C9B-ADCE-1119CE7322B1}" dt="2022-09-28T16:34:02.333" v="1099" actId="478"/>
          <ac:spMkLst>
            <pc:docMk/>
            <pc:sldMk cId="3758647312" sldId="382"/>
            <ac:spMk id="50" creationId="{C27C003F-98D7-5723-494F-2F3F739D2811}"/>
          </ac:spMkLst>
        </pc:spChg>
        <pc:grpChg chg="del">
          <ac:chgData name="Tirapelle, Monica" userId="ea66f7dc-433e-4dba-b4df-cd22d65dcee2" providerId="ADAL" clId="{C8E25F0B-D400-4C9B-ADCE-1119CE7322B1}" dt="2022-09-28T17:11:28.974" v="1771" actId="478"/>
          <ac:grpSpMkLst>
            <pc:docMk/>
            <pc:sldMk cId="3758647312" sldId="382"/>
            <ac:grpSpMk id="12" creationId="{EE1AE660-7B72-F139-5101-5388FAAE2AF3}"/>
          </ac:grpSpMkLst>
        </pc:grpChg>
        <pc:grpChg chg="del">
          <ac:chgData name="Tirapelle, Monica" userId="ea66f7dc-433e-4dba-b4df-cd22d65dcee2" providerId="ADAL" clId="{C8E25F0B-D400-4C9B-ADCE-1119CE7322B1}" dt="2022-09-28T17:11:28.974" v="1771" actId="478"/>
          <ac:grpSpMkLst>
            <pc:docMk/>
            <pc:sldMk cId="3758647312" sldId="382"/>
            <ac:grpSpMk id="20" creationId="{96AF8186-2841-FE06-D3E7-04CFFEF69D5E}"/>
          </ac:grpSpMkLst>
        </pc:grpChg>
        <pc:grpChg chg="del mod">
          <ac:chgData name="Tirapelle, Monica" userId="ea66f7dc-433e-4dba-b4df-cd22d65dcee2" providerId="ADAL" clId="{C8E25F0B-D400-4C9B-ADCE-1119CE7322B1}" dt="2022-09-28T17:11:28.974" v="1771" actId="478"/>
          <ac:grpSpMkLst>
            <pc:docMk/>
            <pc:sldMk cId="3758647312" sldId="382"/>
            <ac:grpSpMk id="26" creationId="{EB91297C-AB5B-9954-864C-27EDF9D6B277}"/>
          </ac:grpSpMkLst>
        </pc:grpChg>
        <pc:grpChg chg="del">
          <ac:chgData name="Tirapelle, Monica" userId="ea66f7dc-433e-4dba-b4df-cd22d65dcee2" providerId="ADAL" clId="{C8E25F0B-D400-4C9B-ADCE-1119CE7322B1}" dt="2022-09-28T17:11:28.974" v="1771" actId="478"/>
          <ac:grpSpMkLst>
            <pc:docMk/>
            <pc:sldMk cId="3758647312" sldId="382"/>
            <ac:grpSpMk id="31" creationId="{718D12F9-2410-2E0D-0232-21F9DD0B338F}"/>
          </ac:grpSpMkLst>
        </pc:grpChg>
        <pc:graphicFrameChg chg="add del mod modGraphic">
          <ac:chgData name="Tirapelle, Monica" userId="ea66f7dc-433e-4dba-b4df-cd22d65dcee2" providerId="ADAL" clId="{C8E25F0B-D400-4C9B-ADCE-1119CE7322B1}" dt="2022-09-28T16:33:59.010" v="1098" actId="478"/>
          <ac:graphicFrameMkLst>
            <pc:docMk/>
            <pc:sldMk cId="3758647312" sldId="382"/>
            <ac:graphicFrameMk id="45" creationId="{63F52CCD-A31D-A36A-D54E-F00F43E8C056}"/>
          </ac:graphicFrameMkLst>
        </pc:graphicFrameChg>
        <pc:graphicFrameChg chg="add del mod modGraphic">
          <ac:chgData name="Tirapelle, Monica" userId="ea66f7dc-433e-4dba-b4df-cd22d65dcee2" providerId="ADAL" clId="{C8E25F0B-D400-4C9B-ADCE-1119CE7322B1}" dt="2022-09-28T16:33:59.010" v="1098" actId="478"/>
          <ac:graphicFrameMkLst>
            <pc:docMk/>
            <pc:sldMk cId="3758647312" sldId="382"/>
            <ac:graphicFrameMk id="46" creationId="{1FD37043-BF5F-C134-947F-1E88B16BDFE8}"/>
          </ac:graphicFrameMkLst>
        </pc:graphicFrameChg>
        <pc:graphicFrameChg chg="add del mod modGraphic">
          <ac:chgData name="Tirapelle, Monica" userId="ea66f7dc-433e-4dba-b4df-cd22d65dcee2" providerId="ADAL" clId="{C8E25F0B-D400-4C9B-ADCE-1119CE7322B1}" dt="2022-09-28T16:33:59.010" v="1098" actId="478"/>
          <ac:graphicFrameMkLst>
            <pc:docMk/>
            <pc:sldMk cId="3758647312" sldId="382"/>
            <ac:graphicFrameMk id="47" creationId="{3D43CBF7-DB48-C65D-80F4-82D22FAB83F5}"/>
          </ac:graphicFrameMkLst>
        </pc:graphicFrameChg>
        <pc:picChg chg="add mod">
          <ac:chgData name="Tirapelle, Monica" userId="ea66f7dc-433e-4dba-b4df-cd22d65dcee2" providerId="ADAL" clId="{C8E25F0B-D400-4C9B-ADCE-1119CE7322B1}" dt="2022-09-29T15:39:15.369" v="2654" actId="14826"/>
          <ac:picMkLst>
            <pc:docMk/>
            <pc:sldMk cId="3758647312" sldId="382"/>
            <ac:picMk id="5" creationId="{5F0169EA-F4A1-CB14-EC26-AE352919D879}"/>
          </ac:picMkLst>
        </pc:picChg>
        <pc:picChg chg="add mod">
          <ac:chgData name="Tirapelle, Monica" userId="ea66f7dc-433e-4dba-b4df-cd22d65dcee2" providerId="ADAL" clId="{C8E25F0B-D400-4C9B-ADCE-1119CE7322B1}" dt="2022-09-29T15:39:21.886" v="2655" actId="14826"/>
          <ac:picMkLst>
            <pc:docMk/>
            <pc:sldMk cId="3758647312" sldId="382"/>
            <ac:picMk id="7" creationId="{F328525C-15D6-A2CA-26C8-742E1D8BBFC5}"/>
          </ac:picMkLst>
        </pc:picChg>
        <pc:picChg chg="add mod">
          <ac:chgData name="Tirapelle, Monica" userId="ea66f7dc-433e-4dba-b4df-cd22d65dcee2" providerId="ADAL" clId="{C8E25F0B-D400-4C9B-ADCE-1119CE7322B1}" dt="2022-09-29T15:39:27.445" v="2656" actId="14826"/>
          <ac:picMkLst>
            <pc:docMk/>
            <pc:sldMk cId="3758647312" sldId="382"/>
            <ac:picMk id="9" creationId="{DA0C829B-4D9B-6BC9-9F60-5B722EDCFBDF}"/>
          </ac:picMkLst>
        </pc:picChg>
        <pc:cxnChg chg="del mod">
          <ac:chgData name="Tirapelle, Monica" userId="ea66f7dc-433e-4dba-b4df-cd22d65dcee2" providerId="ADAL" clId="{C8E25F0B-D400-4C9B-ADCE-1119CE7322B1}" dt="2022-09-28T17:11:28.974" v="1771" actId="478"/>
          <ac:cxnSpMkLst>
            <pc:docMk/>
            <pc:sldMk cId="3758647312" sldId="382"/>
            <ac:cxnSpMk id="9" creationId="{4180CAA9-3FAD-0306-478E-0F4ECFE43942}"/>
          </ac:cxnSpMkLst>
        </pc:cxnChg>
      </pc:sldChg>
      <pc:sldChg chg="addSp delSp modSp add mod ord">
        <pc:chgData name="Tirapelle, Monica" userId="ea66f7dc-433e-4dba-b4df-cd22d65dcee2" providerId="ADAL" clId="{C8E25F0B-D400-4C9B-ADCE-1119CE7322B1}" dt="2022-09-29T08:23:48.345" v="2366" actId="20577"/>
        <pc:sldMkLst>
          <pc:docMk/>
          <pc:sldMk cId="2670571211" sldId="383"/>
        </pc:sldMkLst>
        <pc:spChg chg="mod">
          <ac:chgData name="Tirapelle, Monica" userId="ea66f7dc-433e-4dba-b4df-cd22d65dcee2" providerId="ADAL" clId="{C8E25F0B-D400-4C9B-ADCE-1119CE7322B1}" dt="2022-09-29T08:23:47.420" v="2365" actId="20577"/>
          <ac:spMkLst>
            <pc:docMk/>
            <pc:sldMk cId="2670571211" sldId="383"/>
            <ac:spMk id="3" creationId="{472CA202-F37B-A64D-02B2-5E6F62584A17}"/>
          </ac:spMkLst>
        </pc:spChg>
        <pc:spChg chg="add del mod">
          <ac:chgData name="Tirapelle, Monica" userId="ea66f7dc-433e-4dba-b4df-cd22d65dcee2" providerId="ADAL" clId="{C8E25F0B-D400-4C9B-ADCE-1119CE7322B1}" dt="2022-09-29T08:23:48.345" v="2366" actId="20577"/>
          <ac:spMkLst>
            <pc:docMk/>
            <pc:sldMk cId="2670571211" sldId="383"/>
            <ac:spMk id="5" creationId="{8C4F0985-67D7-161A-B18B-EEE7B1F1F590}"/>
          </ac:spMkLst>
        </pc:spChg>
        <pc:spChg chg="add del">
          <ac:chgData name="Tirapelle, Monica" userId="ea66f7dc-433e-4dba-b4df-cd22d65dcee2" providerId="ADAL" clId="{C8E25F0B-D400-4C9B-ADCE-1119CE7322B1}" dt="2022-09-28T16:46:28.322" v="1361"/>
          <ac:spMkLst>
            <pc:docMk/>
            <pc:sldMk cId="2670571211" sldId="383"/>
            <ac:spMk id="6" creationId="{50A2D9E8-E01D-6DFD-3804-05C496022F1B}"/>
          </ac:spMkLst>
        </pc:spChg>
        <pc:spChg chg="add del mod">
          <ac:chgData name="Tirapelle, Monica" userId="ea66f7dc-433e-4dba-b4df-cd22d65dcee2" providerId="ADAL" clId="{C8E25F0B-D400-4C9B-ADCE-1119CE7322B1}" dt="2022-09-28T16:46:27.395" v="1360" actId="21"/>
          <ac:spMkLst>
            <pc:docMk/>
            <pc:sldMk cId="2670571211" sldId="383"/>
            <ac:spMk id="7" creationId="{B4BF8120-45FB-774B-1728-12685F96C158}"/>
          </ac:spMkLst>
        </pc:spChg>
        <pc:spChg chg="mod">
          <ac:chgData name="Tirapelle, Monica" userId="ea66f7dc-433e-4dba-b4df-cd22d65dcee2" providerId="ADAL" clId="{C8E25F0B-D400-4C9B-ADCE-1119CE7322B1}" dt="2022-09-28T16:35:28.424" v="1119" actId="207"/>
          <ac:spMkLst>
            <pc:docMk/>
            <pc:sldMk cId="2670571211" sldId="383"/>
            <ac:spMk id="8" creationId="{9C4E850F-57C6-B4E9-F3A3-514DE450110F}"/>
          </ac:spMkLst>
        </pc:spChg>
        <pc:spChg chg="add del mod">
          <ac:chgData name="Tirapelle, Monica" userId="ea66f7dc-433e-4dba-b4df-cd22d65dcee2" providerId="ADAL" clId="{C8E25F0B-D400-4C9B-ADCE-1119CE7322B1}" dt="2022-09-28T16:46:31.423" v="1363"/>
          <ac:spMkLst>
            <pc:docMk/>
            <pc:sldMk cId="2670571211" sldId="383"/>
            <ac:spMk id="10" creationId="{15D7B0AD-4759-3E78-BD42-12E438DB642A}"/>
          </ac:spMkLst>
        </pc:spChg>
        <pc:spChg chg="add del mod">
          <ac:chgData name="Tirapelle, Monica" userId="ea66f7dc-433e-4dba-b4df-cd22d65dcee2" providerId="ADAL" clId="{C8E25F0B-D400-4C9B-ADCE-1119CE7322B1}" dt="2022-09-28T16:46:31.423" v="1363"/>
          <ac:spMkLst>
            <pc:docMk/>
            <pc:sldMk cId="2670571211" sldId="383"/>
            <ac:spMk id="12" creationId="{9520CB52-D8B6-D750-FEF7-4D51F20F3CDF}"/>
          </ac:spMkLst>
        </pc:spChg>
        <pc:spChg chg="add del mod">
          <ac:chgData name="Tirapelle, Monica" userId="ea66f7dc-433e-4dba-b4df-cd22d65dcee2" providerId="ADAL" clId="{C8E25F0B-D400-4C9B-ADCE-1119CE7322B1}" dt="2022-09-28T16:46:39.713" v="1365"/>
          <ac:spMkLst>
            <pc:docMk/>
            <pc:sldMk cId="2670571211" sldId="383"/>
            <ac:spMk id="13" creationId="{143AF5A1-855F-B4BE-D857-39B1FC3D4877}"/>
          </ac:spMkLst>
        </pc:spChg>
        <pc:spChg chg="add del mod">
          <ac:chgData name="Tirapelle, Monica" userId="ea66f7dc-433e-4dba-b4df-cd22d65dcee2" providerId="ADAL" clId="{C8E25F0B-D400-4C9B-ADCE-1119CE7322B1}" dt="2022-09-28T16:46:39.713" v="1365"/>
          <ac:spMkLst>
            <pc:docMk/>
            <pc:sldMk cId="2670571211" sldId="383"/>
            <ac:spMk id="14" creationId="{9000B6E9-7DCD-DF8F-01B2-84402F9FD1E9}"/>
          </ac:spMkLst>
        </pc:spChg>
        <pc:spChg chg="add del mod">
          <ac:chgData name="Tirapelle, Monica" userId="ea66f7dc-433e-4dba-b4df-cd22d65dcee2" providerId="ADAL" clId="{C8E25F0B-D400-4C9B-ADCE-1119CE7322B1}" dt="2022-09-28T16:47:07.864" v="1372"/>
          <ac:spMkLst>
            <pc:docMk/>
            <pc:sldMk cId="2670571211" sldId="383"/>
            <ac:spMk id="16" creationId="{07DF0508-E2C6-B443-DDFB-77126CBD8935}"/>
          </ac:spMkLst>
        </pc:spChg>
        <pc:spChg chg="mod">
          <ac:chgData name="Tirapelle, Monica" userId="ea66f7dc-433e-4dba-b4df-cd22d65dcee2" providerId="ADAL" clId="{C8E25F0B-D400-4C9B-ADCE-1119CE7322B1}" dt="2022-09-28T16:35:28.424" v="1119" actId="207"/>
          <ac:spMkLst>
            <pc:docMk/>
            <pc:sldMk cId="2670571211" sldId="383"/>
            <ac:spMk id="20" creationId="{7690A71F-B6D5-0477-4782-92400EEE8829}"/>
          </ac:spMkLst>
        </pc:spChg>
        <pc:spChg chg="mod">
          <ac:chgData name="Tirapelle, Monica" userId="ea66f7dc-433e-4dba-b4df-cd22d65dcee2" providerId="ADAL" clId="{C8E25F0B-D400-4C9B-ADCE-1119CE7322B1}" dt="2022-09-28T16:43:57.170" v="1330" actId="207"/>
          <ac:spMkLst>
            <pc:docMk/>
            <pc:sldMk cId="2670571211" sldId="383"/>
            <ac:spMk id="22" creationId="{BD0AD3E4-F959-2F6E-D110-5734636CAF67}"/>
          </ac:spMkLst>
        </pc:spChg>
        <pc:spChg chg="mod">
          <ac:chgData name="Tirapelle, Monica" userId="ea66f7dc-433e-4dba-b4df-cd22d65dcee2" providerId="ADAL" clId="{C8E25F0B-D400-4C9B-ADCE-1119CE7322B1}" dt="2022-09-28T16:44:12.655" v="1333" actId="207"/>
          <ac:spMkLst>
            <pc:docMk/>
            <pc:sldMk cId="2670571211" sldId="383"/>
            <ac:spMk id="23" creationId="{EFE35648-9A8A-F717-05B7-1D05CEC3BB68}"/>
          </ac:spMkLst>
        </pc:spChg>
        <pc:spChg chg="mod">
          <ac:chgData name="Tirapelle, Monica" userId="ea66f7dc-433e-4dba-b4df-cd22d65dcee2" providerId="ADAL" clId="{C8E25F0B-D400-4C9B-ADCE-1119CE7322B1}" dt="2022-09-28T16:44:17.620" v="1334" actId="207"/>
          <ac:spMkLst>
            <pc:docMk/>
            <pc:sldMk cId="2670571211" sldId="383"/>
            <ac:spMk id="25" creationId="{7954D2D1-3316-4B01-4C50-843E1874D1F9}"/>
          </ac:spMkLst>
        </pc:spChg>
        <pc:spChg chg="mod">
          <ac:chgData name="Tirapelle, Monica" userId="ea66f7dc-433e-4dba-b4df-cd22d65dcee2" providerId="ADAL" clId="{C8E25F0B-D400-4C9B-ADCE-1119CE7322B1}" dt="2022-09-28T16:51:57.465" v="1496" actId="207"/>
          <ac:spMkLst>
            <pc:docMk/>
            <pc:sldMk cId="2670571211" sldId="383"/>
            <ac:spMk id="66" creationId="{0F24B5AC-AD11-D5E2-9F99-B0E025891F99}"/>
          </ac:spMkLst>
        </pc:spChg>
        <pc:spChg chg="mod">
          <ac:chgData name="Tirapelle, Monica" userId="ea66f7dc-433e-4dba-b4df-cd22d65dcee2" providerId="ADAL" clId="{C8E25F0B-D400-4C9B-ADCE-1119CE7322B1}" dt="2022-09-28T16:52:01.412" v="1497" actId="207"/>
          <ac:spMkLst>
            <pc:docMk/>
            <pc:sldMk cId="2670571211" sldId="383"/>
            <ac:spMk id="67" creationId="{1A4F417B-DDF7-D024-C6DA-C8CF96010352}"/>
          </ac:spMkLst>
        </pc:spChg>
        <pc:spChg chg="mod">
          <ac:chgData name="Tirapelle, Monica" userId="ea66f7dc-433e-4dba-b4df-cd22d65dcee2" providerId="ADAL" clId="{C8E25F0B-D400-4C9B-ADCE-1119CE7322B1}" dt="2022-09-28T16:35:28.424" v="1119" actId="207"/>
          <ac:spMkLst>
            <pc:docMk/>
            <pc:sldMk cId="2670571211" sldId="383"/>
            <ac:spMk id="71" creationId="{DD791C79-E864-73A6-9F14-943CDA9DB23A}"/>
          </ac:spMkLst>
        </pc:spChg>
        <pc:grpChg chg="mod">
          <ac:chgData name="Tirapelle, Monica" userId="ea66f7dc-433e-4dba-b4df-cd22d65dcee2" providerId="ADAL" clId="{C8E25F0B-D400-4C9B-ADCE-1119CE7322B1}" dt="2022-09-28T16:51:57.465" v="1496" actId="207"/>
          <ac:grpSpMkLst>
            <pc:docMk/>
            <pc:sldMk cId="2670571211" sldId="383"/>
            <ac:grpSpMk id="78" creationId="{FEA2C6E6-C1BA-5991-2457-FA4FA3C573AB}"/>
          </ac:grpSpMkLst>
        </pc:grpChg>
        <pc:grpChg chg="mod">
          <ac:chgData name="Tirapelle, Monica" userId="ea66f7dc-433e-4dba-b4df-cd22d65dcee2" providerId="ADAL" clId="{C8E25F0B-D400-4C9B-ADCE-1119CE7322B1}" dt="2022-09-28T16:44:12.655" v="1333" actId="207"/>
          <ac:grpSpMkLst>
            <pc:docMk/>
            <pc:sldMk cId="2670571211" sldId="383"/>
            <ac:grpSpMk id="79" creationId="{8DA574CA-D44F-CDCE-0D0F-5E6EA7D69044}"/>
          </ac:grpSpMkLst>
        </pc:grpChg>
        <pc:picChg chg="del">
          <ac:chgData name="Tirapelle, Monica" userId="ea66f7dc-433e-4dba-b4df-cd22d65dcee2" providerId="ADAL" clId="{C8E25F0B-D400-4C9B-ADCE-1119CE7322B1}" dt="2022-09-28T16:43:49.309" v="1328" actId="478"/>
          <ac:picMkLst>
            <pc:docMk/>
            <pc:sldMk cId="2670571211" sldId="383"/>
            <ac:picMk id="21" creationId="{1073CB0E-72D2-31F4-9C4D-D2BCD378CC26}"/>
          </ac:picMkLst>
        </pc:picChg>
      </pc:sldChg>
      <pc:sldChg chg="delSp modSp add mod">
        <pc:chgData name="Tirapelle, Monica" userId="ea66f7dc-433e-4dba-b4df-cd22d65dcee2" providerId="ADAL" clId="{C8E25F0B-D400-4C9B-ADCE-1119CE7322B1}" dt="2022-09-30T08:36:38.064" v="3088"/>
        <pc:sldMkLst>
          <pc:docMk/>
          <pc:sldMk cId="3723722306" sldId="384"/>
        </pc:sldMkLst>
        <pc:spChg chg="mod">
          <ac:chgData name="Tirapelle, Monica" userId="ea66f7dc-433e-4dba-b4df-cd22d65dcee2" providerId="ADAL" clId="{C8E25F0B-D400-4C9B-ADCE-1119CE7322B1}" dt="2022-09-29T08:23:41.757" v="2363" actId="20577"/>
          <ac:spMkLst>
            <pc:docMk/>
            <pc:sldMk cId="3723722306" sldId="384"/>
            <ac:spMk id="3" creationId="{472CA202-F37B-A64D-02B2-5E6F62584A17}"/>
          </ac:spMkLst>
        </pc:spChg>
        <pc:spChg chg="mod">
          <ac:chgData name="Tirapelle, Monica" userId="ea66f7dc-433e-4dba-b4df-cd22d65dcee2" providerId="ADAL" clId="{C8E25F0B-D400-4C9B-ADCE-1119CE7322B1}" dt="2022-09-30T08:36:38.064" v="3088"/>
          <ac:spMkLst>
            <pc:docMk/>
            <pc:sldMk cId="3723722306" sldId="384"/>
            <ac:spMk id="5" creationId="{8C4F0985-67D7-161A-B18B-EEE7B1F1F590}"/>
          </ac:spMkLst>
        </pc:spChg>
        <pc:spChg chg="mod">
          <ac:chgData name="Tirapelle, Monica" userId="ea66f7dc-433e-4dba-b4df-cd22d65dcee2" providerId="ADAL" clId="{C8E25F0B-D400-4C9B-ADCE-1119CE7322B1}" dt="2022-09-28T17:00:53.454" v="1557" actId="207"/>
          <ac:spMkLst>
            <pc:docMk/>
            <pc:sldMk cId="3723722306" sldId="384"/>
            <ac:spMk id="65" creationId="{CFFFF37A-05ED-1C75-3A91-9E9DB9F1E896}"/>
          </ac:spMkLst>
        </pc:spChg>
        <pc:picChg chg="del">
          <ac:chgData name="Tirapelle, Monica" userId="ea66f7dc-433e-4dba-b4df-cd22d65dcee2" providerId="ADAL" clId="{C8E25F0B-D400-4C9B-ADCE-1119CE7322B1}" dt="2022-09-28T16:43:47.422" v="1327" actId="478"/>
          <ac:picMkLst>
            <pc:docMk/>
            <pc:sldMk cId="3723722306" sldId="384"/>
            <ac:picMk id="21" creationId="{1073CB0E-72D2-31F4-9C4D-D2BCD378CC26}"/>
          </ac:picMkLst>
        </pc:picChg>
      </pc:sldChg>
      <pc:sldChg chg="addSp delSp modSp new mod">
        <pc:chgData name="Tirapelle, Monica" userId="ea66f7dc-433e-4dba-b4df-cd22d65dcee2" providerId="ADAL" clId="{C8E25F0B-D400-4C9B-ADCE-1119CE7322B1}" dt="2022-09-29T14:14:14.706" v="2409" actId="20577"/>
        <pc:sldMkLst>
          <pc:docMk/>
          <pc:sldMk cId="969565263" sldId="385"/>
        </pc:sldMkLst>
        <pc:spChg chg="mod">
          <ac:chgData name="Tirapelle, Monica" userId="ea66f7dc-433e-4dba-b4df-cd22d65dcee2" providerId="ADAL" clId="{C8E25F0B-D400-4C9B-ADCE-1119CE7322B1}" dt="2022-09-29T08:10:03.708" v="1967" actId="255"/>
          <ac:spMkLst>
            <pc:docMk/>
            <pc:sldMk cId="969565263" sldId="385"/>
            <ac:spMk id="2" creationId="{BA1537DF-87A0-0149-CF8F-56D0E01B271A}"/>
          </ac:spMkLst>
        </pc:spChg>
        <pc:spChg chg="del">
          <ac:chgData name="Tirapelle, Monica" userId="ea66f7dc-433e-4dba-b4df-cd22d65dcee2" providerId="ADAL" clId="{C8E25F0B-D400-4C9B-ADCE-1119CE7322B1}" dt="2022-09-29T08:05:51.713" v="1774" actId="931"/>
          <ac:spMkLst>
            <pc:docMk/>
            <pc:sldMk cId="969565263" sldId="385"/>
            <ac:spMk id="3" creationId="{62A4CFE5-7695-BA70-E85E-761976F46B87}"/>
          </ac:spMkLst>
        </pc:spChg>
        <pc:spChg chg="add mod">
          <ac:chgData name="Tirapelle, Monica" userId="ea66f7dc-433e-4dba-b4df-cd22d65dcee2" providerId="ADAL" clId="{C8E25F0B-D400-4C9B-ADCE-1119CE7322B1}" dt="2022-09-29T08:09:11.124" v="1916" actId="1076"/>
          <ac:spMkLst>
            <pc:docMk/>
            <pc:sldMk cId="969565263" sldId="385"/>
            <ac:spMk id="10" creationId="{7AA31500-DFA8-2516-A434-0ACA434FDE14}"/>
          </ac:spMkLst>
        </pc:spChg>
        <pc:spChg chg="add mod">
          <ac:chgData name="Tirapelle, Monica" userId="ea66f7dc-433e-4dba-b4df-cd22d65dcee2" providerId="ADAL" clId="{C8E25F0B-D400-4C9B-ADCE-1119CE7322B1}" dt="2022-09-29T08:14:42.560" v="2129" actId="20577"/>
          <ac:spMkLst>
            <pc:docMk/>
            <pc:sldMk cId="969565263" sldId="385"/>
            <ac:spMk id="12" creationId="{6EF89693-5605-8240-BB07-50B5F588CF37}"/>
          </ac:spMkLst>
        </pc:spChg>
        <pc:graphicFrameChg chg="add mod modGraphic">
          <ac:chgData name="Tirapelle, Monica" userId="ea66f7dc-433e-4dba-b4df-cd22d65dcee2" providerId="ADAL" clId="{C8E25F0B-D400-4C9B-ADCE-1119CE7322B1}" dt="2022-09-29T14:14:14.706" v="2409" actId="20577"/>
          <ac:graphicFrameMkLst>
            <pc:docMk/>
            <pc:sldMk cId="969565263" sldId="385"/>
            <ac:graphicFrameMk id="7" creationId="{E537B9E8-19D7-80FE-4039-A51820FE376D}"/>
          </ac:graphicFrameMkLst>
        </pc:graphicFrameChg>
        <pc:picChg chg="add mod">
          <ac:chgData name="Tirapelle, Monica" userId="ea66f7dc-433e-4dba-b4df-cd22d65dcee2" providerId="ADAL" clId="{C8E25F0B-D400-4C9B-ADCE-1119CE7322B1}" dt="2022-09-29T08:05:59.381" v="1778" actId="1076"/>
          <ac:picMkLst>
            <pc:docMk/>
            <pc:sldMk cId="969565263" sldId="385"/>
            <ac:picMk id="6" creationId="{3F7B203A-AA56-7E8F-DD78-2527F7442702}"/>
          </ac:picMkLst>
        </pc:picChg>
        <pc:cxnChg chg="add mod">
          <ac:chgData name="Tirapelle, Monica" userId="ea66f7dc-433e-4dba-b4df-cd22d65dcee2" providerId="ADAL" clId="{C8E25F0B-D400-4C9B-ADCE-1119CE7322B1}" dt="2022-09-29T08:09:29.463" v="1923" actId="1582"/>
          <ac:cxnSpMkLst>
            <pc:docMk/>
            <pc:sldMk cId="969565263" sldId="385"/>
            <ac:cxnSpMk id="9" creationId="{8C3937D0-BB50-7212-4DFF-F07C65F2D87B}"/>
          </ac:cxnSpMkLst>
        </pc:cxnChg>
      </pc:sldChg>
      <pc:sldChg chg="add del">
        <pc:chgData name="Tirapelle, Monica" userId="ea66f7dc-433e-4dba-b4df-cd22d65dcee2" providerId="ADAL" clId="{C8E25F0B-D400-4C9B-ADCE-1119CE7322B1}" dt="2022-09-28T16:52:29.163" v="1499" actId="2696"/>
        <pc:sldMkLst>
          <pc:docMk/>
          <pc:sldMk cId="3872370171" sldId="385"/>
        </pc:sldMkLst>
      </pc:sldChg>
      <pc:sldChg chg="modSp add mod">
        <pc:chgData name="Tirapelle, Monica" userId="ea66f7dc-433e-4dba-b4df-cd22d65dcee2" providerId="ADAL" clId="{C8E25F0B-D400-4C9B-ADCE-1119CE7322B1}" dt="2022-09-29T15:46:00.240" v="2681" actId="20577"/>
        <pc:sldMkLst>
          <pc:docMk/>
          <pc:sldMk cId="1471008777" sldId="386"/>
        </pc:sldMkLst>
        <pc:spChg chg="mod">
          <ac:chgData name="Tirapelle, Monica" userId="ea66f7dc-433e-4dba-b4df-cd22d65dcee2" providerId="ADAL" clId="{C8E25F0B-D400-4C9B-ADCE-1119CE7322B1}" dt="2022-09-29T15:39:59.836" v="2662" actId="20577"/>
          <ac:spMkLst>
            <pc:docMk/>
            <pc:sldMk cId="1471008777" sldId="386"/>
            <ac:spMk id="2" creationId="{03B0CA22-4709-4DC1-0C84-55A07CC6F6EA}"/>
          </ac:spMkLst>
        </pc:spChg>
        <pc:spChg chg="mod">
          <ac:chgData name="Tirapelle, Monica" userId="ea66f7dc-433e-4dba-b4df-cd22d65dcee2" providerId="ADAL" clId="{C8E25F0B-D400-4C9B-ADCE-1119CE7322B1}" dt="2022-09-29T15:46:00.240" v="2681" actId="20577"/>
          <ac:spMkLst>
            <pc:docMk/>
            <pc:sldMk cId="1471008777" sldId="386"/>
            <ac:spMk id="10" creationId="{B695071E-3E1F-DC9C-34F1-74762EB4AB98}"/>
          </ac:spMkLst>
        </pc:spChg>
        <pc:picChg chg="mod">
          <ac:chgData name="Tirapelle, Monica" userId="ea66f7dc-433e-4dba-b4df-cd22d65dcee2" providerId="ADAL" clId="{C8E25F0B-D400-4C9B-ADCE-1119CE7322B1}" dt="2022-09-29T15:44:19.035" v="2665" actId="14826"/>
          <ac:picMkLst>
            <pc:docMk/>
            <pc:sldMk cId="1471008777" sldId="386"/>
            <ac:picMk id="5" creationId="{5F0169EA-F4A1-CB14-EC26-AE352919D879}"/>
          </ac:picMkLst>
        </pc:picChg>
        <pc:picChg chg="mod">
          <ac:chgData name="Tirapelle, Monica" userId="ea66f7dc-433e-4dba-b4df-cd22d65dcee2" providerId="ADAL" clId="{C8E25F0B-D400-4C9B-ADCE-1119CE7322B1}" dt="2022-09-29T15:44:27.623" v="2666" actId="14826"/>
          <ac:picMkLst>
            <pc:docMk/>
            <pc:sldMk cId="1471008777" sldId="386"/>
            <ac:picMk id="7" creationId="{F328525C-15D6-A2CA-26C8-742E1D8BBFC5}"/>
          </ac:picMkLst>
        </pc:picChg>
        <pc:picChg chg="mod">
          <ac:chgData name="Tirapelle, Monica" userId="ea66f7dc-433e-4dba-b4df-cd22d65dcee2" providerId="ADAL" clId="{C8E25F0B-D400-4C9B-ADCE-1119CE7322B1}" dt="2022-09-29T15:44:34.918" v="2667" actId="14826"/>
          <ac:picMkLst>
            <pc:docMk/>
            <pc:sldMk cId="1471008777" sldId="386"/>
            <ac:picMk id="9" creationId="{DA0C829B-4D9B-6BC9-9F60-5B722EDCFBDF}"/>
          </ac:picMkLst>
        </pc:picChg>
      </pc:sldChg>
      <pc:sldChg chg="modSp new del mod">
        <pc:chgData name="Tirapelle, Monica" userId="ea66f7dc-433e-4dba-b4df-cd22d65dcee2" providerId="ADAL" clId="{C8E25F0B-D400-4C9B-ADCE-1119CE7322B1}" dt="2022-09-30T08:44:15.297" v="3091" actId="2696"/>
        <pc:sldMkLst>
          <pc:docMk/>
          <pc:sldMk cId="763389632" sldId="387"/>
        </pc:sldMkLst>
        <pc:spChg chg="mod">
          <ac:chgData name="Tirapelle, Monica" userId="ea66f7dc-433e-4dba-b4df-cd22d65dcee2" providerId="ADAL" clId="{C8E25F0B-D400-4C9B-ADCE-1119CE7322B1}" dt="2022-09-29T15:54:58.515" v="2684" actId="255"/>
          <ac:spMkLst>
            <pc:docMk/>
            <pc:sldMk cId="763389632" sldId="387"/>
            <ac:spMk id="2" creationId="{760A52A5-777F-1FC6-6AD5-8E649164C163}"/>
          </ac:spMkLst>
        </pc:spChg>
      </pc:sldChg>
    </pc:docChg>
  </pc:docChgLst>
  <pc:docChgLst>
    <pc:chgData name="Tirapelle, Monica" userId="ea66f7dc-433e-4dba-b4df-cd22d65dcee2" providerId="ADAL" clId="{05810475-0797-4B24-95BF-4023A6865CBA}"/>
    <pc:docChg chg="undo custSel addSld delSld modSld">
      <pc:chgData name="Tirapelle, Monica" userId="ea66f7dc-433e-4dba-b4df-cd22d65dcee2" providerId="ADAL" clId="{05810475-0797-4B24-95BF-4023A6865CBA}" dt="2023-02-06T12:56:09.637" v="436" actId="20577"/>
      <pc:docMkLst>
        <pc:docMk/>
      </pc:docMkLst>
      <pc:sldChg chg="modSp mod">
        <pc:chgData name="Tirapelle, Monica" userId="ea66f7dc-433e-4dba-b4df-cd22d65dcee2" providerId="ADAL" clId="{05810475-0797-4B24-95BF-4023A6865CBA}" dt="2023-02-06T11:07:48.985" v="68" actId="20577"/>
        <pc:sldMkLst>
          <pc:docMk/>
          <pc:sldMk cId="2531566278" sldId="256"/>
        </pc:sldMkLst>
        <pc:spChg chg="mod">
          <ac:chgData name="Tirapelle, Monica" userId="ea66f7dc-433e-4dba-b4df-cd22d65dcee2" providerId="ADAL" clId="{05810475-0797-4B24-95BF-4023A6865CBA}" dt="2023-02-06T11:07:48.985" v="68" actId="20577"/>
          <ac:spMkLst>
            <pc:docMk/>
            <pc:sldMk cId="2531566278" sldId="256"/>
            <ac:spMk id="2" creationId="{00000000-0000-0000-0000-000000000000}"/>
          </ac:spMkLst>
        </pc:spChg>
      </pc:sldChg>
      <pc:sldChg chg="del">
        <pc:chgData name="Tirapelle, Monica" userId="ea66f7dc-433e-4dba-b4df-cd22d65dcee2" providerId="ADAL" clId="{05810475-0797-4B24-95BF-4023A6865CBA}" dt="2023-02-06T11:07:57.960" v="69" actId="2696"/>
        <pc:sldMkLst>
          <pc:docMk/>
          <pc:sldMk cId="957419995" sldId="280"/>
        </pc:sldMkLst>
      </pc:sldChg>
      <pc:sldChg chg="del">
        <pc:chgData name="Tirapelle, Monica" userId="ea66f7dc-433e-4dba-b4df-cd22d65dcee2" providerId="ADAL" clId="{05810475-0797-4B24-95BF-4023A6865CBA}" dt="2023-02-06T11:07:57.960" v="69" actId="2696"/>
        <pc:sldMkLst>
          <pc:docMk/>
          <pc:sldMk cId="3329895133" sldId="404"/>
        </pc:sldMkLst>
      </pc:sldChg>
      <pc:sldChg chg="del">
        <pc:chgData name="Tirapelle, Monica" userId="ea66f7dc-433e-4dba-b4df-cd22d65dcee2" providerId="ADAL" clId="{05810475-0797-4B24-95BF-4023A6865CBA}" dt="2023-02-06T11:07:57.960" v="69" actId="2696"/>
        <pc:sldMkLst>
          <pc:docMk/>
          <pc:sldMk cId="1150004639" sldId="410"/>
        </pc:sldMkLst>
      </pc:sldChg>
      <pc:sldChg chg="del">
        <pc:chgData name="Tirapelle, Monica" userId="ea66f7dc-433e-4dba-b4df-cd22d65dcee2" providerId="ADAL" clId="{05810475-0797-4B24-95BF-4023A6865CBA}" dt="2023-02-06T11:07:57.960" v="69" actId="2696"/>
        <pc:sldMkLst>
          <pc:docMk/>
          <pc:sldMk cId="20019790" sldId="422"/>
        </pc:sldMkLst>
      </pc:sldChg>
      <pc:sldChg chg="del">
        <pc:chgData name="Tirapelle, Monica" userId="ea66f7dc-433e-4dba-b4df-cd22d65dcee2" providerId="ADAL" clId="{05810475-0797-4B24-95BF-4023A6865CBA}" dt="2023-02-06T11:07:57.960" v="69" actId="2696"/>
        <pc:sldMkLst>
          <pc:docMk/>
          <pc:sldMk cId="3840454690" sldId="425"/>
        </pc:sldMkLst>
      </pc:sldChg>
      <pc:sldChg chg="modSp mod">
        <pc:chgData name="Tirapelle, Monica" userId="ea66f7dc-433e-4dba-b4df-cd22d65dcee2" providerId="ADAL" clId="{05810475-0797-4B24-95BF-4023A6865CBA}" dt="2023-02-06T11:11:45.238" v="391" actId="1076"/>
        <pc:sldMkLst>
          <pc:docMk/>
          <pc:sldMk cId="1208182097" sldId="429"/>
        </pc:sldMkLst>
        <pc:spChg chg="mod">
          <ac:chgData name="Tirapelle, Monica" userId="ea66f7dc-433e-4dba-b4df-cd22d65dcee2" providerId="ADAL" clId="{05810475-0797-4B24-95BF-4023A6865CBA}" dt="2023-02-06T11:11:45.238" v="391" actId="1076"/>
          <ac:spMkLst>
            <pc:docMk/>
            <pc:sldMk cId="1208182097" sldId="429"/>
            <ac:spMk id="6" creationId="{6FC76887-E70F-0DD4-42D4-BD62C9DD620D}"/>
          </ac:spMkLst>
        </pc:spChg>
        <pc:graphicFrameChg chg="mod">
          <ac:chgData name="Tirapelle, Monica" userId="ea66f7dc-433e-4dba-b4df-cd22d65dcee2" providerId="ADAL" clId="{05810475-0797-4B24-95BF-4023A6865CBA}" dt="2023-02-06T11:11:41.785" v="390" actId="20577"/>
          <ac:graphicFrameMkLst>
            <pc:docMk/>
            <pc:sldMk cId="1208182097" sldId="429"/>
            <ac:graphicFrameMk id="3" creationId="{BF3B41E8-B93A-8BA1-0452-C3C52B973118}"/>
          </ac:graphicFrameMkLst>
        </pc:graphicFrameChg>
        <pc:graphicFrameChg chg="mod">
          <ac:chgData name="Tirapelle, Monica" userId="ea66f7dc-433e-4dba-b4df-cd22d65dcee2" providerId="ADAL" clId="{05810475-0797-4B24-95BF-4023A6865CBA}" dt="2023-02-06T11:11:37.254" v="388" actId="20577"/>
          <ac:graphicFrameMkLst>
            <pc:docMk/>
            <pc:sldMk cId="1208182097" sldId="429"/>
            <ac:graphicFrameMk id="13" creationId="{15CDEC5F-5DF0-D7A7-D3F6-1B24B4CA51F2}"/>
          </ac:graphicFrameMkLst>
        </pc:graphicFrameChg>
      </pc:sldChg>
      <pc:sldChg chg="addSp delSp modSp new mod">
        <pc:chgData name="Tirapelle, Monica" userId="ea66f7dc-433e-4dba-b4df-cd22d65dcee2" providerId="ADAL" clId="{05810475-0797-4B24-95BF-4023A6865CBA}" dt="2023-02-06T12:56:09.637" v="436" actId="20577"/>
        <pc:sldMkLst>
          <pc:docMk/>
          <pc:sldMk cId="520907663" sldId="431"/>
        </pc:sldMkLst>
        <pc:spChg chg="mod">
          <ac:chgData name="Tirapelle, Monica" userId="ea66f7dc-433e-4dba-b4df-cd22d65dcee2" providerId="ADAL" clId="{05810475-0797-4B24-95BF-4023A6865CBA}" dt="2023-02-06T11:12:00.318" v="406" actId="20577"/>
          <ac:spMkLst>
            <pc:docMk/>
            <pc:sldMk cId="520907663" sldId="431"/>
            <ac:spMk id="2" creationId="{EC58CE40-2E2E-D997-00E5-46F6EEDC72B5}"/>
          </ac:spMkLst>
        </pc:spChg>
        <pc:spChg chg="mod">
          <ac:chgData name="Tirapelle, Monica" userId="ea66f7dc-433e-4dba-b4df-cd22d65dcee2" providerId="ADAL" clId="{05810475-0797-4B24-95BF-4023A6865CBA}" dt="2023-02-06T12:56:09.637" v="436" actId="20577"/>
          <ac:spMkLst>
            <pc:docMk/>
            <pc:sldMk cId="520907663" sldId="431"/>
            <ac:spMk id="3" creationId="{D3316A14-6FE9-4BCD-8A17-89B326E08A41}"/>
          </ac:spMkLst>
        </pc:spChg>
        <pc:spChg chg="add del mod">
          <ac:chgData name="Tirapelle, Monica" userId="ea66f7dc-433e-4dba-b4df-cd22d65dcee2" providerId="ADAL" clId="{05810475-0797-4B24-95BF-4023A6865CBA}" dt="2023-02-06T11:15:27.872" v="422" actId="478"/>
          <ac:spMkLst>
            <pc:docMk/>
            <pc:sldMk cId="520907663" sldId="431"/>
            <ac:spMk id="5" creationId="{185B9BE0-4A73-E48D-701F-8110F7C5EF44}"/>
          </ac:spMkLst>
        </pc:spChg>
      </pc:sldChg>
      <pc:sldChg chg="del">
        <pc:chgData name="Tirapelle, Monica" userId="ea66f7dc-433e-4dba-b4df-cd22d65dcee2" providerId="ADAL" clId="{05810475-0797-4B24-95BF-4023A6865CBA}" dt="2023-02-06T11:07:57.960" v="69" actId="2696"/>
        <pc:sldMkLst>
          <pc:docMk/>
          <pc:sldMk cId="3050299477" sldId="432"/>
        </pc:sldMkLst>
      </pc:sldChg>
      <pc:sldChg chg="del">
        <pc:chgData name="Tirapelle, Monica" userId="ea66f7dc-433e-4dba-b4df-cd22d65dcee2" providerId="ADAL" clId="{05810475-0797-4B24-95BF-4023A6865CBA}" dt="2023-02-06T11:07:57.960" v="69" actId="2696"/>
        <pc:sldMkLst>
          <pc:docMk/>
          <pc:sldMk cId="1106614882" sldId="433"/>
        </pc:sldMkLst>
      </pc:sldChg>
    </pc:docChg>
  </pc:docChgLst>
  <pc:docChgLst>
    <pc:chgData name="Tirapelle, Monica" userId="ea66f7dc-433e-4dba-b4df-cd22d65dcee2" providerId="ADAL" clId="{653D2642-8931-41BD-A97C-09EEB5082DB0}"/>
    <pc:docChg chg="undo redo custSel addSld delSld modSld sldOrd">
      <pc:chgData name="Tirapelle, Monica" userId="ea66f7dc-433e-4dba-b4df-cd22d65dcee2" providerId="ADAL" clId="{653D2642-8931-41BD-A97C-09EEB5082DB0}" dt="2022-09-16T09:04:20.181" v="4173" actId="313"/>
      <pc:docMkLst>
        <pc:docMk/>
      </pc:docMkLst>
      <pc:sldChg chg="del">
        <pc:chgData name="Tirapelle, Monica" userId="ea66f7dc-433e-4dba-b4df-cd22d65dcee2" providerId="ADAL" clId="{653D2642-8931-41BD-A97C-09EEB5082DB0}" dt="2022-09-15T08:23:29.107" v="3370" actId="2696"/>
        <pc:sldMkLst>
          <pc:docMk/>
          <pc:sldMk cId="245129166" sldId="319"/>
        </pc:sldMkLst>
      </pc:sldChg>
      <pc:sldChg chg="addSp delSp modSp mod">
        <pc:chgData name="Tirapelle, Monica" userId="ea66f7dc-433e-4dba-b4df-cd22d65dcee2" providerId="ADAL" clId="{653D2642-8931-41BD-A97C-09EEB5082DB0}" dt="2022-09-15T08:22:30.874" v="3328" actId="20577"/>
        <pc:sldMkLst>
          <pc:docMk/>
          <pc:sldMk cId="842335643" sldId="335"/>
        </pc:sldMkLst>
        <pc:spChg chg="add mod">
          <ac:chgData name="Tirapelle, Monica" userId="ea66f7dc-433e-4dba-b4df-cd22d65dcee2" providerId="ADAL" clId="{653D2642-8931-41BD-A97C-09EEB5082DB0}" dt="2022-09-15T08:22:30.874" v="3328" actId="20577"/>
          <ac:spMkLst>
            <pc:docMk/>
            <pc:sldMk cId="842335643" sldId="335"/>
            <ac:spMk id="3" creationId="{19EA0457-7FCF-3B6C-B96D-9C93E478EDCB}"/>
          </ac:spMkLst>
        </pc:spChg>
        <pc:spChg chg="del mod">
          <ac:chgData name="Tirapelle, Monica" userId="ea66f7dc-433e-4dba-b4df-cd22d65dcee2" providerId="ADAL" clId="{653D2642-8931-41BD-A97C-09EEB5082DB0}" dt="2022-09-13T20:40:46.905" v="2677" actId="478"/>
          <ac:spMkLst>
            <pc:docMk/>
            <pc:sldMk cId="842335643" sldId="335"/>
            <ac:spMk id="3" creationId="{6992021E-2C84-AC7D-E19B-46266962F816}"/>
          </ac:spMkLst>
        </pc:spChg>
        <pc:spChg chg="add mod">
          <ac:chgData name="Tirapelle, Monica" userId="ea66f7dc-433e-4dba-b4df-cd22d65dcee2" providerId="ADAL" clId="{653D2642-8931-41BD-A97C-09EEB5082DB0}" dt="2022-09-13T20:40:43.308" v="2675"/>
          <ac:spMkLst>
            <pc:docMk/>
            <pc:sldMk cId="842335643" sldId="335"/>
            <ac:spMk id="5" creationId="{7498D1F7-B3D0-C908-71D0-7B434F089C2B}"/>
          </ac:spMkLst>
        </pc:spChg>
        <pc:spChg chg="add mod">
          <ac:chgData name="Tirapelle, Monica" userId="ea66f7dc-433e-4dba-b4df-cd22d65dcee2" providerId="ADAL" clId="{653D2642-8931-41BD-A97C-09EEB5082DB0}" dt="2022-09-13T20:41:35.205" v="2681" actId="207"/>
          <ac:spMkLst>
            <pc:docMk/>
            <pc:sldMk cId="842335643" sldId="335"/>
            <ac:spMk id="6" creationId="{38425CB5-54E5-3BA6-1F95-D353551DB14D}"/>
          </ac:spMkLst>
        </pc:spChg>
        <pc:spChg chg="add mod">
          <ac:chgData name="Tirapelle, Monica" userId="ea66f7dc-433e-4dba-b4df-cd22d65dcee2" providerId="ADAL" clId="{653D2642-8931-41BD-A97C-09EEB5082DB0}" dt="2022-09-13T20:40:43.308" v="2675"/>
          <ac:spMkLst>
            <pc:docMk/>
            <pc:sldMk cId="842335643" sldId="335"/>
            <ac:spMk id="7" creationId="{CAEE196C-9BCB-EA86-B4A8-29D00C46C821}"/>
          </ac:spMkLst>
        </pc:spChg>
        <pc:spChg chg="add mod">
          <ac:chgData name="Tirapelle, Monica" userId="ea66f7dc-433e-4dba-b4df-cd22d65dcee2" providerId="ADAL" clId="{653D2642-8931-41BD-A97C-09EEB5082DB0}" dt="2022-09-13T20:40:43.308" v="2675"/>
          <ac:spMkLst>
            <pc:docMk/>
            <pc:sldMk cId="842335643" sldId="335"/>
            <ac:spMk id="8" creationId="{5DA4A98A-F911-DAC5-3E62-62643E3C3299}"/>
          </ac:spMkLst>
        </pc:spChg>
        <pc:spChg chg="add mod">
          <ac:chgData name="Tirapelle, Monica" userId="ea66f7dc-433e-4dba-b4df-cd22d65dcee2" providerId="ADAL" clId="{653D2642-8931-41BD-A97C-09EEB5082DB0}" dt="2022-09-13T20:40:43.308" v="2675"/>
          <ac:spMkLst>
            <pc:docMk/>
            <pc:sldMk cId="842335643" sldId="335"/>
            <ac:spMk id="10" creationId="{509F503A-29EB-4AE6-F363-E9B6ADCC2909}"/>
          </ac:spMkLst>
        </pc:spChg>
        <pc:spChg chg="add mod">
          <ac:chgData name="Tirapelle, Monica" userId="ea66f7dc-433e-4dba-b4df-cd22d65dcee2" providerId="ADAL" clId="{653D2642-8931-41BD-A97C-09EEB5082DB0}" dt="2022-09-13T20:40:43.308" v="2675"/>
          <ac:spMkLst>
            <pc:docMk/>
            <pc:sldMk cId="842335643" sldId="335"/>
            <ac:spMk id="11" creationId="{2DE66396-0DC5-ADD8-AF36-32C48BCB0207}"/>
          </ac:spMkLst>
        </pc:spChg>
        <pc:spChg chg="mod">
          <ac:chgData name="Tirapelle, Monica" userId="ea66f7dc-433e-4dba-b4df-cd22d65dcee2" providerId="ADAL" clId="{653D2642-8931-41BD-A97C-09EEB5082DB0}" dt="2022-09-13T20:40:43.308" v="2675"/>
          <ac:spMkLst>
            <pc:docMk/>
            <pc:sldMk cId="842335643" sldId="335"/>
            <ac:spMk id="14" creationId="{44EED977-D6A3-CEBA-2819-5AC07B4DD8E1}"/>
          </ac:spMkLst>
        </pc:spChg>
        <pc:spChg chg="mod">
          <ac:chgData name="Tirapelle, Monica" userId="ea66f7dc-433e-4dba-b4df-cd22d65dcee2" providerId="ADAL" clId="{653D2642-8931-41BD-A97C-09EEB5082DB0}" dt="2022-09-13T20:40:43.308" v="2675"/>
          <ac:spMkLst>
            <pc:docMk/>
            <pc:sldMk cId="842335643" sldId="335"/>
            <ac:spMk id="15" creationId="{47E07216-DFFC-F345-5DC2-90BCB5B05966}"/>
          </ac:spMkLst>
        </pc:spChg>
        <pc:spChg chg="mod">
          <ac:chgData name="Tirapelle, Monica" userId="ea66f7dc-433e-4dba-b4df-cd22d65dcee2" providerId="ADAL" clId="{653D2642-8931-41BD-A97C-09EEB5082DB0}" dt="2022-09-13T20:40:43.308" v="2675"/>
          <ac:spMkLst>
            <pc:docMk/>
            <pc:sldMk cId="842335643" sldId="335"/>
            <ac:spMk id="16" creationId="{E1FD6C84-42B7-4ECF-16D8-6404480D2444}"/>
          </ac:spMkLst>
        </pc:spChg>
        <pc:spChg chg="mod">
          <ac:chgData name="Tirapelle, Monica" userId="ea66f7dc-433e-4dba-b4df-cd22d65dcee2" providerId="ADAL" clId="{653D2642-8931-41BD-A97C-09EEB5082DB0}" dt="2022-09-13T20:40:43.308" v="2675"/>
          <ac:spMkLst>
            <pc:docMk/>
            <pc:sldMk cId="842335643" sldId="335"/>
            <ac:spMk id="17" creationId="{8F1D9912-DA06-700F-2504-83790FD01DC7}"/>
          </ac:spMkLst>
        </pc:spChg>
        <pc:spChg chg="add mod">
          <ac:chgData name="Tirapelle, Monica" userId="ea66f7dc-433e-4dba-b4df-cd22d65dcee2" providerId="ADAL" clId="{653D2642-8931-41BD-A97C-09EEB5082DB0}" dt="2022-09-13T20:40:43.308" v="2675"/>
          <ac:spMkLst>
            <pc:docMk/>
            <pc:sldMk cId="842335643" sldId="335"/>
            <ac:spMk id="18" creationId="{D38ECD24-D853-7A15-5B69-BB5672A119AC}"/>
          </ac:spMkLst>
        </pc:spChg>
        <pc:spChg chg="add mod">
          <ac:chgData name="Tirapelle, Monica" userId="ea66f7dc-433e-4dba-b4df-cd22d65dcee2" providerId="ADAL" clId="{653D2642-8931-41BD-A97C-09EEB5082DB0}" dt="2022-09-13T20:40:43.308" v="2675"/>
          <ac:spMkLst>
            <pc:docMk/>
            <pc:sldMk cId="842335643" sldId="335"/>
            <ac:spMk id="19" creationId="{15B63166-3830-5710-C833-286570F0F12E}"/>
          </ac:spMkLst>
        </pc:spChg>
        <pc:spChg chg="mod">
          <ac:chgData name="Tirapelle, Monica" userId="ea66f7dc-433e-4dba-b4df-cd22d65dcee2" providerId="ADAL" clId="{653D2642-8931-41BD-A97C-09EEB5082DB0}" dt="2022-09-13T20:40:43.308" v="2675"/>
          <ac:spMkLst>
            <pc:docMk/>
            <pc:sldMk cId="842335643" sldId="335"/>
            <ac:spMk id="21" creationId="{AC6021DE-27EE-8845-A513-9A7411074EA1}"/>
          </ac:spMkLst>
        </pc:spChg>
        <pc:spChg chg="mod">
          <ac:chgData name="Tirapelle, Monica" userId="ea66f7dc-433e-4dba-b4df-cd22d65dcee2" providerId="ADAL" clId="{653D2642-8931-41BD-A97C-09EEB5082DB0}" dt="2022-09-13T20:40:43.308" v="2675"/>
          <ac:spMkLst>
            <pc:docMk/>
            <pc:sldMk cId="842335643" sldId="335"/>
            <ac:spMk id="22" creationId="{A9782191-B741-6DEE-A687-6778D3A894DD}"/>
          </ac:spMkLst>
        </pc:spChg>
        <pc:spChg chg="add mod">
          <ac:chgData name="Tirapelle, Monica" userId="ea66f7dc-433e-4dba-b4df-cd22d65dcee2" providerId="ADAL" clId="{653D2642-8931-41BD-A97C-09EEB5082DB0}" dt="2022-09-13T20:41:39.824" v="2682" actId="207"/>
          <ac:spMkLst>
            <pc:docMk/>
            <pc:sldMk cId="842335643" sldId="335"/>
            <ac:spMk id="23" creationId="{9499A07B-8C25-F28E-3818-22C610AFFE5A}"/>
          </ac:spMkLst>
        </pc:spChg>
        <pc:spChg chg="add mod">
          <ac:chgData name="Tirapelle, Monica" userId="ea66f7dc-433e-4dba-b4df-cd22d65dcee2" providerId="ADAL" clId="{653D2642-8931-41BD-A97C-09EEB5082DB0}" dt="2022-09-13T20:41:43.270" v="2683" actId="207"/>
          <ac:spMkLst>
            <pc:docMk/>
            <pc:sldMk cId="842335643" sldId="335"/>
            <ac:spMk id="24" creationId="{28FE6117-A2F8-F4F7-831F-0A9905B58172}"/>
          </ac:spMkLst>
        </pc:spChg>
        <pc:spChg chg="add mod">
          <ac:chgData name="Tirapelle, Monica" userId="ea66f7dc-433e-4dba-b4df-cd22d65dcee2" providerId="ADAL" clId="{653D2642-8931-41BD-A97C-09EEB5082DB0}" dt="2022-09-13T20:41:45.957" v="2684" actId="207"/>
          <ac:spMkLst>
            <pc:docMk/>
            <pc:sldMk cId="842335643" sldId="335"/>
            <ac:spMk id="25" creationId="{C820F96A-A3C0-B048-A8A9-C6B50291455A}"/>
          </ac:spMkLst>
        </pc:spChg>
        <pc:spChg chg="mod">
          <ac:chgData name="Tirapelle, Monica" userId="ea66f7dc-433e-4dba-b4df-cd22d65dcee2" providerId="ADAL" clId="{653D2642-8931-41BD-A97C-09EEB5082DB0}" dt="2022-09-13T20:41:50.556" v="2685" actId="207"/>
          <ac:spMkLst>
            <pc:docMk/>
            <pc:sldMk cId="842335643" sldId="335"/>
            <ac:spMk id="27" creationId="{89B11938-E10F-F3B2-60EC-9F96703BB8A1}"/>
          </ac:spMkLst>
        </pc:spChg>
        <pc:spChg chg="mod">
          <ac:chgData name="Tirapelle, Monica" userId="ea66f7dc-433e-4dba-b4df-cd22d65dcee2" providerId="ADAL" clId="{653D2642-8931-41BD-A97C-09EEB5082DB0}" dt="2022-09-13T20:40:43.308" v="2675"/>
          <ac:spMkLst>
            <pc:docMk/>
            <pc:sldMk cId="842335643" sldId="335"/>
            <ac:spMk id="28" creationId="{8B141FC1-0ACB-02DB-3512-AC27C42263E5}"/>
          </ac:spMkLst>
        </pc:spChg>
        <pc:spChg chg="add mod">
          <ac:chgData name="Tirapelle, Monica" userId="ea66f7dc-433e-4dba-b4df-cd22d65dcee2" providerId="ADAL" clId="{653D2642-8931-41BD-A97C-09EEB5082DB0}" dt="2022-09-13T20:40:52.855" v="2679" actId="207"/>
          <ac:spMkLst>
            <pc:docMk/>
            <pc:sldMk cId="842335643" sldId="335"/>
            <ac:spMk id="29" creationId="{C7C1BAD0-8B67-4AA3-3AA8-2D6E823102E7}"/>
          </ac:spMkLst>
        </pc:spChg>
        <pc:spChg chg="add mod">
          <ac:chgData name="Tirapelle, Monica" userId="ea66f7dc-433e-4dba-b4df-cd22d65dcee2" providerId="ADAL" clId="{653D2642-8931-41BD-A97C-09EEB5082DB0}" dt="2022-09-13T20:41:53.392" v="2686" actId="207"/>
          <ac:spMkLst>
            <pc:docMk/>
            <pc:sldMk cId="842335643" sldId="335"/>
            <ac:spMk id="30" creationId="{89BDE2E1-D0DE-E17B-4964-22020F22A524}"/>
          </ac:spMkLst>
        </pc:spChg>
        <pc:spChg chg="mod">
          <ac:chgData name="Tirapelle, Monica" userId="ea66f7dc-433e-4dba-b4df-cd22d65dcee2" providerId="ADAL" clId="{653D2642-8931-41BD-A97C-09EEB5082DB0}" dt="2022-09-13T20:40:43.308" v="2675"/>
          <ac:spMkLst>
            <pc:docMk/>
            <pc:sldMk cId="842335643" sldId="335"/>
            <ac:spMk id="33" creationId="{3C6E76E0-A7F4-ADD8-2302-657D495F11EF}"/>
          </ac:spMkLst>
        </pc:spChg>
        <pc:spChg chg="mod">
          <ac:chgData name="Tirapelle, Monica" userId="ea66f7dc-433e-4dba-b4df-cd22d65dcee2" providerId="ADAL" clId="{653D2642-8931-41BD-A97C-09EEB5082DB0}" dt="2022-09-13T20:40:43.308" v="2675"/>
          <ac:spMkLst>
            <pc:docMk/>
            <pc:sldMk cId="842335643" sldId="335"/>
            <ac:spMk id="34" creationId="{8EE8ABBA-5BA5-EE7A-19E6-058318AD04F7}"/>
          </ac:spMkLst>
        </pc:spChg>
        <pc:spChg chg="mod">
          <ac:chgData name="Tirapelle, Monica" userId="ea66f7dc-433e-4dba-b4df-cd22d65dcee2" providerId="ADAL" clId="{653D2642-8931-41BD-A97C-09EEB5082DB0}" dt="2022-09-13T20:40:43.308" v="2675"/>
          <ac:spMkLst>
            <pc:docMk/>
            <pc:sldMk cId="842335643" sldId="335"/>
            <ac:spMk id="35" creationId="{B6AB3DB3-FA54-04C0-3748-97C9F69537DC}"/>
          </ac:spMkLst>
        </pc:spChg>
        <pc:spChg chg="mod">
          <ac:chgData name="Tirapelle, Monica" userId="ea66f7dc-433e-4dba-b4df-cd22d65dcee2" providerId="ADAL" clId="{653D2642-8931-41BD-A97C-09EEB5082DB0}" dt="2022-09-13T20:40:43.308" v="2675"/>
          <ac:spMkLst>
            <pc:docMk/>
            <pc:sldMk cId="842335643" sldId="335"/>
            <ac:spMk id="36" creationId="{EDA857AC-92B8-5B2B-F833-726E0C167DC4}"/>
          </ac:spMkLst>
        </pc:spChg>
        <pc:spChg chg="add mod">
          <ac:chgData name="Tirapelle, Monica" userId="ea66f7dc-433e-4dba-b4df-cd22d65dcee2" providerId="ADAL" clId="{653D2642-8931-41BD-A97C-09EEB5082DB0}" dt="2022-09-13T20:40:43.308" v="2675"/>
          <ac:spMkLst>
            <pc:docMk/>
            <pc:sldMk cId="842335643" sldId="335"/>
            <ac:spMk id="37" creationId="{A5CC1B5E-3E29-1259-0DE2-BD40B93B100A}"/>
          </ac:spMkLst>
        </pc:spChg>
        <pc:spChg chg="add mod">
          <ac:chgData name="Tirapelle, Monica" userId="ea66f7dc-433e-4dba-b4df-cd22d65dcee2" providerId="ADAL" clId="{653D2642-8931-41BD-A97C-09EEB5082DB0}" dt="2022-09-13T20:40:43.308" v="2675"/>
          <ac:spMkLst>
            <pc:docMk/>
            <pc:sldMk cId="842335643" sldId="335"/>
            <ac:spMk id="38" creationId="{03A4B052-CF4F-047B-AF16-C285B07BAD25}"/>
          </ac:spMkLst>
        </pc:spChg>
        <pc:spChg chg="add mod">
          <ac:chgData name="Tirapelle, Monica" userId="ea66f7dc-433e-4dba-b4df-cd22d65dcee2" providerId="ADAL" clId="{653D2642-8931-41BD-A97C-09EEB5082DB0}" dt="2022-09-13T20:40:43.308" v="2675"/>
          <ac:spMkLst>
            <pc:docMk/>
            <pc:sldMk cId="842335643" sldId="335"/>
            <ac:spMk id="39" creationId="{5027D4F8-B1B7-E981-0DB2-F20856BAA187}"/>
          </ac:spMkLst>
        </pc:spChg>
        <pc:spChg chg="add mod">
          <ac:chgData name="Tirapelle, Monica" userId="ea66f7dc-433e-4dba-b4df-cd22d65dcee2" providerId="ADAL" clId="{653D2642-8931-41BD-A97C-09EEB5082DB0}" dt="2022-09-13T20:40:43.308" v="2675"/>
          <ac:spMkLst>
            <pc:docMk/>
            <pc:sldMk cId="842335643" sldId="335"/>
            <ac:spMk id="40" creationId="{EBAAE873-9EE7-E328-8030-84E37DBA7F06}"/>
          </ac:spMkLst>
        </pc:spChg>
        <pc:spChg chg="add mod">
          <ac:chgData name="Tirapelle, Monica" userId="ea66f7dc-433e-4dba-b4df-cd22d65dcee2" providerId="ADAL" clId="{653D2642-8931-41BD-A97C-09EEB5082DB0}" dt="2022-09-13T20:40:43.308" v="2675"/>
          <ac:spMkLst>
            <pc:docMk/>
            <pc:sldMk cId="842335643" sldId="335"/>
            <ac:spMk id="41" creationId="{80FA4D48-B134-E509-DAED-317584201364}"/>
          </ac:spMkLst>
        </pc:spChg>
        <pc:spChg chg="add mod">
          <ac:chgData name="Tirapelle, Monica" userId="ea66f7dc-433e-4dba-b4df-cd22d65dcee2" providerId="ADAL" clId="{653D2642-8931-41BD-A97C-09EEB5082DB0}" dt="2022-09-13T20:40:43.308" v="2675"/>
          <ac:spMkLst>
            <pc:docMk/>
            <pc:sldMk cId="842335643" sldId="335"/>
            <ac:spMk id="42" creationId="{9539DAB2-E097-4B2D-E446-5E264A0B1C7D}"/>
          </ac:spMkLst>
        </pc:spChg>
        <pc:spChg chg="add mod">
          <ac:chgData name="Tirapelle, Monica" userId="ea66f7dc-433e-4dba-b4df-cd22d65dcee2" providerId="ADAL" clId="{653D2642-8931-41BD-A97C-09EEB5082DB0}" dt="2022-09-13T20:40:43.308" v="2675"/>
          <ac:spMkLst>
            <pc:docMk/>
            <pc:sldMk cId="842335643" sldId="335"/>
            <ac:spMk id="43" creationId="{BEA7DB77-F4FB-CDFC-6EBD-DFD94CBF75CA}"/>
          </ac:spMkLst>
        </pc:spChg>
        <pc:spChg chg="add mod">
          <ac:chgData name="Tirapelle, Monica" userId="ea66f7dc-433e-4dba-b4df-cd22d65dcee2" providerId="ADAL" clId="{653D2642-8931-41BD-A97C-09EEB5082DB0}" dt="2022-09-13T20:40:43.308" v="2675"/>
          <ac:spMkLst>
            <pc:docMk/>
            <pc:sldMk cId="842335643" sldId="335"/>
            <ac:spMk id="44" creationId="{3B9B47B2-BD8B-EA46-3DAD-917572CC7775}"/>
          </ac:spMkLst>
        </pc:spChg>
        <pc:grpChg chg="add mod">
          <ac:chgData name="Tirapelle, Monica" userId="ea66f7dc-433e-4dba-b4df-cd22d65dcee2" providerId="ADAL" clId="{653D2642-8931-41BD-A97C-09EEB5082DB0}" dt="2022-09-13T20:40:43.308" v="2675"/>
          <ac:grpSpMkLst>
            <pc:docMk/>
            <pc:sldMk cId="842335643" sldId="335"/>
            <ac:grpSpMk id="12" creationId="{EE1AE660-7B72-F139-5101-5388FAAE2AF3}"/>
          </ac:grpSpMkLst>
        </pc:grpChg>
        <pc:grpChg chg="mod">
          <ac:chgData name="Tirapelle, Monica" userId="ea66f7dc-433e-4dba-b4df-cd22d65dcee2" providerId="ADAL" clId="{653D2642-8931-41BD-A97C-09EEB5082DB0}" dt="2022-09-13T20:40:43.308" v="2675"/>
          <ac:grpSpMkLst>
            <pc:docMk/>
            <pc:sldMk cId="842335643" sldId="335"/>
            <ac:grpSpMk id="13" creationId="{79AE296C-A4FE-D30D-03CE-3FBCF9287AB5}"/>
          </ac:grpSpMkLst>
        </pc:grpChg>
        <pc:grpChg chg="add mod">
          <ac:chgData name="Tirapelle, Monica" userId="ea66f7dc-433e-4dba-b4df-cd22d65dcee2" providerId="ADAL" clId="{653D2642-8931-41BD-A97C-09EEB5082DB0}" dt="2022-09-13T20:40:43.308" v="2675"/>
          <ac:grpSpMkLst>
            <pc:docMk/>
            <pc:sldMk cId="842335643" sldId="335"/>
            <ac:grpSpMk id="20" creationId="{96AF8186-2841-FE06-D3E7-04CFFEF69D5E}"/>
          </ac:grpSpMkLst>
        </pc:grpChg>
        <pc:grpChg chg="add mod">
          <ac:chgData name="Tirapelle, Monica" userId="ea66f7dc-433e-4dba-b4df-cd22d65dcee2" providerId="ADAL" clId="{653D2642-8931-41BD-A97C-09EEB5082DB0}" dt="2022-09-13T20:40:43.308" v="2675"/>
          <ac:grpSpMkLst>
            <pc:docMk/>
            <pc:sldMk cId="842335643" sldId="335"/>
            <ac:grpSpMk id="26" creationId="{EB91297C-AB5B-9954-864C-27EDF9D6B277}"/>
          </ac:grpSpMkLst>
        </pc:grpChg>
        <pc:grpChg chg="add mod">
          <ac:chgData name="Tirapelle, Monica" userId="ea66f7dc-433e-4dba-b4df-cd22d65dcee2" providerId="ADAL" clId="{653D2642-8931-41BD-A97C-09EEB5082DB0}" dt="2022-09-13T20:40:43.308" v="2675"/>
          <ac:grpSpMkLst>
            <pc:docMk/>
            <pc:sldMk cId="842335643" sldId="335"/>
            <ac:grpSpMk id="31" creationId="{718D12F9-2410-2E0D-0232-21F9DD0B338F}"/>
          </ac:grpSpMkLst>
        </pc:grpChg>
        <pc:grpChg chg="mod">
          <ac:chgData name="Tirapelle, Monica" userId="ea66f7dc-433e-4dba-b4df-cd22d65dcee2" providerId="ADAL" clId="{653D2642-8931-41BD-A97C-09EEB5082DB0}" dt="2022-09-13T20:40:43.308" v="2675"/>
          <ac:grpSpMkLst>
            <pc:docMk/>
            <pc:sldMk cId="842335643" sldId="335"/>
            <ac:grpSpMk id="32" creationId="{61A3AAB4-F750-95AC-951A-9C80A1C89985}"/>
          </ac:grpSpMkLst>
        </pc:grpChg>
        <pc:cxnChg chg="add mod">
          <ac:chgData name="Tirapelle, Monica" userId="ea66f7dc-433e-4dba-b4df-cd22d65dcee2" providerId="ADAL" clId="{653D2642-8931-41BD-A97C-09EEB5082DB0}" dt="2022-09-14T09:34:07.245" v="2907" actId="1582"/>
          <ac:cxnSpMkLst>
            <pc:docMk/>
            <pc:sldMk cId="842335643" sldId="335"/>
            <ac:cxnSpMk id="9" creationId="{4180CAA9-3FAD-0306-478E-0F4ECFE43942}"/>
          </ac:cxnSpMkLst>
        </pc:cxnChg>
      </pc:sldChg>
      <pc:sldChg chg="del">
        <pc:chgData name="Tirapelle, Monica" userId="ea66f7dc-433e-4dba-b4df-cd22d65dcee2" providerId="ADAL" clId="{653D2642-8931-41BD-A97C-09EEB5082DB0}" dt="2022-09-15T08:23:29.107" v="3370" actId="2696"/>
        <pc:sldMkLst>
          <pc:docMk/>
          <pc:sldMk cId="122114190" sldId="351"/>
        </pc:sldMkLst>
      </pc:sldChg>
      <pc:sldChg chg="modSp mod ord modShow">
        <pc:chgData name="Tirapelle, Monica" userId="ea66f7dc-433e-4dba-b4df-cd22d65dcee2" providerId="ADAL" clId="{653D2642-8931-41BD-A97C-09EEB5082DB0}" dt="2022-09-16T09:01:16.244" v="4045"/>
        <pc:sldMkLst>
          <pc:docMk/>
          <pc:sldMk cId="1451554527" sldId="352"/>
        </pc:sldMkLst>
        <pc:spChg chg="mod">
          <ac:chgData name="Tirapelle, Monica" userId="ea66f7dc-433e-4dba-b4df-cd22d65dcee2" providerId="ADAL" clId="{653D2642-8931-41BD-A97C-09EEB5082DB0}" dt="2022-09-13T16:27:02.148" v="1861" actId="20577"/>
          <ac:spMkLst>
            <pc:docMk/>
            <pc:sldMk cId="1451554527" sldId="352"/>
            <ac:spMk id="3" creationId="{6992021E-2C84-AC7D-E19B-46266962F816}"/>
          </ac:spMkLst>
        </pc:spChg>
      </pc:sldChg>
      <pc:sldChg chg="addSp delSp modSp mod modShow">
        <pc:chgData name="Tirapelle, Monica" userId="ea66f7dc-433e-4dba-b4df-cd22d65dcee2" providerId="ADAL" clId="{653D2642-8931-41BD-A97C-09EEB5082DB0}" dt="2022-09-16T08:37:34.928" v="3742" actId="729"/>
        <pc:sldMkLst>
          <pc:docMk/>
          <pc:sldMk cId="2314987554" sldId="353"/>
        </pc:sldMkLst>
        <pc:spChg chg="mod">
          <ac:chgData name="Tirapelle, Monica" userId="ea66f7dc-433e-4dba-b4df-cd22d65dcee2" providerId="ADAL" clId="{653D2642-8931-41BD-A97C-09EEB5082DB0}" dt="2022-09-15T08:24:45.741" v="3394" actId="404"/>
          <ac:spMkLst>
            <pc:docMk/>
            <pc:sldMk cId="2314987554" sldId="353"/>
            <ac:spMk id="3" creationId="{E0AFA976-44FE-3452-FACA-F09FF3AF0F7C}"/>
          </ac:spMkLst>
        </pc:spChg>
        <pc:spChg chg="add del">
          <ac:chgData name="Tirapelle, Monica" userId="ea66f7dc-433e-4dba-b4df-cd22d65dcee2" providerId="ADAL" clId="{653D2642-8931-41BD-A97C-09EEB5082DB0}" dt="2022-09-15T08:24:06.027" v="3372" actId="22"/>
          <ac:spMkLst>
            <pc:docMk/>
            <pc:sldMk cId="2314987554" sldId="353"/>
            <ac:spMk id="7" creationId="{AC831A1D-8712-F4C5-B798-8982B84A3696}"/>
          </ac:spMkLst>
        </pc:spChg>
        <pc:spChg chg="add mod">
          <ac:chgData name="Tirapelle, Monica" userId="ea66f7dc-433e-4dba-b4df-cd22d65dcee2" providerId="ADAL" clId="{653D2642-8931-41BD-A97C-09EEB5082DB0}" dt="2022-09-15T08:27:16.041" v="3409" actId="14100"/>
          <ac:spMkLst>
            <pc:docMk/>
            <pc:sldMk cId="2314987554" sldId="353"/>
            <ac:spMk id="10" creationId="{D89605B9-A4CF-6115-93B2-D6C9880A9F7C}"/>
          </ac:spMkLst>
        </pc:spChg>
        <pc:picChg chg="mod">
          <ac:chgData name="Tirapelle, Monica" userId="ea66f7dc-433e-4dba-b4df-cd22d65dcee2" providerId="ADAL" clId="{653D2642-8931-41BD-A97C-09EEB5082DB0}" dt="2022-09-15T08:27:10.397" v="3408" actId="1076"/>
          <ac:picMkLst>
            <pc:docMk/>
            <pc:sldMk cId="2314987554" sldId="353"/>
            <ac:picMk id="8" creationId="{96799EE4-8902-C3B8-1903-CAB70F433E50}"/>
          </ac:picMkLst>
        </pc:picChg>
      </pc:sldChg>
      <pc:sldChg chg="mod modShow">
        <pc:chgData name="Tirapelle, Monica" userId="ea66f7dc-433e-4dba-b4df-cd22d65dcee2" providerId="ADAL" clId="{653D2642-8931-41BD-A97C-09EEB5082DB0}" dt="2022-09-16T08:37:34.928" v="3742" actId="729"/>
        <pc:sldMkLst>
          <pc:docMk/>
          <pc:sldMk cId="2849096645" sldId="354"/>
        </pc:sldMkLst>
      </pc:sldChg>
      <pc:sldChg chg="del">
        <pc:chgData name="Tirapelle, Monica" userId="ea66f7dc-433e-4dba-b4df-cd22d65dcee2" providerId="ADAL" clId="{653D2642-8931-41BD-A97C-09EEB5082DB0}" dt="2022-09-13T16:26:05.693" v="1860" actId="2696"/>
        <pc:sldMkLst>
          <pc:docMk/>
          <pc:sldMk cId="340130875" sldId="358"/>
        </pc:sldMkLst>
      </pc:sldChg>
      <pc:sldChg chg="addSp delSp modSp mod modClrScheme modAnim chgLayout">
        <pc:chgData name="Tirapelle, Monica" userId="ea66f7dc-433e-4dba-b4df-cd22d65dcee2" providerId="ADAL" clId="{653D2642-8931-41BD-A97C-09EEB5082DB0}" dt="2022-09-13T16:06:07.405" v="1575" actId="14100"/>
        <pc:sldMkLst>
          <pc:docMk/>
          <pc:sldMk cId="1964022911" sldId="361"/>
        </pc:sldMkLst>
        <pc:spChg chg="mod ord">
          <ac:chgData name="Tirapelle, Monica" userId="ea66f7dc-433e-4dba-b4df-cd22d65dcee2" providerId="ADAL" clId="{653D2642-8931-41BD-A97C-09EEB5082DB0}" dt="2022-09-13T16:03:48.320" v="1484" actId="20577"/>
          <ac:spMkLst>
            <pc:docMk/>
            <pc:sldMk cId="1964022911" sldId="361"/>
            <ac:spMk id="2" creationId="{1FB45787-997A-6787-3D43-982C96D59289}"/>
          </ac:spMkLst>
        </pc:spChg>
        <pc:spChg chg="del mod ord">
          <ac:chgData name="Tirapelle, Monica" userId="ea66f7dc-433e-4dba-b4df-cd22d65dcee2" providerId="ADAL" clId="{653D2642-8931-41BD-A97C-09EEB5082DB0}" dt="2022-09-13T11:52:42.228" v="695" actId="700"/>
          <ac:spMkLst>
            <pc:docMk/>
            <pc:sldMk cId="1964022911" sldId="361"/>
            <ac:spMk id="3" creationId="{6F56A193-D427-8118-6777-6D2CD76376FE}"/>
          </ac:spMkLst>
        </pc:spChg>
        <pc:spChg chg="mod ord">
          <ac:chgData name="Tirapelle, Monica" userId="ea66f7dc-433e-4dba-b4df-cd22d65dcee2" providerId="ADAL" clId="{653D2642-8931-41BD-A97C-09EEB5082DB0}" dt="2022-09-13T13:10:05.976" v="871" actId="700"/>
          <ac:spMkLst>
            <pc:docMk/>
            <pc:sldMk cId="1964022911" sldId="361"/>
            <ac:spMk id="4" creationId="{5C471A35-E2A5-F4D7-6104-D70D7B6A31F6}"/>
          </ac:spMkLst>
        </pc:spChg>
        <pc:spChg chg="add del mod ord">
          <ac:chgData name="Tirapelle, Monica" userId="ea66f7dc-433e-4dba-b4df-cd22d65dcee2" providerId="ADAL" clId="{653D2642-8931-41BD-A97C-09EEB5082DB0}" dt="2022-09-13T11:53:05.550" v="696" actId="931"/>
          <ac:spMkLst>
            <pc:docMk/>
            <pc:sldMk cId="1964022911" sldId="361"/>
            <ac:spMk id="5" creationId="{9777D4DE-81A0-DB11-1724-13F67B15CBCA}"/>
          </ac:spMkLst>
        </pc:spChg>
        <pc:spChg chg="add mod">
          <ac:chgData name="Tirapelle, Monica" userId="ea66f7dc-433e-4dba-b4df-cd22d65dcee2" providerId="ADAL" clId="{653D2642-8931-41BD-A97C-09EEB5082DB0}" dt="2022-09-13T13:10:13.375" v="890" actId="1036"/>
          <ac:spMkLst>
            <pc:docMk/>
            <pc:sldMk cId="1964022911" sldId="361"/>
            <ac:spMk id="12" creationId="{47AFAABA-9822-8DC8-98A3-4571CB44435B}"/>
          </ac:spMkLst>
        </pc:spChg>
        <pc:spChg chg="add mod">
          <ac:chgData name="Tirapelle, Monica" userId="ea66f7dc-433e-4dba-b4df-cd22d65dcee2" providerId="ADAL" clId="{653D2642-8931-41BD-A97C-09EEB5082DB0}" dt="2022-09-13T13:10:13.375" v="890" actId="1036"/>
          <ac:spMkLst>
            <pc:docMk/>
            <pc:sldMk cId="1964022911" sldId="361"/>
            <ac:spMk id="14" creationId="{55B98780-6A85-4930-539E-804F906ACE07}"/>
          </ac:spMkLst>
        </pc:spChg>
        <pc:spChg chg="add mod">
          <ac:chgData name="Tirapelle, Monica" userId="ea66f7dc-433e-4dba-b4df-cd22d65dcee2" providerId="ADAL" clId="{653D2642-8931-41BD-A97C-09EEB5082DB0}" dt="2022-09-13T13:10:13.375" v="890" actId="1036"/>
          <ac:spMkLst>
            <pc:docMk/>
            <pc:sldMk cId="1964022911" sldId="361"/>
            <ac:spMk id="16" creationId="{905473C4-7278-C26D-A27F-3F862E9B4888}"/>
          </ac:spMkLst>
        </pc:spChg>
        <pc:spChg chg="add mod">
          <ac:chgData name="Tirapelle, Monica" userId="ea66f7dc-433e-4dba-b4df-cd22d65dcee2" providerId="ADAL" clId="{653D2642-8931-41BD-A97C-09EEB5082DB0}" dt="2022-09-13T13:10:13.375" v="890" actId="1036"/>
          <ac:spMkLst>
            <pc:docMk/>
            <pc:sldMk cId="1964022911" sldId="361"/>
            <ac:spMk id="18" creationId="{301DC403-F43B-C88B-5F00-9B248039DAFF}"/>
          </ac:spMkLst>
        </pc:spChg>
        <pc:spChg chg="add mod">
          <ac:chgData name="Tirapelle, Monica" userId="ea66f7dc-433e-4dba-b4df-cd22d65dcee2" providerId="ADAL" clId="{653D2642-8931-41BD-A97C-09EEB5082DB0}" dt="2022-09-13T13:10:13.375" v="890" actId="1036"/>
          <ac:spMkLst>
            <pc:docMk/>
            <pc:sldMk cId="1964022911" sldId="361"/>
            <ac:spMk id="20" creationId="{4C75422A-B3BC-D935-D13F-E125F2D6E7B2}"/>
          </ac:spMkLst>
        </pc:spChg>
        <pc:spChg chg="add mod">
          <ac:chgData name="Tirapelle, Monica" userId="ea66f7dc-433e-4dba-b4df-cd22d65dcee2" providerId="ADAL" clId="{653D2642-8931-41BD-A97C-09EEB5082DB0}" dt="2022-09-13T13:10:13.375" v="890" actId="1036"/>
          <ac:spMkLst>
            <pc:docMk/>
            <pc:sldMk cId="1964022911" sldId="361"/>
            <ac:spMk id="22" creationId="{91E31472-D0C7-0BF2-0F16-8ABB491B0A5D}"/>
          </ac:spMkLst>
        </pc:spChg>
        <pc:spChg chg="add del mod">
          <ac:chgData name="Tirapelle, Monica" userId="ea66f7dc-433e-4dba-b4df-cd22d65dcee2" providerId="ADAL" clId="{653D2642-8931-41BD-A97C-09EEB5082DB0}" dt="2022-09-13T13:10:00.565" v="869"/>
          <ac:spMkLst>
            <pc:docMk/>
            <pc:sldMk cId="1964022911" sldId="361"/>
            <ac:spMk id="23" creationId="{FFD2F1EF-77DE-8BBD-45BD-ED358EA03AA7}"/>
          </ac:spMkLst>
        </pc:spChg>
        <pc:spChg chg="add mod">
          <ac:chgData name="Tirapelle, Monica" userId="ea66f7dc-433e-4dba-b4df-cd22d65dcee2" providerId="ADAL" clId="{653D2642-8931-41BD-A97C-09EEB5082DB0}" dt="2022-09-13T16:06:07.405" v="1575" actId="14100"/>
          <ac:spMkLst>
            <pc:docMk/>
            <pc:sldMk cId="1964022911" sldId="361"/>
            <ac:spMk id="24" creationId="{9FED1F71-BB5A-4E39-6A38-75F89BE73198}"/>
          </ac:spMkLst>
        </pc:spChg>
        <pc:spChg chg="add del mod">
          <ac:chgData name="Tirapelle, Monica" userId="ea66f7dc-433e-4dba-b4df-cd22d65dcee2" providerId="ADAL" clId="{653D2642-8931-41BD-A97C-09EEB5082DB0}" dt="2022-09-13T13:13:25.704" v="979"/>
          <ac:spMkLst>
            <pc:docMk/>
            <pc:sldMk cId="1964022911" sldId="361"/>
            <ac:spMk id="27" creationId="{C6D5614C-B688-648C-3B51-7EAB8FEB6E94}"/>
          </ac:spMkLst>
        </pc:spChg>
        <pc:spChg chg="add del mod">
          <ac:chgData name="Tirapelle, Monica" userId="ea66f7dc-433e-4dba-b4df-cd22d65dcee2" providerId="ADAL" clId="{653D2642-8931-41BD-A97C-09EEB5082DB0}" dt="2022-09-13T13:13:25.704" v="979"/>
          <ac:spMkLst>
            <pc:docMk/>
            <pc:sldMk cId="1964022911" sldId="361"/>
            <ac:spMk id="28" creationId="{6DD2D965-A2E5-6154-D6C5-D3F2BCC1ED7E}"/>
          </ac:spMkLst>
        </pc:spChg>
        <pc:spChg chg="add mod">
          <ac:chgData name="Tirapelle, Monica" userId="ea66f7dc-433e-4dba-b4df-cd22d65dcee2" providerId="ADAL" clId="{653D2642-8931-41BD-A97C-09EEB5082DB0}" dt="2022-09-13T13:15:00.608" v="998" actId="2085"/>
          <ac:spMkLst>
            <pc:docMk/>
            <pc:sldMk cId="1964022911" sldId="361"/>
            <ac:spMk id="29" creationId="{CF3C3DFF-383F-092F-5EA5-7E2C249EF53A}"/>
          </ac:spMkLst>
        </pc:spChg>
        <pc:spChg chg="add mod">
          <ac:chgData name="Tirapelle, Monica" userId="ea66f7dc-433e-4dba-b4df-cd22d65dcee2" providerId="ADAL" clId="{653D2642-8931-41BD-A97C-09EEB5082DB0}" dt="2022-09-13T13:15:04.694" v="1000" actId="1076"/>
          <ac:spMkLst>
            <pc:docMk/>
            <pc:sldMk cId="1964022911" sldId="361"/>
            <ac:spMk id="31" creationId="{85A8FCAE-5C1A-5FF8-7673-5646FD8EAE22}"/>
          </ac:spMkLst>
        </pc:spChg>
        <pc:picChg chg="add mod ord">
          <ac:chgData name="Tirapelle, Monica" userId="ea66f7dc-433e-4dba-b4df-cd22d65dcee2" providerId="ADAL" clId="{653D2642-8931-41BD-A97C-09EEB5082DB0}" dt="2022-09-13T13:10:13.375" v="890" actId="1036"/>
          <ac:picMkLst>
            <pc:docMk/>
            <pc:sldMk cId="1964022911" sldId="361"/>
            <ac:picMk id="7" creationId="{9375588E-CB81-F920-0CC6-2088C477AF0A}"/>
          </ac:picMkLst>
        </pc:picChg>
        <pc:picChg chg="add mod">
          <ac:chgData name="Tirapelle, Monica" userId="ea66f7dc-433e-4dba-b4df-cd22d65dcee2" providerId="ADAL" clId="{653D2642-8931-41BD-A97C-09EEB5082DB0}" dt="2022-09-13T13:10:13.375" v="890" actId="1036"/>
          <ac:picMkLst>
            <pc:docMk/>
            <pc:sldMk cId="1964022911" sldId="361"/>
            <ac:picMk id="9" creationId="{8F30EA4B-D840-8684-6734-58EAA6617634}"/>
          </ac:picMkLst>
        </pc:picChg>
        <pc:picChg chg="add del mod">
          <ac:chgData name="Tirapelle, Monica" userId="ea66f7dc-433e-4dba-b4df-cd22d65dcee2" providerId="ADAL" clId="{653D2642-8931-41BD-A97C-09EEB5082DB0}" dt="2022-09-13T11:53:25.269" v="709" actId="478"/>
          <ac:picMkLst>
            <pc:docMk/>
            <pc:sldMk cId="1964022911" sldId="361"/>
            <ac:picMk id="11" creationId="{799AA15B-22ED-987A-57F6-4DD1C8B0F839}"/>
          </ac:picMkLst>
        </pc:picChg>
        <pc:picChg chg="add del mod">
          <ac:chgData name="Tirapelle, Monica" userId="ea66f7dc-433e-4dba-b4df-cd22d65dcee2" providerId="ADAL" clId="{653D2642-8931-41BD-A97C-09EEB5082DB0}" dt="2022-09-13T13:13:26.654" v="981" actId="22"/>
          <ac:picMkLst>
            <pc:docMk/>
            <pc:sldMk cId="1964022911" sldId="361"/>
            <ac:picMk id="26" creationId="{9287BCED-455D-C92D-ACAA-B8607CFD51B3}"/>
          </ac:picMkLst>
        </pc:picChg>
      </pc:sldChg>
      <pc:sldChg chg="del">
        <pc:chgData name="Tirapelle, Monica" userId="ea66f7dc-433e-4dba-b4df-cd22d65dcee2" providerId="ADAL" clId="{653D2642-8931-41BD-A97C-09EEB5082DB0}" dt="2022-09-13T16:26:05.693" v="1860" actId="2696"/>
        <pc:sldMkLst>
          <pc:docMk/>
          <pc:sldMk cId="2441802720" sldId="362"/>
        </pc:sldMkLst>
      </pc:sldChg>
      <pc:sldChg chg="addSp modSp modAnim">
        <pc:chgData name="Tirapelle, Monica" userId="ea66f7dc-433e-4dba-b4df-cd22d65dcee2" providerId="ADAL" clId="{653D2642-8931-41BD-A97C-09EEB5082DB0}" dt="2022-09-13T16:23:15.626" v="1754"/>
        <pc:sldMkLst>
          <pc:docMk/>
          <pc:sldMk cId="4150302321" sldId="363"/>
        </pc:sldMkLst>
        <pc:picChg chg="add mod">
          <ac:chgData name="Tirapelle, Monica" userId="ea66f7dc-433e-4dba-b4df-cd22d65dcee2" providerId="ADAL" clId="{653D2642-8931-41BD-A97C-09EEB5082DB0}" dt="2022-09-13T16:23:15.626" v="1754"/>
          <ac:picMkLst>
            <pc:docMk/>
            <pc:sldMk cId="4150302321" sldId="363"/>
            <ac:picMk id="3" creationId="{A02EFE7C-0DB7-5792-DD69-295CEDDA1E01}"/>
          </ac:picMkLst>
        </pc:picChg>
      </pc:sldChg>
      <pc:sldChg chg="addSp delSp modSp mod">
        <pc:chgData name="Tirapelle, Monica" userId="ea66f7dc-433e-4dba-b4df-cd22d65dcee2" providerId="ADAL" clId="{653D2642-8931-41BD-A97C-09EEB5082DB0}" dt="2022-09-13T16:21:44.804" v="1693" actId="2710"/>
        <pc:sldMkLst>
          <pc:docMk/>
          <pc:sldMk cId="2484040845" sldId="364"/>
        </pc:sldMkLst>
        <pc:spChg chg="mod">
          <ac:chgData name="Tirapelle, Monica" userId="ea66f7dc-433e-4dba-b4df-cd22d65dcee2" providerId="ADAL" clId="{653D2642-8931-41BD-A97C-09EEB5082DB0}" dt="2022-09-13T16:19:38.320" v="1601" actId="255"/>
          <ac:spMkLst>
            <pc:docMk/>
            <pc:sldMk cId="2484040845" sldId="364"/>
            <ac:spMk id="2" creationId="{B673C491-2760-AB54-1B13-DCC57B45F511}"/>
          </ac:spMkLst>
        </pc:spChg>
        <pc:spChg chg="add mod">
          <ac:chgData name="Tirapelle, Monica" userId="ea66f7dc-433e-4dba-b4df-cd22d65dcee2" providerId="ADAL" clId="{653D2642-8931-41BD-A97C-09EEB5082DB0}" dt="2022-09-13T16:21:44.804" v="1693" actId="2710"/>
          <ac:spMkLst>
            <pc:docMk/>
            <pc:sldMk cId="2484040845" sldId="364"/>
            <ac:spMk id="5" creationId="{ADF056B6-3585-BFAF-C81F-419660EF8A21}"/>
          </ac:spMkLst>
        </pc:spChg>
        <pc:spChg chg="del">
          <ac:chgData name="Tirapelle, Monica" userId="ea66f7dc-433e-4dba-b4df-cd22d65dcee2" providerId="ADAL" clId="{653D2642-8931-41BD-A97C-09EEB5082DB0}" dt="2022-09-13T16:19:22.681" v="1593" actId="478"/>
          <ac:spMkLst>
            <pc:docMk/>
            <pc:sldMk cId="2484040845" sldId="364"/>
            <ac:spMk id="13" creationId="{42CECBFC-B0C6-01B7-F262-9666DDA5E7BA}"/>
          </ac:spMkLst>
        </pc:spChg>
        <pc:spChg chg="mod">
          <ac:chgData name="Tirapelle, Monica" userId="ea66f7dc-433e-4dba-b4df-cd22d65dcee2" providerId="ADAL" clId="{653D2642-8931-41BD-A97C-09EEB5082DB0}" dt="2022-09-13T16:19:30.216" v="1594" actId="1076"/>
          <ac:spMkLst>
            <pc:docMk/>
            <pc:sldMk cId="2484040845" sldId="364"/>
            <ac:spMk id="14" creationId="{3BDFA366-44DA-6D76-FC1E-0B920EF88D96}"/>
          </ac:spMkLst>
        </pc:spChg>
        <pc:spChg chg="mod">
          <ac:chgData name="Tirapelle, Monica" userId="ea66f7dc-433e-4dba-b4df-cd22d65dcee2" providerId="ADAL" clId="{653D2642-8931-41BD-A97C-09EEB5082DB0}" dt="2022-09-13T16:19:30.216" v="1594" actId="1076"/>
          <ac:spMkLst>
            <pc:docMk/>
            <pc:sldMk cId="2484040845" sldId="364"/>
            <ac:spMk id="16" creationId="{2F12CAF2-0661-F3A0-6D16-A943403F3F24}"/>
          </ac:spMkLst>
        </pc:spChg>
        <pc:picChg chg="mod">
          <ac:chgData name="Tirapelle, Monica" userId="ea66f7dc-433e-4dba-b4df-cd22d65dcee2" providerId="ADAL" clId="{653D2642-8931-41BD-A97C-09EEB5082DB0}" dt="2022-09-13T16:19:30.216" v="1594" actId="1076"/>
          <ac:picMkLst>
            <pc:docMk/>
            <pc:sldMk cId="2484040845" sldId="364"/>
            <ac:picMk id="12" creationId="{41282AD6-E6AA-0170-11A8-7758EFFAF5C4}"/>
          </ac:picMkLst>
        </pc:picChg>
      </pc:sldChg>
      <pc:sldChg chg="addSp delSp modSp mod addAnim delAnim modAnim">
        <pc:chgData name="Tirapelle, Monica" userId="ea66f7dc-433e-4dba-b4df-cd22d65dcee2" providerId="ADAL" clId="{653D2642-8931-41BD-A97C-09EEB5082DB0}" dt="2022-09-16T08:51:03.278" v="4031" actId="947"/>
        <pc:sldMkLst>
          <pc:docMk/>
          <pc:sldMk cId="2213747613" sldId="365"/>
        </pc:sldMkLst>
        <pc:spChg chg="mod">
          <ac:chgData name="Tirapelle, Monica" userId="ea66f7dc-433e-4dba-b4df-cd22d65dcee2" providerId="ADAL" clId="{653D2642-8931-41BD-A97C-09EEB5082DB0}" dt="2022-09-13T16:19:47.345" v="1608" actId="255"/>
          <ac:spMkLst>
            <pc:docMk/>
            <pc:sldMk cId="2213747613" sldId="365"/>
            <ac:spMk id="2" creationId="{D5AE5416-A044-1113-C24A-9AC4DF7315C5}"/>
          </ac:spMkLst>
        </pc:spChg>
        <pc:spChg chg="add mod">
          <ac:chgData name="Tirapelle, Monica" userId="ea66f7dc-433e-4dba-b4df-cd22d65dcee2" providerId="ADAL" clId="{653D2642-8931-41BD-A97C-09EEB5082DB0}" dt="2022-09-16T08:51:03.278" v="4031" actId="947"/>
          <ac:spMkLst>
            <pc:docMk/>
            <pc:sldMk cId="2213747613" sldId="365"/>
            <ac:spMk id="5" creationId="{9A77BAE6-39F3-8794-EC9C-3F4A43FCAB76}"/>
          </ac:spMkLst>
        </pc:spChg>
        <pc:spChg chg="add del mod">
          <ac:chgData name="Tirapelle, Monica" userId="ea66f7dc-433e-4dba-b4df-cd22d65dcee2" providerId="ADAL" clId="{653D2642-8931-41BD-A97C-09EEB5082DB0}" dt="2022-09-16T08:46:39.833" v="3813"/>
          <ac:spMkLst>
            <pc:docMk/>
            <pc:sldMk cId="2213747613" sldId="365"/>
            <ac:spMk id="10" creationId="{5EE0DFCF-86E9-35B3-5D3F-FDBF7E24775B}"/>
          </ac:spMkLst>
        </pc:spChg>
        <pc:spChg chg="add del mod ord">
          <ac:chgData name="Tirapelle, Monica" userId="ea66f7dc-433e-4dba-b4df-cd22d65dcee2" providerId="ADAL" clId="{653D2642-8931-41BD-A97C-09EEB5082DB0}" dt="2022-09-16T08:47:53.526" v="3842" actId="478"/>
          <ac:spMkLst>
            <pc:docMk/>
            <pc:sldMk cId="2213747613" sldId="365"/>
            <ac:spMk id="11" creationId="{1AAF72CA-8C4B-4CCE-EFEB-77F5EB28F3F4}"/>
          </ac:spMkLst>
        </pc:spChg>
        <pc:spChg chg="del">
          <ac:chgData name="Tirapelle, Monica" userId="ea66f7dc-433e-4dba-b4df-cd22d65dcee2" providerId="ADAL" clId="{653D2642-8931-41BD-A97C-09EEB5082DB0}" dt="2022-09-13T16:19:48.478" v="1609" actId="478"/>
          <ac:spMkLst>
            <pc:docMk/>
            <pc:sldMk cId="2213747613" sldId="365"/>
            <ac:spMk id="14" creationId="{D913D603-2251-4CE4-495E-E78712DAC548}"/>
          </ac:spMkLst>
        </pc:spChg>
        <pc:picChg chg="add del mod">
          <ac:chgData name="Tirapelle, Monica" userId="ea66f7dc-433e-4dba-b4df-cd22d65dcee2" providerId="ADAL" clId="{653D2642-8931-41BD-A97C-09EEB5082DB0}" dt="2022-09-13T16:23:12.358" v="1753" actId="21"/>
          <ac:picMkLst>
            <pc:docMk/>
            <pc:sldMk cId="2213747613" sldId="365"/>
            <ac:picMk id="6" creationId="{06633231-C674-2C9A-FF55-C43A9E5996A7}"/>
          </ac:picMkLst>
        </pc:picChg>
        <pc:picChg chg="add mod">
          <ac:chgData name="Tirapelle, Monica" userId="ea66f7dc-433e-4dba-b4df-cd22d65dcee2" providerId="ADAL" clId="{653D2642-8931-41BD-A97C-09EEB5082DB0}" dt="2022-09-16T08:50:48.040" v="4029" actId="1076"/>
          <ac:picMkLst>
            <pc:docMk/>
            <pc:sldMk cId="2213747613" sldId="365"/>
            <ac:picMk id="6" creationId="{ED3DD8BB-32A3-83E4-8FDF-58DAFBAFC216}"/>
          </ac:picMkLst>
        </pc:picChg>
        <pc:picChg chg="mod">
          <ac:chgData name="Tirapelle, Monica" userId="ea66f7dc-433e-4dba-b4df-cd22d65dcee2" providerId="ADAL" clId="{653D2642-8931-41BD-A97C-09EEB5082DB0}" dt="2022-09-13T16:23:26.092" v="1758" actId="1076"/>
          <ac:picMkLst>
            <pc:docMk/>
            <pc:sldMk cId="2213747613" sldId="365"/>
            <ac:picMk id="8" creationId="{3EB7862D-0704-A786-13D9-532E2BE1B9CA}"/>
          </ac:picMkLst>
        </pc:picChg>
        <pc:picChg chg="add mod">
          <ac:chgData name="Tirapelle, Monica" userId="ea66f7dc-433e-4dba-b4df-cd22d65dcee2" providerId="ADAL" clId="{653D2642-8931-41BD-A97C-09EEB5082DB0}" dt="2022-09-16T08:50:46.538" v="4028" actId="1076"/>
          <ac:picMkLst>
            <pc:docMk/>
            <pc:sldMk cId="2213747613" sldId="365"/>
            <ac:picMk id="9" creationId="{D53554C5-37E3-16BB-CE44-C2834AA07B17}"/>
          </ac:picMkLst>
        </pc:picChg>
        <pc:picChg chg="add del mod">
          <ac:chgData name="Tirapelle, Monica" userId="ea66f7dc-433e-4dba-b4df-cd22d65dcee2" providerId="ADAL" clId="{653D2642-8931-41BD-A97C-09EEB5082DB0}" dt="2022-09-13T16:23:21.559" v="1755" actId="478"/>
          <ac:picMkLst>
            <pc:docMk/>
            <pc:sldMk cId="2213747613" sldId="365"/>
            <ac:picMk id="10" creationId="{3412FFF9-784B-1815-E285-A97698F9CA2B}"/>
          </ac:picMkLst>
        </pc:picChg>
        <pc:picChg chg="mod">
          <ac:chgData name="Tirapelle, Monica" userId="ea66f7dc-433e-4dba-b4df-cd22d65dcee2" providerId="ADAL" clId="{653D2642-8931-41BD-A97C-09EEB5082DB0}" dt="2022-09-13T16:22:38.394" v="1732" actId="1076"/>
          <ac:picMkLst>
            <pc:docMk/>
            <pc:sldMk cId="2213747613" sldId="365"/>
            <ac:picMk id="17" creationId="{A40E6CC9-2A6D-5DAA-1486-A33A86F8C301}"/>
          </ac:picMkLst>
        </pc:picChg>
      </pc:sldChg>
      <pc:sldChg chg="addSp delSp modSp new mod ord modClrScheme modAnim chgLayout">
        <pc:chgData name="Tirapelle, Monica" userId="ea66f7dc-433e-4dba-b4df-cd22d65dcee2" providerId="ADAL" clId="{653D2642-8931-41BD-A97C-09EEB5082DB0}" dt="2022-09-16T08:58:53.495" v="4043" actId="207"/>
        <pc:sldMkLst>
          <pc:docMk/>
          <pc:sldMk cId="385432297" sldId="366"/>
        </pc:sldMkLst>
        <pc:spChg chg="del mod ord">
          <ac:chgData name="Tirapelle, Monica" userId="ea66f7dc-433e-4dba-b4df-cd22d65dcee2" providerId="ADAL" clId="{653D2642-8931-41BD-A97C-09EEB5082DB0}" dt="2022-09-13T10:37:14.541" v="349" actId="700"/>
          <ac:spMkLst>
            <pc:docMk/>
            <pc:sldMk cId="385432297" sldId="366"/>
            <ac:spMk id="2" creationId="{653C9F83-84FE-B984-B450-BBC5C2DA6F63}"/>
          </ac:spMkLst>
        </pc:spChg>
        <pc:spChg chg="add mod ord">
          <ac:chgData name="Tirapelle, Monica" userId="ea66f7dc-433e-4dba-b4df-cd22d65dcee2" providerId="ADAL" clId="{653D2642-8931-41BD-A97C-09EEB5082DB0}" dt="2022-09-13T15:54:07.357" v="1134" actId="167"/>
          <ac:spMkLst>
            <pc:docMk/>
            <pc:sldMk cId="385432297" sldId="366"/>
            <ac:spMk id="2" creationId="{C78924F4-2EB8-B0E4-0485-C037DFF20A26}"/>
          </ac:spMkLst>
        </pc:spChg>
        <pc:spChg chg="add mod ord">
          <ac:chgData name="Tirapelle, Monica" userId="ea66f7dc-433e-4dba-b4df-cd22d65dcee2" providerId="ADAL" clId="{653D2642-8931-41BD-A97C-09EEB5082DB0}" dt="2022-09-13T16:03:03.204" v="1443" actId="403"/>
          <ac:spMkLst>
            <pc:docMk/>
            <pc:sldMk cId="385432297" sldId="366"/>
            <ac:spMk id="3" creationId="{472CA202-F37B-A64D-02B2-5E6F62584A17}"/>
          </ac:spMkLst>
        </pc:spChg>
        <pc:spChg chg="del">
          <ac:chgData name="Tirapelle, Monica" userId="ea66f7dc-433e-4dba-b4df-cd22d65dcee2" providerId="ADAL" clId="{653D2642-8931-41BD-A97C-09EEB5082DB0}" dt="2022-09-13T10:22:21.057" v="1" actId="478"/>
          <ac:spMkLst>
            <pc:docMk/>
            <pc:sldMk cId="385432297" sldId="366"/>
            <ac:spMk id="3" creationId="{59E0FE59-02F7-B126-618E-8CC29D7A10E5}"/>
          </ac:spMkLst>
        </pc:spChg>
        <pc:spChg chg="mod ord">
          <ac:chgData name="Tirapelle, Monica" userId="ea66f7dc-433e-4dba-b4df-cd22d65dcee2" providerId="ADAL" clId="{653D2642-8931-41BD-A97C-09EEB5082DB0}" dt="2022-09-13T15:54:42.749" v="1143" actId="700"/>
          <ac:spMkLst>
            <pc:docMk/>
            <pc:sldMk cId="385432297" sldId="366"/>
            <ac:spMk id="4" creationId="{6CAE6495-4108-0E2F-192F-C6CCD6FB23A4}"/>
          </ac:spMkLst>
        </pc:spChg>
        <pc:spChg chg="add del mod ord">
          <ac:chgData name="Tirapelle, Monica" userId="ea66f7dc-433e-4dba-b4df-cd22d65dcee2" providerId="ADAL" clId="{653D2642-8931-41BD-A97C-09EEB5082DB0}" dt="2022-09-13T10:26:38.787" v="94" actId="478"/>
          <ac:spMkLst>
            <pc:docMk/>
            <pc:sldMk cId="385432297" sldId="366"/>
            <ac:spMk id="5" creationId="{0D6B4349-F22C-C8DD-4168-6F4436CE673D}"/>
          </ac:spMkLst>
        </pc:spChg>
        <pc:spChg chg="add mod ord">
          <ac:chgData name="Tirapelle, Monica" userId="ea66f7dc-433e-4dba-b4df-cd22d65dcee2" providerId="ADAL" clId="{653D2642-8931-41BD-A97C-09EEB5082DB0}" dt="2022-09-13T16:02:29.387" v="1420" actId="20577"/>
          <ac:spMkLst>
            <pc:docMk/>
            <pc:sldMk cId="385432297" sldId="366"/>
            <ac:spMk id="5" creationId="{8C4F0985-67D7-161A-B18B-EEE7B1F1F590}"/>
          </ac:spMkLst>
        </pc:spChg>
        <pc:spChg chg="add mod">
          <ac:chgData name="Tirapelle, Monica" userId="ea66f7dc-433e-4dba-b4df-cd22d65dcee2" providerId="ADAL" clId="{653D2642-8931-41BD-A97C-09EEB5082DB0}" dt="2022-09-16T08:58:43.646" v="4041" actId="207"/>
          <ac:spMkLst>
            <pc:docMk/>
            <pc:sldMk cId="385432297" sldId="366"/>
            <ac:spMk id="6" creationId="{95546191-2599-2DE3-DBE9-BFB4EF157B92}"/>
          </ac:spMkLst>
        </pc:spChg>
        <pc:spChg chg="add del mod">
          <ac:chgData name="Tirapelle, Monica" userId="ea66f7dc-433e-4dba-b4df-cd22d65dcee2" providerId="ADAL" clId="{653D2642-8931-41BD-A97C-09EEB5082DB0}" dt="2022-09-13T10:28:18.926" v="125" actId="478"/>
          <ac:spMkLst>
            <pc:docMk/>
            <pc:sldMk cId="385432297" sldId="366"/>
            <ac:spMk id="7" creationId="{9C4E3546-1E01-B4B7-FB62-C896F1E139F4}"/>
          </ac:spMkLst>
        </pc:spChg>
        <pc:spChg chg="add mod">
          <ac:chgData name="Tirapelle, Monica" userId="ea66f7dc-433e-4dba-b4df-cd22d65dcee2" providerId="ADAL" clId="{653D2642-8931-41BD-A97C-09EEB5082DB0}" dt="2022-09-16T08:58:43.646" v="4041" actId="207"/>
          <ac:spMkLst>
            <pc:docMk/>
            <pc:sldMk cId="385432297" sldId="366"/>
            <ac:spMk id="7" creationId="{A852031C-6D46-14CD-D213-CC97E63B7A1E}"/>
          </ac:spMkLst>
        </pc:spChg>
        <pc:spChg chg="add mod">
          <ac:chgData name="Tirapelle, Monica" userId="ea66f7dc-433e-4dba-b4df-cd22d65dcee2" providerId="ADAL" clId="{653D2642-8931-41BD-A97C-09EEB5082DB0}" dt="2022-09-13T16:00:27.225" v="1378" actId="1076"/>
          <ac:spMkLst>
            <pc:docMk/>
            <pc:sldMk cId="385432297" sldId="366"/>
            <ac:spMk id="8" creationId="{9C4E850F-57C6-B4E9-F3A3-514DE450110F}"/>
          </ac:spMkLst>
        </pc:spChg>
        <pc:spChg chg="add mod ord">
          <ac:chgData name="Tirapelle, Monica" userId="ea66f7dc-433e-4dba-b4df-cd22d65dcee2" providerId="ADAL" clId="{653D2642-8931-41BD-A97C-09EEB5082DB0}" dt="2022-09-13T10:47:41.446" v="494" actId="2085"/>
          <ac:spMkLst>
            <pc:docMk/>
            <pc:sldMk cId="385432297" sldId="366"/>
            <ac:spMk id="9" creationId="{5CB13225-644D-FE0B-E486-61009BC75D5A}"/>
          </ac:spMkLst>
        </pc:spChg>
        <pc:spChg chg="add mod">
          <ac:chgData name="Tirapelle, Monica" userId="ea66f7dc-433e-4dba-b4df-cd22d65dcee2" providerId="ADAL" clId="{653D2642-8931-41BD-A97C-09EEB5082DB0}" dt="2022-09-16T08:58:43.646" v="4041" actId="207"/>
          <ac:spMkLst>
            <pc:docMk/>
            <pc:sldMk cId="385432297" sldId="366"/>
            <ac:spMk id="10" creationId="{88270843-ECB0-49FE-95D4-DFDE1DF9F63E}"/>
          </ac:spMkLst>
        </pc:spChg>
        <pc:spChg chg="add mod ord">
          <ac:chgData name="Tirapelle, Monica" userId="ea66f7dc-433e-4dba-b4df-cd22d65dcee2" providerId="ADAL" clId="{653D2642-8931-41BD-A97C-09EEB5082DB0}" dt="2022-09-13T10:47:41.446" v="494" actId="2085"/>
          <ac:spMkLst>
            <pc:docMk/>
            <pc:sldMk cId="385432297" sldId="366"/>
            <ac:spMk id="11" creationId="{F00CF6B2-288B-7AA0-54C5-86905CAB534A}"/>
          </ac:spMkLst>
        </pc:spChg>
        <pc:spChg chg="add del mod ord">
          <ac:chgData name="Tirapelle, Monica" userId="ea66f7dc-433e-4dba-b4df-cd22d65dcee2" providerId="ADAL" clId="{653D2642-8931-41BD-A97C-09EEB5082DB0}" dt="2022-09-13T10:26:39.357" v="95" actId="478"/>
          <ac:spMkLst>
            <pc:docMk/>
            <pc:sldMk cId="385432297" sldId="366"/>
            <ac:spMk id="13" creationId="{85181029-1C5C-B9AF-7A31-11B03BAF6C72}"/>
          </ac:spMkLst>
        </pc:spChg>
        <pc:spChg chg="mod">
          <ac:chgData name="Tirapelle, Monica" userId="ea66f7dc-433e-4dba-b4df-cd22d65dcee2" providerId="ADAL" clId="{653D2642-8931-41BD-A97C-09EEB5082DB0}" dt="2022-09-16T08:58:43.646" v="4041" actId="207"/>
          <ac:spMkLst>
            <pc:docMk/>
            <pc:sldMk cId="385432297" sldId="366"/>
            <ac:spMk id="13" creationId="{A475A1C0-A3D1-C15E-4D59-F04F9B1E662E}"/>
          </ac:spMkLst>
        </pc:spChg>
        <pc:spChg chg="mod">
          <ac:chgData name="Tirapelle, Monica" userId="ea66f7dc-433e-4dba-b4df-cd22d65dcee2" providerId="ADAL" clId="{653D2642-8931-41BD-A97C-09EEB5082DB0}" dt="2022-09-16T08:58:53.495" v="4043" actId="207"/>
          <ac:spMkLst>
            <pc:docMk/>
            <pc:sldMk cId="385432297" sldId="366"/>
            <ac:spMk id="14" creationId="{0455F60D-643A-5A33-4F14-3AD3FCBD9E39}"/>
          </ac:spMkLst>
        </pc:spChg>
        <pc:spChg chg="add mod ord">
          <ac:chgData name="Tirapelle, Monica" userId="ea66f7dc-433e-4dba-b4df-cd22d65dcee2" providerId="ADAL" clId="{653D2642-8931-41BD-A97C-09EEB5082DB0}" dt="2022-09-13T10:47:41.446" v="494" actId="2085"/>
          <ac:spMkLst>
            <pc:docMk/>
            <pc:sldMk cId="385432297" sldId="366"/>
            <ac:spMk id="15" creationId="{064648A8-D87C-97D3-6D9A-66CC5FBA1E3E}"/>
          </ac:spMkLst>
        </pc:spChg>
        <pc:spChg chg="add mod">
          <ac:chgData name="Tirapelle, Monica" userId="ea66f7dc-433e-4dba-b4df-cd22d65dcee2" providerId="ADAL" clId="{653D2642-8931-41BD-A97C-09EEB5082DB0}" dt="2022-09-16T08:58:43.646" v="4041" actId="207"/>
          <ac:spMkLst>
            <pc:docMk/>
            <pc:sldMk cId="385432297" sldId="366"/>
            <ac:spMk id="16" creationId="{FC9458E9-96F9-986E-5AFB-661122D0FD47}"/>
          </ac:spMkLst>
        </pc:spChg>
        <pc:spChg chg="add mod">
          <ac:chgData name="Tirapelle, Monica" userId="ea66f7dc-433e-4dba-b4df-cd22d65dcee2" providerId="ADAL" clId="{653D2642-8931-41BD-A97C-09EEB5082DB0}" dt="2022-09-13T10:47:41.446" v="494" actId="2085"/>
          <ac:spMkLst>
            <pc:docMk/>
            <pc:sldMk cId="385432297" sldId="366"/>
            <ac:spMk id="17" creationId="{BB9CF1F8-4010-680A-1040-2F76D643C7E7}"/>
          </ac:spMkLst>
        </pc:spChg>
        <pc:spChg chg="add mod">
          <ac:chgData name="Tirapelle, Monica" userId="ea66f7dc-433e-4dba-b4df-cd22d65dcee2" providerId="ADAL" clId="{653D2642-8931-41BD-A97C-09EEB5082DB0}" dt="2022-09-13T16:00:27.225" v="1378" actId="1076"/>
          <ac:spMkLst>
            <pc:docMk/>
            <pc:sldMk cId="385432297" sldId="366"/>
            <ac:spMk id="20" creationId="{7690A71F-B6D5-0477-4782-92400EEE8829}"/>
          </ac:spMkLst>
        </pc:spChg>
        <pc:spChg chg="add mod">
          <ac:chgData name="Tirapelle, Monica" userId="ea66f7dc-433e-4dba-b4df-cd22d65dcee2" providerId="ADAL" clId="{653D2642-8931-41BD-A97C-09EEB5082DB0}" dt="2022-09-13T16:00:27.225" v="1378" actId="1076"/>
          <ac:spMkLst>
            <pc:docMk/>
            <pc:sldMk cId="385432297" sldId="366"/>
            <ac:spMk id="22" creationId="{BD0AD3E4-F959-2F6E-D110-5734636CAF67}"/>
          </ac:spMkLst>
        </pc:spChg>
        <pc:spChg chg="add mod">
          <ac:chgData name="Tirapelle, Monica" userId="ea66f7dc-433e-4dba-b4df-cd22d65dcee2" providerId="ADAL" clId="{653D2642-8931-41BD-A97C-09EEB5082DB0}" dt="2022-09-13T10:47:04.329" v="490" actId="207"/>
          <ac:spMkLst>
            <pc:docMk/>
            <pc:sldMk cId="385432297" sldId="366"/>
            <ac:spMk id="23" creationId="{EFE35648-9A8A-F717-05B7-1D05CEC3BB68}"/>
          </ac:spMkLst>
        </pc:spChg>
        <pc:spChg chg="add mod">
          <ac:chgData name="Tirapelle, Monica" userId="ea66f7dc-433e-4dba-b4df-cd22d65dcee2" providerId="ADAL" clId="{653D2642-8931-41BD-A97C-09EEB5082DB0}" dt="2022-09-13T10:41:36.797" v="428" actId="113"/>
          <ac:spMkLst>
            <pc:docMk/>
            <pc:sldMk cId="385432297" sldId="366"/>
            <ac:spMk id="25" creationId="{7954D2D1-3316-4B01-4C50-843E1874D1F9}"/>
          </ac:spMkLst>
        </pc:spChg>
        <pc:spChg chg="add mod ord">
          <ac:chgData name="Tirapelle, Monica" userId="ea66f7dc-433e-4dba-b4df-cd22d65dcee2" providerId="ADAL" clId="{653D2642-8931-41BD-A97C-09EEB5082DB0}" dt="2022-09-13T16:00:27.225" v="1378" actId="1076"/>
          <ac:spMkLst>
            <pc:docMk/>
            <pc:sldMk cId="385432297" sldId="366"/>
            <ac:spMk id="36" creationId="{8F756087-16E8-E48C-FB3F-D2B92F5D3596}"/>
          </ac:spMkLst>
        </pc:spChg>
        <pc:spChg chg="add del mod">
          <ac:chgData name="Tirapelle, Monica" userId="ea66f7dc-433e-4dba-b4df-cd22d65dcee2" providerId="ADAL" clId="{653D2642-8931-41BD-A97C-09EEB5082DB0}" dt="2022-09-13T10:36:33.878" v="341" actId="478"/>
          <ac:spMkLst>
            <pc:docMk/>
            <pc:sldMk cId="385432297" sldId="366"/>
            <ac:spMk id="41" creationId="{6CB1D934-0C87-A3E6-824A-217A73285284}"/>
          </ac:spMkLst>
        </pc:spChg>
        <pc:spChg chg="add del mod">
          <ac:chgData name="Tirapelle, Monica" userId="ea66f7dc-433e-4dba-b4df-cd22d65dcee2" providerId="ADAL" clId="{653D2642-8931-41BD-A97C-09EEB5082DB0}" dt="2022-09-13T10:36:33.878" v="341" actId="478"/>
          <ac:spMkLst>
            <pc:docMk/>
            <pc:sldMk cId="385432297" sldId="366"/>
            <ac:spMk id="43" creationId="{FB5CF141-E0C3-CDC9-0D04-536A851F82F3}"/>
          </ac:spMkLst>
        </pc:spChg>
        <pc:spChg chg="add del mod">
          <ac:chgData name="Tirapelle, Monica" userId="ea66f7dc-433e-4dba-b4df-cd22d65dcee2" providerId="ADAL" clId="{653D2642-8931-41BD-A97C-09EEB5082DB0}" dt="2022-09-13T10:36:33.878" v="341" actId="478"/>
          <ac:spMkLst>
            <pc:docMk/>
            <pc:sldMk cId="385432297" sldId="366"/>
            <ac:spMk id="45" creationId="{2A536126-4518-1A6F-31D6-A3F876C1D12F}"/>
          </ac:spMkLst>
        </pc:spChg>
        <pc:spChg chg="add del mod">
          <ac:chgData name="Tirapelle, Monica" userId="ea66f7dc-433e-4dba-b4df-cd22d65dcee2" providerId="ADAL" clId="{653D2642-8931-41BD-A97C-09EEB5082DB0}" dt="2022-09-13T10:36:33.878" v="341" actId="478"/>
          <ac:spMkLst>
            <pc:docMk/>
            <pc:sldMk cId="385432297" sldId="366"/>
            <ac:spMk id="47" creationId="{7ED6F232-3E66-BB44-6216-A0A689EBE57C}"/>
          </ac:spMkLst>
        </pc:spChg>
        <pc:spChg chg="add del mod">
          <ac:chgData name="Tirapelle, Monica" userId="ea66f7dc-433e-4dba-b4df-cd22d65dcee2" providerId="ADAL" clId="{653D2642-8931-41BD-A97C-09EEB5082DB0}" dt="2022-09-13T10:36:33.878" v="341" actId="478"/>
          <ac:spMkLst>
            <pc:docMk/>
            <pc:sldMk cId="385432297" sldId="366"/>
            <ac:spMk id="49" creationId="{28A78CE4-1524-10E2-4B57-129D7B6D4C46}"/>
          </ac:spMkLst>
        </pc:spChg>
        <pc:spChg chg="add del mod">
          <ac:chgData name="Tirapelle, Monica" userId="ea66f7dc-433e-4dba-b4df-cd22d65dcee2" providerId="ADAL" clId="{653D2642-8931-41BD-A97C-09EEB5082DB0}" dt="2022-09-13T10:36:33.878" v="341" actId="478"/>
          <ac:spMkLst>
            <pc:docMk/>
            <pc:sldMk cId="385432297" sldId="366"/>
            <ac:spMk id="51" creationId="{85CC4976-AC0D-AC9A-7C2D-5FA46A9C0CE7}"/>
          </ac:spMkLst>
        </pc:spChg>
        <pc:spChg chg="add del mod">
          <ac:chgData name="Tirapelle, Monica" userId="ea66f7dc-433e-4dba-b4df-cd22d65dcee2" providerId="ADAL" clId="{653D2642-8931-41BD-A97C-09EEB5082DB0}" dt="2022-09-13T10:36:50.811" v="345" actId="22"/>
          <ac:spMkLst>
            <pc:docMk/>
            <pc:sldMk cId="385432297" sldId="366"/>
            <ac:spMk id="56" creationId="{A98DB9D6-976D-38FB-08CF-C553676C668F}"/>
          </ac:spMkLst>
        </pc:spChg>
        <pc:spChg chg="add del mod">
          <ac:chgData name="Tirapelle, Monica" userId="ea66f7dc-433e-4dba-b4df-cd22d65dcee2" providerId="ADAL" clId="{653D2642-8931-41BD-A97C-09EEB5082DB0}" dt="2022-09-13T10:36:50.811" v="345" actId="22"/>
          <ac:spMkLst>
            <pc:docMk/>
            <pc:sldMk cId="385432297" sldId="366"/>
            <ac:spMk id="58" creationId="{2693C386-2B8B-DAF9-531C-F9219591E5E6}"/>
          </ac:spMkLst>
        </pc:spChg>
        <pc:spChg chg="add del mod">
          <ac:chgData name="Tirapelle, Monica" userId="ea66f7dc-433e-4dba-b4df-cd22d65dcee2" providerId="ADAL" clId="{653D2642-8931-41BD-A97C-09EEB5082DB0}" dt="2022-09-13T10:36:50.811" v="345" actId="22"/>
          <ac:spMkLst>
            <pc:docMk/>
            <pc:sldMk cId="385432297" sldId="366"/>
            <ac:spMk id="60" creationId="{1DBAB80F-EFF3-B0BA-FFDA-A3C728DF5707}"/>
          </ac:spMkLst>
        </pc:spChg>
        <pc:spChg chg="add del mod">
          <ac:chgData name="Tirapelle, Monica" userId="ea66f7dc-433e-4dba-b4df-cd22d65dcee2" providerId="ADAL" clId="{653D2642-8931-41BD-A97C-09EEB5082DB0}" dt="2022-09-13T10:43:57.263" v="464" actId="478"/>
          <ac:spMkLst>
            <pc:docMk/>
            <pc:sldMk cId="385432297" sldId="366"/>
            <ac:spMk id="62" creationId="{0209C1AB-A5C2-E984-8102-599099A2F428}"/>
          </ac:spMkLst>
        </pc:spChg>
        <pc:spChg chg="add mod">
          <ac:chgData name="Tirapelle, Monica" userId="ea66f7dc-433e-4dba-b4df-cd22d65dcee2" providerId="ADAL" clId="{653D2642-8931-41BD-A97C-09EEB5082DB0}" dt="2022-09-13T16:00:27.225" v="1378" actId="1076"/>
          <ac:spMkLst>
            <pc:docMk/>
            <pc:sldMk cId="385432297" sldId="366"/>
            <ac:spMk id="63" creationId="{0A41C884-CF82-04BB-80B4-711FD7C8AFC3}"/>
          </ac:spMkLst>
        </pc:spChg>
        <pc:spChg chg="add mod">
          <ac:chgData name="Tirapelle, Monica" userId="ea66f7dc-433e-4dba-b4df-cd22d65dcee2" providerId="ADAL" clId="{653D2642-8931-41BD-A97C-09EEB5082DB0}" dt="2022-09-13T16:00:27.225" v="1378" actId="1076"/>
          <ac:spMkLst>
            <pc:docMk/>
            <pc:sldMk cId="385432297" sldId="366"/>
            <ac:spMk id="64" creationId="{9F7E03D5-25D3-741E-4FA5-916721DDECF3}"/>
          </ac:spMkLst>
        </pc:spChg>
        <pc:spChg chg="add mod">
          <ac:chgData name="Tirapelle, Monica" userId="ea66f7dc-433e-4dba-b4df-cd22d65dcee2" providerId="ADAL" clId="{653D2642-8931-41BD-A97C-09EEB5082DB0}" dt="2022-09-13T16:00:27.225" v="1378" actId="1076"/>
          <ac:spMkLst>
            <pc:docMk/>
            <pc:sldMk cId="385432297" sldId="366"/>
            <ac:spMk id="65" creationId="{CFFFF37A-05ED-1C75-3A91-9E9DB9F1E896}"/>
          </ac:spMkLst>
        </pc:spChg>
        <pc:spChg chg="add mod">
          <ac:chgData name="Tirapelle, Monica" userId="ea66f7dc-433e-4dba-b4df-cd22d65dcee2" providerId="ADAL" clId="{653D2642-8931-41BD-A97C-09EEB5082DB0}" dt="2022-09-13T10:47:12.778" v="491" actId="207"/>
          <ac:spMkLst>
            <pc:docMk/>
            <pc:sldMk cId="385432297" sldId="366"/>
            <ac:spMk id="66" creationId="{0F24B5AC-AD11-D5E2-9F99-B0E025891F99}"/>
          </ac:spMkLst>
        </pc:spChg>
        <pc:spChg chg="add mod">
          <ac:chgData name="Tirapelle, Monica" userId="ea66f7dc-433e-4dba-b4df-cd22d65dcee2" providerId="ADAL" clId="{653D2642-8931-41BD-A97C-09EEB5082DB0}" dt="2022-09-13T10:41:46.432" v="434" actId="113"/>
          <ac:spMkLst>
            <pc:docMk/>
            <pc:sldMk cId="385432297" sldId="366"/>
            <ac:spMk id="67" creationId="{1A4F417B-DDF7-D024-C6DA-C8CF96010352}"/>
          </ac:spMkLst>
        </pc:spChg>
        <pc:spChg chg="add del mod ord">
          <ac:chgData name="Tirapelle, Monica" userId="ea66f7dc-433e-4dba-b4df-cd22d65dcee2" providerId="ADAL" clId="{653D2642-8931-41BD-A97C-09EEB5082DB0}" dt="2022-09-13T10:37:18.151" v="350" actId="478"/>
          <ac:spMkLst>
            <pc:docMk/>
            <pc:sldMk cId="385432297" sldId="366"/>
            <ac:spMk id="68" creationId="{8D1E7075-6985-3015-4844-A633068C1B16}"/>
          </ac:spMkLst>
        </pc:spChg>
        <pc:spChg chg="add del mod ord">
          <ac:chgData name="Tirapelle, Monica" userId="ea66f7dc-433e-4dba-b4df-cd22d65dcee2" providerId="ADAL" clId="{653D2642-8931-41BD-A97C-09EEB5082DB0}" dt="2022-09-13T10:37:19.488" v="351" actId="478"/>
          <ac:spMkLst>
            <pc:docMk/>
            <pc:sldMk cId="385432297" sldId="366"/>
            <ac:spMk id="69" creationId="{712F95B3-9DE5-E09C-54F5-E8CAA2CBED88}"/>
          </ac:spMkLst>
        </pc:spChg>
        <pc:spChg chg="add mod">
          <ac:chgData name="Tirapelle, Monica" userId="ea66f7dc-433e-4dba-b4df-cd22d65dcee2" providerId="ADAL" clId="{653D2642-8931-41BD-A97C-09EEB5082DB0}" dt="2022-09-13T16:00:27.225" v="1378" actId="1076"/>
          <ac:spMkLst>
            <pc:docMk/>
            <pc:sldMk cId="385432297" sldId="366"/>
            <ac:spMk id="71" creationId="{DD791C79-E864-73A6-9F14-943CDA9DB23A}"/>
          </ac:spMkLst>
        </pc:spChg>
        <pc:spChg chg="add mod">
          <ac:chgData name="Tirapelle, Monica" userId="ea66f7dc-433e-4dba-b4df-cd22d65dcee2" providerId="ADAL" clId="{653D2642-8931-41BD-A97C-09EEB5082DB0}" dt="2022-09-13T16:00:27.225" v="1378" actId="1076"/>
          <ac:spMkLst>
            <pc:docMk/>
            <pc:sldMk cId="385432297" sldId="366"/>
            <ac:spMk id="77" creationId="{251324DF-0F9F-47EF-BA7B-94E5F19C4372}"/>
          </ac:spMkLst>
        </pc:spChg>
        <pc:spChg chg="mod">
          <ac:chgData name="Tirapelle, Monica" userId="ea66f7dc-433e-4dba-b4df-cd22d65dcee2" providerId="ADAL" clId="{653D2642-8931-41BD-A97C-09EEB5082DB0}" dt="2022-09-13T10:47:51.289" v="497" actId="207"/>
          <ac:spMkLst>
            <pc:docMk/>
            <pc:sldMk cId="385432297" sldId="366"/>
            <ac:spMk id="81" creationId="{14D91B7B-4C8E-9503-898E-8BB78BD7EA8A}"/>
          </ac:spMkLst>
        </pc:spChg>
        <pc:spChg chg="mod">
          <ac:chgData name="Tirapelle, Monica" userId="ea66f7dc-433e-4dba-b4df-cd22d65dcee2" providerId="ADAL" clId="{653D2642-8931-41BD-A97C-09EEB5082DB0}" dt="2022-09-13T10:47:51.289" v="497" actId="207"/>
          <ac:spMkLst>
            <pc:docMk/>
            <pc:sldMk cId="385432297" sldId="366"/>
            <ac:spMk id="82" creationId="{E137D409-59F6-4CD5-8CDC-9D6D186BF988}"/>
          </ac:spMkLst>
        </pc:spChg>
        <pc:spChg chg="mod">
          <ac:chgData name="Tirapelle, Monica" userId="ea66f7dc-433e-4dba-b4df-cd22d65dcee2" providerId="ADAL" clId="{653D2642-8931-41BD-A97C-09EEB5082DB0}" dt="2022-09-13T10:47:51.289" v="497" actId="207"/>
          <ac:spMkLst>
            <pc:docMk/>
            <pc:sldMk cId="385432297" sldId="366"/>
            <ac:spMk id="83" creationId="{681732EB-9E2B-0C45-4687-64279908141A}"/>
          </ac:spMkLst>
        </pc:spChg>
        <pc:spChg chg="add mod">
          <ac:chgData name="Tirapelle, Monica" userId="ea66f7dc-433e-4dba-b4df-cd22d65dcee2" providerId="ADAL" clId="{653D2642-8931-41BD-A97C-09EEB5082DB0}" dt="2022-09-13T10:47:51.289" v="497" actId="207"/>
          <ac:spMkLst>
            <pc:docMk/>
            <pc:sldMk cId="385432297" sldId="366"/>
            <ac:spMk id="84" creationId="{34738663-6952-FBCC-4E08-08EDD3E18580}"/>
          </ac:spMkLst>
        </pc:spChg>
        <pc:spChg chg="add mod ord">
          <ac:chgData name="Tirapelle, Monica" userId="ea66f7dc-433e-4dba-b4df-cd22d65dcee2" providerId="ADAL" clId="{653D2642-8931-41BD-A97C-09EEB5082DB0}" dt="2022-09-13T16:00:27.225" v="1378" actId="1076"/>
          <ac:spMkLst>
            <pc:docMk/>
            <pc:sldMk cId="385432297" sldId="366"/>
            <ac:spMk id="90" creationId="{59F0EB7E-5CBA-9A73-97FB-1FA4E84B9F04}"/>
          </ac:spMkLst>
        </pc:spChg>
        <pc:spChg chg="add del">
          <ac:chgData name="Tirapelle, Monica" userId="ea66f7dc-433e-4dba-b4df-cd22d65dcee2" providerId="ADAL" clId="{653D2642-8931-41BD-A97C-09EEB5082DB0}" dt="2022-09-13T10:44:44.774" v="471" actId="478"/>
          <ac:spMkLst>
            <pc:docMk/>
            <pc:sldMk cId="385432297" sldId="366"/>
            <ac:spMk id="91" creationId="{295A205F-FB35-FE9C-03AC-2456719C3528}"/>
          </ac:spMkLst>
        </pc:spChg>
        <pc:spChg chg="add mod ord">
          <ac:chgData name="Tirapelle, Monica" userId="ea66f7dc-433e-4dba-b4df-cd22d65dcee2" providerId="ADAL" clId="{653D2642-8931-41BD-A97C-09EEB5082DB0}" dt="2022-09-13T16:00:27.225" v="1378" actId="1076"/>
          <ac:spMkLst>
            <pc:docMk/>
            <pc:sldMk cId="385432297" sldId="366"/>
            <ac:spMk id="92" creationId="{5CFDD7E0-89D3-F899-5C9D-D09CEDE2E5B4}"/>
          </ac:spMkLst>
        </pc:spChg>
        <pc:spChg chg="add mod ord">
          <ac:chgData name="Tirapelle, Monica" userId="ea66f7dc-433e-4dba-b4df-cd22d65dcee2" providerId="ADAL" clId="{653D2642-8931-41BD-A97C-09EEB5082DB0}" dt="2022-09-13T16:00:27.225" v="1378" actId="1076"/>
          <ac:spMkLst>
            <pc:docMk/>
            <pc:sldMk cId="385432297" sldId="366"/>
            <ac:spMk id="94" creationId="{B4CC205C-9159-FC1E-3AB3-BC36B7BB6567}"/>
          </ac:spMkLst>
        </pc:spChg>
        <pc:spChg chg="add mod">
          <ac:chgData name="Tirapelle, Monica" userId="ea66f7dc-433e-4dba-b4df-cd22d65dcee2" providerId="ADAL" clId="{653D2642-8931-41BD-A97C-09EEB5082DB0}" dt="2022-09-13T16:00:27.225" v="1378" actId="1076"/>
          <ac:spMkLst>
            <pc:docMk/>
            <pc:sldMk cId="385432297" sldId="366"/>
            <ac:spMk id="95" creationId="{B97E37DC-ED8B-13DE-D7A8-3A57CC6A0F8A}"/>
          </ac:spMkLst>
        </pc:spChg>
        <pc:spChg chg="add mod">
          <ac:chgData name="Tirapelle, Monica" userId="ea66f7dc-433e-4dba-b4df-cd22d65dcee2" providerId="ADAL" clId="{653D2642-8931-41BD-A97C-09EEB5082DB0}" dt="2022-09-13T16:00:27.225" v="1378" actId="1076"/>
          <ac:spMkLst>
            <pc:docMk/>
            <pc:sldMk cId="385432297" sldId="366"/>
            <ac:spMk id="97" creationId="{7C26EFEF-3D32-8FE0-E30F-8CD859458C69}"/>
          </ac:spMkLst>
        </pc:spChg>
        <pc:spChg chg="add del mod">
          <ac:chgData name="Tirapelle, Monica" userId="ea66f7dc-433e-4dba-b4df-cd22d65dcee2" providerId="ADAL" clId="{653D2642-8931-41BD-A97C-09EEB5082DB0}" dt="2022-09-13T15:58:14.904" v="1358" actId="478"/>
          <ac:spMkLst>
            <pc:docMk/>
            <pc:sldMk cId="385432297" sldId="366"/>
            <ac:spMk id="98" creationId="{201175AA-8420-869D-4959-463B5F6DA62B}"/>
          </ac:spMkLst>
        </pc:spChg>
        <pc:spChg chg="add del mod">
          <ac:chgData name="Tirapelle, Monica" userId="ea66f7dc-433e-4dba-b4df-cd22d65dcee2" providerId="ADAL" clId="{653D2642-8931-41BD-A97C-09EEB5082DB0}" dt="2022-09-13T15:58:09.911" v="1356"/>
          <ac:spMkLst>
            <pc:docMk/>
            <pc:sldMk cId="385432297" sldId="366"/>
            <ac:spMk id="100" creationId="{A147E3EE-FB97-2C24-6252-49A1F6523559}"/>
          </ac:spMkLst>
        </pc:spChg>
        <pc:spChg chg="add mod">
          <ac:chgData name="Tirapelle, Monica" userId="ea66f7dc-433e-4dba-b4df-cd22d65dcee2" providerId="ADAL" clId="{653D2642-8931-41BD-A97C-09EEB5082DB0}" dt="2022-09-13T16:00:27.225" v="1378" actId="1076"/>
          <ac:spMkLst>
            <pc:docMk/>
            <pc:sldMk cId="385432297" sldId="366"/>
            <ac:spMk id="102" creationId="{8241CD96-6323-CB6C-26EA-0409F460F48F}"/>
          </ac:spMkLst>
        </pc:spChg>
        <pc:spChg chg="add mod">
          <ac:chgData name="Tirapelle, Monica" userId="ea66f7dc-433e-4dba-b4df-cd22d65dcee2" providerId="ADAL" clId="{653D2642-8931-41BD-A97C-09EEB5082DB0}" dt="2022-09-13T16:00:27.225" v="1378" actId="1076"/>
          <ac:spMkLst>
            <pc:docMk/>
            <pc:sldMk cId="385432297" sldId="366"/>
            <ac:spMk id="104" creationId="{CD800F25-2BC1-4B9E-5910-725E4B2A23D4}"/>
          </ac:spMkLst>
        </pc:spChg>
        <pc:spChg chg="add mod">
          <ac:chgData name="Tirapelle, Monica" userId="ea66f7dc-433e-4dba-b4df-cd22d65dcee2" providerId="ADAL" clId="{653D2642-8931-41BD-A97C-09EEB5082DB0}" dt="2022-09-13T16:00:27.225" v="1378" actId="1076"/>
          <ac:spMkLst>
            <pc:docMk/>
            <pc:sldMk cId="385432297" sldId="366"/>
            <ac:spMk id="106" creationId="{E4906119-58DA-9823-157D-50A102F7A9AB}"/>
          </ac:spMkLst>
        </pc:spChg>
        <pc:spChg chg="add mod">
          <ac:chgData name="Tirapelle, Monica" userId="ea66f7dc-433e-4dba-b4df-cd22d65dcee2" providerId="ADAL" clId="{653D2642-8931-41BD-A97C-09EEB5082DB0}" dt="2022-09-13T16:00:27.225" v="1378" actId="1076"/>
          <ac:spMkLst>
            <pc:docMk/>
            <pc:sldMk cId="385432297" sldId="366"/>
            <ac:spMk id="108" creationId="{C65B561B-8B49-B1C2-B970-F7D45363AF94}"/>
          </ac:spMkLst>
        </pc:spChg>
        <pc:spChg chg="add mod">
          <ac:chgData name="Tirapelle, Monica" userId="ea66f7dc-433e-4dba-b4df-cd22d65dcee2" providerId="ADAL" clId="{653D2642-8931-41BD-A97C-09EEB5082DB0}" dt="2022-09-13T16:00:27.225" v="1378" actId="1076"/>
          <ac:spMkLst>
            <pc:docMk/>
            <pc:sldMk cId="385432297" sldId="366"/>
            <ac:spMk id="110" creationId="{6A0E6F43-E2FF-F90A-5346-62120BB4024C}"/>
          </ac:spMkLst>
        </pc:spChg>
        <pc:spChg chg="add mod">
          <ac:chgData name="Tirapelle, Monica" userId="ea66f7dc-433e-4dba-b4df-cd22d65dcee2" providerId="ADAL" clId="{653D2642-8931-41BD-A97C-09EEB5082DB0}" dt="2022-09-13T16:00:27.225" v="1378" actId="1076"/>
          <ac:spMkLst>
            <pc:docMk/>
            <pc:sldMk cId="385432297" sldId="366"/>
            <ac:spMk id="112" creationId="{C0B2A025-0A1D-1D3D-14C2-23F9B9420B22}"/>
          </ac:spMkLst>
        </pc:spChg>
        <pc:grpChg chg="add mod">
          <ac:chgData name="Tirapelle, Monica" userId="ea66f7dc-433e-4dba-b4df-cd22d65dcee2" providerId="ADAL" clId="{653D2642-8931-41BD-A97C-09EEB5082DB0}" dt="2022-09-16T08:58:43.646" v="4041" actId="207"/>
          <ac:grpSpMkLst>
            <pc:docMk/>
            <pc:sldMk cId="385432297" sldId="366"/>
            <ac:grpSpMk id="12" creationId="{CBA89C94-A5FD-91AA-AE8B-51B5E5F3D1A9}"/>
          </ac:grpSpMkLst>
        </pc:grpChg>
        <pc:grpChg chg="add mod">
          <ac:chgData name="Tirapelle, Monica" userId="ea66f7dc-433e-4dba-b4df-cd22d65dcee2" providerId="ADAL" clId="{653D2642-8931-41BD-A97C-09EEB5082DB0}" dt="2022-09-13T10:47:28.896" v="492" actId="207"/>
          <ac:grpSpMkLst>
            <pc:docMk/>
            <pc:sldMk cId="385432297" sldId="366"/>
            <ac:grpSpMk id="18" creationId="{96A77519-CB20-78BF-BB7F-6BA7BE037AD7}"/>
          </ac:grpSpMkLst>
        </pc:grpChg>
        <pc:grpChg chg="add mod">
          <ac:chgData name="Tirapelle, Monica" userId="ea66f7dc-433e-4dba-b4df-cd22d65dcee2" providerId="ADAL" clId="{653D2642-8931-41BD-A97C-09EEB5082DB0}" dt="2022-09-13T16:00:27.225" v="1378" actId="1076"/>
          <ac:grpSpMkLst>
            <pc:docMk/>
            <pc:sldMk cId="385432297" sldId="366"/>
            <ac:grpSpMk id="78" creationId="{FEA2C6E6-C1BA-5991-2457-FA4FA3C573AB}"/>
          </ac:grpSpMkLst>
        </pc:grpChg>
        <pc:grpChg chg="add mod">
          <ac:chgData name="Tirapelle, Monica" userId="ea66f7dc-433e-4dba-b4df-cd22d65dcee2" providerId="ADAL" clId="{653D2642-8931-41BD-A97C-09EEB5082DB0}" dt="2022-09-13T16:00:27.225" v="1378" actId="1076"/>
          <ac:grpSpMkLst>
            <pc:docMk/>
            <pc:sldMk cId="385432297" sldId="366"/>
            <ac:grpSpMk id="79" creationId="{8DA574CA-D44F-CDCE-0D0F-5E6EA7D69044}"/>
          </ac:grpSpMkLst>
        </pc:grpChg>
        <pc:grpChg chg="add mod">
          <ac:chgData name="Tirapelle, Monica" userId="ea66f7dc-433e-4dba-b4df-cd22d65dcee2" providerId="ADAL" clId="{653D2642-8931-41BD-A97C-09EEB5082DB0}" dt="2022-09-13T10:47:48.266" v="495" actId="207"/>
          <ac:grpSpMkLst>
            <pc:docMk/>
            <pc:sldMk cId="385432297" sldId="366"/>
            <ac:grpSpMk id="80" creationId="{F4FBCA46-0DFC-5956-E2FC-8824CD3F009E}"/>
          </ac:grpSpMkLst>
        </pc:grpChg>
        <pc:grpChg chg="add mod">
          <ac:chgData name="Tirapelle, Monica" userId="ea66f7dc-433e-4dba-b4df-cd22d65dcee2" providerId="ADAL" clId="{653D2642-8931-41BD-A97C-09EEB5082DB0}" dt="2022-09-13T16:00:27.225" v="1378" actId="1076"/>
          <ac:grpSpMkLst>
            <pc:docMk/>
            <pc:sldMk cId="385432297" sldId="366"/>
            <ac:grpSpMk id="87" creationId="{895D8549-5169-9ED0-C360-DAB008926487}"/>
          </ac:grpSpMkLst>
        </pc:grpChg>
        <pc:grpChg chg="add mod">
          <ac:chgData name="Tirapelle, Monica" userId="ea66f7dc-433e-4dba-b4df-cd22d65dcee2" providerId="ADAL" clId="{653D2642-8931-41BD-A97C-09EEB5082DB0}" dt="2022-09-13T16:00:27.225" v="1378" actId="1076"/>
          <ac:grpSpMkLst>
            <pc:docMk/>
            <pc:sldMk cId="385432297" sldId="366"/>
            <ac:grpSpMk id="88" creationId="{3C85EB5F-2CB1-F232-3183-5E9A0DC0750E}"/>
          </ac:grpSpMkLst>
        </pc:grpChg>
        <pc:cxnChg chg="add del mod">
          <ac:chgData name="Tirapelle, Monica" userId="ea66f7dc-433e-4dba-b4df-cd22d65dcee2" providerId="ADAL" clId="{653D2642-8931-41BD-A97C-09EEB5082DB0}" dt="2022-09-13T10:32:29.781" v="281" actId="478"/>
          <ac:cxnSpMkLst>
            <pc:docMk/>
            <pc:sldMk cId="385432297" sldId="366"/>
            <ac:cxnSpMk id="27" creationId="{F1998729-E876-86C0-D65B-E79790FD9B91}"/>
          </ac:cxnSpMkLst>
        </pc:cxnChg>
        <pc:cxnChg chg="add del mod ord">
          <ac:chgData name="Tirapelle, Monica" userId="ea66f7dc-433e-4dba-b4df-cd22d65dcee2" providerId="ADAL" clId="{653D2642-8931-41BD-A97C-09EEB5082DB0}" dt="2022-09-13T10:42:21.791" v="440" actId="478"/>
          <ac:cxnSpMkLst>
            <pc:docMk/>
            <pc:sldMk cId="385432297" sldId="366"/>
            <ac:cxnSpMk id="38" creationId="{70220CB1-48BE-3D0E-D659-58F2BFCBD08F}"/>
          </ac:cxnSpMkLst>
        </pc:cxnChg>
        <pc:cxnChg chg="add mod ord">
          <ac:chgData name="Tirapelle, Monica" userId="ea66f7dc-433e-4dba-b4df-cd22d65dcee2" providerId="ADAL" clId="{653D2642-8931-41BD-A97C-09EEB5082DB0}" dt="2022-09-14T09:34:19.788" v="2908" actId="1582"/>
          <ac:cxnSpMkLst>
            <pc:docMk/>
            <pc:sldMk cId="385432297" sldId="366"/>
            <ac:cxnSpMk id="61" creationId="{5C9D2151-7973-DB2F-9DD0-ADE886938FD6}"/>
          </ac:cxnSpMkLst>
        </pc:cxnChg>
      </pc:sldChg>
      <pc:sldChg chg="addSp delSp modSp add del mod">
        <pc:chgData name="Tirapelle, Monica" userId="ea66f7dc-433e-4dba-b4df-cd22d65dcee2" providerId="ADAL" clId="{653D2642-8931-41BD-A97C-09EEB5082DB0}" dt="2022-09-13T15:53:18.487" v="1126" actId="2696"/>
        <pc:sldMkLst>
          <pc:docMk/>
          <pc:sldMk cId="3190633882" sldId="367"/>
        </pc:sldMkLst>
        <pc:spChg chg="add del mod">
          <ac:chgData name="Tirapelle, Monica" userId="ea66f7dc-433e-4dba-b4df-cd22d65dcee2" providerId="ADAL" clId="{653D2642-8931-41BD-A97C-09EEB5082DB0}" dt="2022-09-13T11:58:07.627" v="826" actId="478"/>
          <ac:spMkLst>
            <pc:docMk/>
            <pc:sldMk cId="3190633882" sldId="367"/>
            <ac:spMk id="5" creationId="{276D758E-CD00-4CAF-CC10-67888BACD63B}"/>
          </ac:spMkLst>
        </pc:spChg>
        <pc:spChg chg="add mod ord">
          <ac:chgData name="Tirapelle, Monica" userId="ea66f7dc-433e-4dba-b4df-cd22d65dcee2" providerId="ADAL" clId="{653D2642-8931-41BD-A97C-09EEB5082DB0}" dt="2022-09-13T11:58:44.002" v="834" actId="1582"/>
          <ac:spMkLst>
            <pc:docMk/>
            <pc:sldMk cId="3190633882" sldId="367"/>
            <ac:spMk id="6" creationId="{BDD665E9-BF08-F361-3532-7D396CED2DDA}"/>
          </ac:spMkLst>
        </pc:spChg>
        <pc:spChg chg="add mod">
          <ac:chgData name="Tirapelle, Monica" userId="ea66f7dc-433e-4dba-b4df-cd22d65dcee2" providerId="ADAL" clId="{653D2642-8931-41BD-A97C-09EEB5082DB0}" dt="2022-09-13T11:59:07.695" v="865" actId="113"/>
          <ac:spMkLst>
            <pc:docMk/>
            <pc:sldMk cId="3190633882" sldId="367"/>
            <ac:spMk id="8" creationId="{82E5CA46-1F82-E887-2ACF-F2A3AC680274}"/>
          </ac:spMkLst>
        </pc:spChg>
        <pc:picChg chg="del">
          <ac:chgData name="Tirapelle, Monica" userId="ea66f7dc-433e-4dba-b4df-cd22d65dcee2" providerId="ADAL" clId="{653D2642-8931-41BD-A97C-09EEB5082DB0}" dt="2022-09-13T11:58:02.588" v="824" actId="478"/>
          <ac:picMkLst>
            <pc:docMk/>
            <pc:sldMk cId="3190633882" sldId="367"/>
            <ac:picMk id="7" creationId="{9375588E-CB81-F920-0CC6-2088C477AF0A}"/>
          </ac:picMkLst>
        </pc:picChg>
        <pc:picChg chg="del">
          <ac:chgData name="Tirapelle, Monica" userId="ea66f7dc-433e-4dba-b4df-cd22d65dcee2" providerId="ADAL" clId="{653D2642-8931-41BD-A97C-09EEB5082DB0}" dt="2022-09-13T11:58:01.966" v="823" actId="478"/>
          <ac:picMkLst>
            <pc:docMk/>
            <pc:sldMk cId="3190633882" sldId="367"/>
            <ac:picMk id="9" creationId="{8F30EA4B-D840-8684-6734-58EAA6617634}"/>
          </ac:picMkLst>
        </pc:picChg>
        <pc:picChg chg="mod">
          <ac:chgData name="Tirapelle, Monica" userId="ea66f7dc-433e-4dba-b4df-cd22d65dcee2" providerId="ADAL" clId="{653D2642-8931-41BD-A97C-09EEB5082DB0}" dt="2022-09-13T11:58:52.458" v="835" actId="1076"/>
          <ac:picMkLst>
            <pc:docMk/>
            <pc:sldMk cId="3190633882" sldId="367"/>
            <ac:picMk id="11" creationId="{799AA15B-22ED-987A-57F6-4DD1C8B0F839}"/>
          </ac:picMkLst>
        </pc:picChg>
      </pc:sldChg>
      <pc:sldChg chg="addSp delSp modSp add mod modShow">
        <pc:chgData name="Tirapelle, Monica" userId="ea66f7dc-433e-4dba-b4df-cd22d65dcee2" providerId="ADAL" clId="{653D2642-8931-41BD-A97C-09EEB5082DB0}" dt="2022-09-13T20:26:11.179" v="2533"/>
        <pc:sldMkLst>
          <pc:docMk/>
          <pc:sldMk cId="3083406918" sldId="368"/>
        </pc:sldMkLst>
        <pc:spChg chg="mod">
          <ac:chgData name="Tirapelle, Monica" userId="ea66f7dc-433e-4dba-b4df-cd22d65dcee2" providerId="ADAL" clId="{653D2642-8931-41BD-A97C-09EEB5082DB0}" dt="2022-09-13T16:04:11.339" v="1490" actId="255"/>
          <ac:spMkLst>
            <pc:docMk/>
            <pc:sldMk cId="3083406918" sldId="368"/>
            <ac:spMk id="2" creationId="{1FB45787-997A-6787-3D43-982C96D59289}"/>
          </ac:spMkLst>
        </pc:spChg>
        <pc:spChg chg="add del mod">
          <ac:chgData name="Tirapelle, Monica" userId="ea66f7dc-433e-4dba-b4df-cd22d65dcee2" providerId="ADAL" clId="{653D2642-8931-41BD-A97C-09EEB5082DB0}" dt="2022-09-13T13:14:06.622" v="986" actId="478"/>
          <ac:spMkLst>
            <pc:docMk/>
            <pc:sldMk cId="3083406918" sldId="368"/>
            <ac:spMk id="5" creationId="{2C68F65C-A7DB-B86B-5387-ACC3BCBAE028}"/>
          </ac:spMkLst>
        </pc:spChg>
        <pc:spChg chg="del">
          <ac:chgData name="Tirapelle, Monica" userId="ea66f7dc-433e-4dba-b4df-cd22d65dcee2" providerId="ADAL" clId="{653D2642-8931-41BD-A97C-09EEB5082DB0}" dt="2022-09-13T13:14:29.620" v="991" actId="478"/>
          <ac:spMkLst>
            <pc:docMk/>
            <pc:sldMk cId="3083406918" sldId="368"/>
            <ac:spMk id="12" creationId="{47AFAABA-9822-8DC8-98A3-4571CB44435B}"/>
          </ac:spMkLst>
        </pc:spChg>
        <pc:spChg chg="del">
          <ac:chgData name="Tirapelle, Monica" userId="ea66f7dc-433e-4dba-b4df-cd22d65dcee2" providerId="ADAL" clId="{653D2642-8931-41BD-A97C-09EEB5082DB0}" dt="2022-09-13T13:14:32.741" v="992" actId="478"/>
          <ac:spMkLst>
            <pc:docMk/>
            <pc:sldMk cId="3083406918" sldId="368"/>
            <ac:spMk id="14" creationId="{55B98780-6A85-4930-539E-804F906ACE07}"/>
          </ac:spMkLst>
        </pc:spChg>
        <pc:spChg chg="add mod">
          <ac:chgData name="Tirapelle, Monica" userId="ea66f7dc-433e-4dba-b4df-cd22d65dcee2" providerId="ADAL" clId="{653D2642-8931-41BD-A97C-09EEB5082DB0}" dt="2022-09-13T13:19:00.200" v="1053" actId="1076"/>
          <ac:spMkLst>
            <pc:docMk/>
            <pc:sldMk cId="3083406918" sldId="368"/>
            <ac:spMk id="15" creationId="{D5981DE2-8536-7C1D-992B-67306557E0A3}"/>
          </ac:spMkLst>
        </pc:spChg>
        <pc:spChg chg="mod">
          <ac:chgData name="Tirapelle, Monica" userId="ea66f7dc-433e-4dba-b4df-cd22d65dcee2" providerId="ADAL" clId="{653D2642-8931-41BD-A97C-09EEB5082DB0}" dt="2022-09-13T13:19:00.200" v="1053" actId="1076"/>
          <ac:spMkLst>
            <pc:docMk/>
            <pc:sldMk cId="3083406918" sldId="368"/>
            <ac:spMk id="16" creationId="{905473C4-7278-C26D-A27F-3F862E9B4888}"/>
          </ac:spMkLst>
        </pc:spChg>
        <pc:spChg chg="del mod">
          <ac:chgData name="Tirapelle, Monica" userId="ea66f7dc-433e-4dba-b4df-cd22d65dcee2" providerId="ADAL" clId="{653D2642-8931-41BD-A97C-09EEB5082DB0}" dt="2022-09-13T13:14:44.248" v="995" actId="478"/>
          <ac:spMkLst>
            <pc:docMk/>
            <pc:sldMk cId="3083406918" sldId="368"/>
            <ac:spMk id="18" creationId="{301DC403-F43B-C88B-5F00-9B248039DAFF}"/>
          </ac:spMkLst>
        </pc:spChg>
        <pc:spChg chg="add mod">
          <ac:chgData name="Tirapelle, Monica" userId="ea66f7dc-433e-4dba-b4df-cd22d65dcee2" providerId="ADAL" clId="{653D2642-8931-41BD-A97C-09EEB5082DB0}" dt="2022-09-13T13:19:00.200" v="1053" actId="1076"/>
          <ac:spMkLst>
            <pc:docMk/>
            <pc:sldMk cId="3083406918" sldId="368"/>
            <ac:spMk id="19" creationId="{BDEEB9D7-E939-B948-E715-11614FD306AF}"/>
          </ac:spMkLst>
        </pc:spChg>
        <pc:spChg chg="del">
          <ac:chgData name="Tirapelle, Monica" userId="ea66f7dc-433e-4dba-b4df-cd22d65dcee2" providerId="ADAL" clId="{653D2642-8931-41BD-A97C-09EEB5082DB0}" dt="2022-09-13T13:14:29.620" v="991" actId="478"/>
          <ac:spMkLst>
            <pc:docMk/>
            <pc:sldMk cId="3083406918" sldId="368"/>
            <ac:spMk id="20" creationId="{4C75422A-B3BC-D935-D13F-E125F2D6E7B2}"/>
          </ac:spMkLst>
        </pc:spChg>
        <pc:spChg chg="mod">
          <ac:chgData name="Tirapelle, Monica" userId="ea66f7dc-433e-4dba-b4df-cd22d65dcee2" providerId="ADAL" clId="{653D2642-8931-41BD-A97C-09EEB5082DB0}" dt="2022-09-13T13:19:00.200" v="1053" actId="1076"/>
          <ac:spMkLst>
            <pc:docMk/>
            <pc:sldMk cId="3083406918" sldId="368"/>
            <ac:spMk id="22" creationId="{91E31472-D0C7-0BF2-0F16-8ABB491B0A5D}"/>
          </ac:spMkLst>
        </pc:spChg>
        <pc:spChg chg="del">
          <ac:chgData name="Tirapelle, Monica" userId="ea66f7dc-433e-4dba-b4df-cd22d65dcee2" providerId="ADAL" clId="{653D2642-8931-41BD-A97C-09EEB5082DB0}" dt="2022-09-13T13:18:51.529" v="1052" actId="478"/>
          <ac:spMkLst>
            <pc:docMk/>
            <pc:sldMk cId="3083406918" sldId="368"/>
            <ac:spMk id="24" creationId="{9FED1F71-BB5A-4E39-6A38-75F89BE73198}"/>
          </ac:spMkLst>
        </pc:spChg>
        <pc:spChg chg="add mod">
          <ac:chgData name="Tirapelle, Monica" userId="ea66f7dc-433e-4dba-b4df-cd22d65dcee2" providerId="ADAL" clId="{653D2642-8931-41BD-A97C-09EEB5082DB0}" dt="2022-09-13T13:22:05.918" v="1087" actId="14100"/>
          <ac:spMkLst>
            <pc:docMk/>
            <pc:sldMk cId="3083406918" sldId="368"/>
            <ac:spMk id="30" creationId="{D0E4FE42-5609-3A91-94FD-53A0008A99CB}"/>
          </ac:spMkLst>
        </pc:spChg>
        <pc:spChg chg="add mod">
          <ac:chgData name="Tirapelle, Monica" userId="ea66f7dc-433e-4dba-b4df-cd22d65dcee2" providerId="ADAL" clId="{653D2642-8931-41BD-A97C-09EEB5082DB0}" dt="2022-09-13T13:20:52.360" v="1078" actId="14100"/>
          <ac:spMkLst>
            <pc:docMk/>
            <pc:sldMk cId="3083406918" sldId="368"/>
            <ac:spMk id="32" creationId="{D46B1075-3407-CE16-61E5-0F529972C304}"/>
          </ac:spMkLst>
        </pc:spChg>
        <pc:spChg chg="add mod">
          <ac:chgData name="Tirapelle, Monica" userId="ea66f7dc-433e-4dba-b4df-cd22d65dcee2" providerId="ADAL" clId="{653D2642-8931-41BD-A97C-09EEB5082DB0}" dt="2022-09-13T13:23:09.087" v="1124" actId="113"/>
          <ac:spMkLst>
            <pc:docMk/>
            <pc:sldMk cId="3083406918" sldId="368"/>
            <ac:spMk id="39" creationId="{C67A27E8-BC92-C660-172A-635FE1B0E6C1}"/>
          </ac:spMkLst>
        </pc:spChg>
        <pc:picChg chg="del">
          <ac:chgData name="Tirapelle, Monica" userId="ea66f7dc-433e-4dba-b4df-cd22d65dcee2" providerId="ADAL" clId="{653D2642-8931-41BD-A97C-09EEB5082DB0}" dt="2022-09-13T13:14:04.234" v="985" actId="478"/>
          <ac:picMkLst>
            <pc:docMk/>
            <pc:sldMk cId="3083406918" sldId="368"/>
            <ac:picMk id="7" creationId="{9375588E-CB81-F920-0CC6-2088C477AF0A}"/>
          </ac:picMkLst>
        </pc:picChg>
        <pc:picChg chg="add mod ord">
          <ac:chgData name="Tirapelle, Monica" userId="ea66f7dc-433e-4dba-b4df-cd22d65dcee2" providerId="ADAL" clId="{653D2642-8931-41BD-A97C-09EEB5082DB0}" dt="2022-09-13T13:19:00.200" v="1053" actId="1076"/>
          <ac:picMkLst>
            <pc:docMk/>
            <pc:sldMk cId="3083406918" sldId="368"/>
            <ac:picMk id="8" creationId="{D63CBF30-F715-992A-0D93-B903737B821C}"/>
          </ac:picMkLst>
        </pc:picChg>
        <pc:picChg chg="del">
          <ac:chgData name="Tirapelle, Monica" userId="ea66f7dc-433e-4dba-b4df-cd22d65dcee2" providerId="ADAL" clId="{653D2642-8931-41BD-A97C-09EEB5082DB0}" dt="2022-09-13T13:14:02.925" v="984" actId="478"/>
          <ac:picMkLst>
            <pc:docMk/>
            <pc:sldMk cId="3083406918" sldId="368"/>
            <ac:picMk id="9" creationId="{8F30EA4B-D840-8684-6734-58EAA6617634}"/>
          </ac:picMkLst>
        </pc:picChg>
        <pc:picChg chg="add mod modCrop">
          <ac:chgData name="Tirapelle, Monica" userId="ea66f7dc-433e-4dba-b4df-cd22d65dcee2" providerId="ADAL" clId="{653D2642-8931-41BD-A97C-09EEB5082DB0}" dt="2022-09-13T13:19:00.200" v="1053" actId="1076"/>
          <ac:picMkLst>
            <pc:docMk/>
            <pc:sldMk cId="3083406918" sldId="368"/>
            <ac:picMk id="10" creationId="{ED68DA7F-893D-C333-8DE8-1506BCCAAA20}"/>
          </ac:picMkLst>
        </pc:picChg>
        <pc:picChg chg="add mod modCrop">
          <ac:chgData name="Tirapelle, Monica" userId="ea66f7dc-433e-4dba-b4df-cd22d65dcee2" providerId="ADAL" clId="{653D2642-8931-41BD-A97C-09EEB5082DB0}" dt="2022-09-13T20:26:11.179" v="2533"/>
          <ac:picMkLst>
            <pc:docMk/>
            <pc:sldMk cId="3083406918" sldId="368"/>
            <ac:picMk id="28" creationId="{AD718466-B26F-411D-5CAF-B3F9A34C0360}"/>
          </ac:picMkLst>
        </pc:picChg>
        <pc:cxnChg chg="add del">
          <ac:chgData name="Tirapelle, Monica" userId="ea66f7dc-433e-4dba-b4df-cd22d65dcee2" providerId="ADAL" clId="{653D2642-8931-41BD-A97C-09EEB5082DB0}" dt="2022-09-13T13:16:15.587" v="1013" actId="478"/>
          <ac:cxnSpMkLst>
            <pc:docMk/>
            <pc:sldMk cId="3083406918" sldId="368"/>
            <ac:cxnSpMk id="13" creationId="{9F064931-BDF8-9C40-ACAE-8B6DC217FA84}"/>
          </ac:cxnSpMkLst>
        </pc:cxnChg>
        <pc:cxnChg chg="add mod">
          <ac:chgData name="Tirapelle, Monica" userId="ea66f7dc-433e-4dba-b4df-cd22d65dcee2" providerId="ADAL" clId="{653D2642-8931-41BD-A97C-09EEB5082DB0}" dt="2022-09-13T13:19:00.200" v="1053" actId="1076"/>
          <ac:cxnSpMkLst>
            <pc:docMk/>
            <pc:sldMk cId="3083406918" sldId="368"/>
            <ac:cxnSpMk id="23" creationId="{392769FF-605D-CC11-3136-94CDCF491B3B}"/>
          </ac:cxnSpMkLst>
        </pc:cxnChg>
        <pc:cxnChg chg="add mod">
          <ac:chgData name="Tirapelle, Monica" userId="ea66f7dc-433e-4dba-b4df-cd22d65dcee2" providerId="ADAL" clId="{653D2642-8931-41BD-A97C-09EEB5082DB0}" dt="2022-09-13T13:19:00.200" v="1053" actId="1076"/>
          <ac:cxnSpMkLst>
            <pc:docMk/>
            <pc:sldMk cId="3083406918" sldId="368"/>
            <ac:cxnSpMk id="26" creationId="{054699C9-16BA-65B2-9501-FBC5AA8167E4}"/>
          </ac:cxnSpMkLst>
        </pc:cxnChg>
        <pc:cxnChg chg="add mod">
          <ac:chgData name="Tirapelle, Monica" userId="ea66f7dc-433e-4dba-b4df-cd22d65dcee2" providerId="ADAL" clId="{653D2642-8931-41BD-A97C-09EEB5082DB0}" dt="2022-09-13T13:21:22.854" v="1084" actId="208"/>
          <ac:cxnSpMkLst>
            <pc:docMk/>
            <pc:sldMk cId="3083406918" sldId="368"/>
            <ac:cxnSpMk id="34" creationId="{E6B8D440-B89D-4E02-6858-A59CB0C11198}"/>
          </ac:cxnSpMkLst>
        </pc:cxnChg>
        <pc:cxnChg chg="add mod">
          <ac:chgData name="Tirapelle, Monica" userId="ea66f7dc-433e-4dba-b4df-cd22d65dcee2" providerId="ADAL" clId="{653D2642-8931-41BD-A97C-09EEB5082DB0}" dt="2022-09-13T13:22:09.311" v="1088" actId="14100"/>
          <ac:cxnSpMkLst>
            <pc:docMk/>
            <pc:sldMk cId="3083406918" sldId="368"/>
            <ac:cxnSpMk id="36" creationId="{2AF75A07-18BF-355C-6124-5596E383A515}"/>
          </ac:cxnSpMkLst>
        </pc:cxnChg>
      </pc:sldChg>
      <pc:sldChg chg="addSp delSp modSp new mod modShow modNotesTx">
        <pc:chgData name="Tirapelle, Monica" userId="ea66f7dc-433e-4dba-b4df-cd22d65dcee2" providerId="ADAL" clId="{653D2642-8931-41BD-A97C-09EEB5082DB0}" dt="2022-09-15T09:55:56.617" v="3542" actId="1076"/>
        <pc:sldMkLst>
          <pc:docMk/>
          <pc:sldMk cId="1739943511" sldId="369"/>
        </pc:sldMkLst>
        <pc:spChg chg="del">
          <ac:chgData name="Tirapelle, Monica" userId="ea66f7dc-433e-4dba-b4df-cd22d65dcee2" providerId="ADAL" clId="{653D2642-8931-41BD-A97C-09EEB5082DB0}" dt="2022-09-13T16:06:21.437" v="1577"/>
          <ac:spMkLst>
            <pc:docMk/>
            <pc:sldMk cId="1739943511" sldId="369"/>
            <ac:spMk id="2" creationId="{CC48F3F4-F58F-9D57-DBE7-93E40AA02F19}"/>
          </ac:spMkLst>
        </pc:spChg>
        <pc:spChg chg="del">
          <ac:chgData name="Tirapelle, Monica" userId="ea66f7dc-433e-4dba-b4df-cd22d65dcee2" providerId="ADAL" clId="{653D2642-8931-41BD-A97C-09EEB5082DB0}" dt="2022-09-13T16:06:30.024" v="1578" actId="478"/>
          <ac:spMkLst>
            <pc:docMk/>
            <pc:sldMk cId="1739943511" sldId="369"/>
            <ac:spMk id="3" creationId="{016C21ED-88CD-AED4-64B0-D46E32E29084}"/>
          </ac:spMkLst>
        </pc:spChg>
        <pc:spChg chg="add mod">
          <ac:chgData name="Tirapelle, Monica" userId="ea66f7dc-433e-4dba-b4df-cd22d65dcee2" providerId="ADAL" clId="{653D2642-8931-41BD-A97C-09EEB5082DB0}" dt="2022-09-13T16:06:21.437" v="1577"/>
          <ac:spMkLst>
            <pc:docMk/>
            <pc:sldMk cId="1739943511" sldId="369"/>
            <ac:spMk id="5" creationId="{18FE0560-D6A4-40F7-91D1-D68ADE0D0C82}"/>
          </ac:spMkLst>
        </pc:spChg>
        <pc:spChg chg="add mod">
          <ac:chgData name="Tirapelle, Monica" userId="ea66f7dc-433e-4dba-b4df-cd22d65dcee2" providerId="ADAL" clId="{653D2642-8931-41BD-A97C-09EEB5082DB0}" dt="2022-09-15T08:17:01.067" v="3120" actId="20577"/>
          <ac:spMkLst>
            <pc:docMk/>
            <pc:sldMk cId="1739943511" sldId="369"/>
            <ac:spMk id="7" creationId="{0CBA1F85-DB35-EA2B-F590-3ACF9B653AE3}"/>
          </ac:spMkLst>
        </pc:spChg>
        <pc:spChg chg="add del mod">
          <ac:chgData name="Tirapelle, Monica" userId="ea66f7dc-433e-4dba-b4df-cd22d65dcee2" providerId="ADAL" clId="{653D2642-8931-41BD-A97C-09EEB5082DB0}" dt="2022-09-13T20:14:42.187" v="2324" actId="478"/>
          <ac:spMkLst>
            <pc:docMk/>
            <pc:sldMk cId="1739943511" sldId="369"/>
            <ac:spMk id="10" creationId="{1CC77F5D-7426-62CA-F29D-B5A83D701C24}"/>
          </ac:spMkLst>
        </pc:spChg>
        <pc:spChg chg="add del mod">
          <ac:chgData name="Tirapelle, Monica" userId="ea66f7dc-433e-4dba-b4df-cd22d65dcee2" providerId="ADAL" clId="{653D2642-8931-41BD-A97C-09EEB5082DB0}" dt="2022-09-15T09:55:33.690" v="3540" actId="478"/>
          <ac:spMkLst>
            <pc:docMk/>
            <pc:sldMk cId="1739943511" sldId="369"/>
            <ac:spMk id="10" creationId="{E874632E-27D7-E58A-0016-366F82BD84F1}"/>
          </ac:spMkLst>
        </pc:spChg>
        <pc:spChg chg="add del mod">
          <ac:chgData name="Tirapelle, Monica" userId="ea66f7dc-433e-4dba-b4df-cd22d65dcee2" providerId="ADAL" clId="{653D2642-8931-41BD-A97C-09EEB5082DB0}" dt="2022-09-13T20:14:41.162" v="2323" actId="478"/>
          <ac:spMkLst>
            <pc:docMk/>
            <pc:sldMk cId="1739943511" sldId="369"/>
            <ac:spMk id="12" creationId="{C9B488B9-EAE4-AFEE-7473-6ED779C48C9A}"/>
          </ac:spMkLst>
        </pc:spChg>
        <pc:spChg chg="add">
          <ac:chgData name="Tirapelle, Monica" userId="ea66f7dc-433e-4dba-b4df-cd22d65dcee2" providerId="ADAL" clId="{653D2642-8931-41BD-A97C-09EEB5082DB0}" dt="2022-09-15T09:55:28.448" v="3539" actId="22"/>
          <ac:spMkLst>
            <pc:docMk/>
            <pc:sldMk cId="1739943511" sldId="369"/>
            <ac:spMk id="14" creationId="{20C62478-FF91-B607-7270-0E4883D5E286}"/>
          </ac:spMkLst>
        </pc:spChg>
        <pc:spChg chg="add del mod">
          <ac:chgData name="Tirapelle, Monica" userId="ea66f7dc-433e-4dba-b4df-cd22d65dcee2" providerId="ADAL" clId="{653D2642-8931-41BD-A97C-09EEB5082DB0}" dt="2022-09-13T20:14:39.330" v="2321" actId="478"/>
          <ac:spMkLst>
            <pc:docMk/>
            <pc:sldMk cId="1739943511" sldId="369"/>
            <ac:spMk id="14" creationId="{4144FE0C-F1C9-6E01-F9B3-ED94C06B5221}"/>
          </ac:spMkLst>
        </pc:spChg>
        <pc:spChg chg="add del mod">
          <ac:chgData name="Tirapelle, Monica" userId="ea66f7dc-433e-4dba-b4df-cd22d65dcee2" providerId="ADAL" clId="{653D2642-8931-41BD-A97C-09EEB5082DB0}" dt="2022-09-13T20:22:36.380" v="2470" actId="478"/>
          <ac:spMkLst>
            <pc:docMk/>
            <pc:sldMk cId="1739943511" sldId="369"/>
            <ac:spMk id="22" creationId="{175F258F-D5FB-2502-37EF-F7891E1FB03A}"/>
          </ac:spMkLst>
        </pc:spChg>
        <pc:spChg chg="add del">
          <ac:chgData name="Tirapelle, Monica" userId="ea66f7dc-433e-4dba-b4df-cd22d65dcee2" providerId="ADAL" clId="{653D2642-8931-41BD-A97C-09EEB5082DB0}" dt="2022-09-13T20:19:32.957" v="2384" actId="22"/>
          <ac:spMkLst>
            <pc:docMk/>
            <pc:sldMk cId="1739943511" sldId="369"/>
            <ac:spMk id="24" creationId="{BAF2C4B8-B615-A314-EC84-DAFC4EF9B764}"/>
          </ac:spMkLst>
        </pc:spChg>
        <pc:spChg chg="add del mod">
          <ac:chgData name="Tirapelle, Monica" userId="ea66f7dc-433e-4dba-b4df-cd22d65dcee2" providerId="ADAL" clId="{653D2642-8931-41BD-A97C-09EEB5082DB0}" dt="2022-09-15T08:16:57.186" v="3119" actId="478"/>
          <ac:spMkLst>
            <pc:docMk/>
            <pc:sldMk cId="1739943511" sldId="369"/>
            <ac:spMk id="26" creationId="{B756983E-AAF6-8637-2811-231C37E81155}"/>
          </ac:spMkLst>
        </pc:spChg>
        <pc:spChg chg="add del mod">
          <ac:chgData name="Tirapelle, Monica" userId="ea66f7dc-433e-4dba-b4df-cd22d65dcee2" providerId="ADAL" clId="{653D2642-8931-41BD-A97C-09EEB5082DB0}" dt="2022-09-15T08:16:57.186" v="3119" actId="478"/>
          <ac:spMkLst>
            <pc:docMk/>
            <pc:sldMk cId="1739943511" sldId="369"/>
            <ac:spMk id="28" creationId="{89D47BCC-792D-642B-85D2-44F2D89B94BA}"/>
          </ac:spMkLst>
        </pc:spChg>
        <pc:spChg chg="add del mod">
          <ac:chgData name="Tirapelle, Monica" userId="ea66f7dc-433e-4dba-b4df-cd22d65dcee2" providerId="ADAL" clId="{653D2642-8931-41BD-A97C-09EEB5082DB0}" dt="2022-09-15T08:16:57.186" v="3119" actId="478"/>
          <ac:spMkLst>
            <pc:docMk/>
            <pc:sldMk cId="1739943511" sldId="369"/>
            <ac:spMk id="30" creationId="{78BFC333-C91F-F866-298A-89A940A6F004}"/>
          </ac:spMkLst>
        </pc:spChg>
        <pc:grpChg chg="add del mod">
          <ac:chgData name="Tirapelle, Monica" userId="ea66f7dc-433e-4dba-b4df-cd22d65dcee2" providerId="ADAL" clId="{653D2642-8931-41BD-A97C-09EEB5082DB0}" dt="2022-09-15T08:16:57.186" v="3119" actId="478"/>
          <ac:grpSpMkLst>
            <pc:docMk/>
            <pc:sldMk cId="1739943511" sldId="369"/>
            <ac:grpSpMk id="13" creationId="{D56F3EB4-F3A5-308B-4AAA-A6FD271CF633}"/>
          </ac:grpSpMkLst>
        </pc:grpChg>
        <pc:graphicFrameChg chg="add del">
          <ac:chgData name="Tirapelle, Monica" userId="ea66f7dc-433e-4dba-b4df-cd22d65dcee2" providerId="ADAL" clId="{653D2642-8931-41BD-A97C-09EEB5082DB0}" dt="2022-09-13T16:30:48.078" v="1863" actId="478"/>
          <ac:graphicFrameMkLst>
            <pc:docMk/>
            <pc:sldMk cId="1739943511" sldId="369"/>
            <ac:graphicFrameMk id="8" creationId="{AAE81A90-3629-37AC-B66E-6154C1762E3C}"/>
          </ac:graphicFrameMkLst>
        </pc:graphicFrameChg>
        <pc:picChg chg="add mod">
          <ac:chgData name="Tirapelle, Monica" userId="ea66f7dc-433e-4dba-b4df-cd22d65dcee2" providerId="ADAL" clId="{653D2642-8931-41BD-A97C-09EEB5082DB0}" dt="2022-09-13T20:25:48.307" v="2532"/>
          <ac:picMkLst>
            <pc:docMk/>
            <pc:sldMk cId="1739943511" sldId="369"/>
            <ac:picMk id="3" creationId="{9568F73B-D693-74A2-1808-6C1EF353E024}"/>
          </ac:picMkLst>
        </pc:picChg>
        <pc:picChg chg="add del mod">
          <ac:chgData name="Tirapelle, Monica" userId="ea66f7dc-433e-4dba-b4df-cd22d65dcee2" providerId="ADAL" clId="{653D2642-8931-41BD-A97C-09EEB5082DB0}" dt="2022-09-15T09:53:31.810" v="3536" actId="478"/>
          <ac:picMkLst>
            <pc:docMk/>
            <pc:sldMk cId="1739943511" sldId="369"/>
            <ac:picMk id="6" creationId="{05C3085C-0C85-3878-DC41-8A02CF612873}"/>
          </ac:picMkLst>
        </pc:picChg>
        <pc:picChg chg="add mod">
          <ac:chgData name="Tirapelle, Monica" userId="ea66f7dc-433e-4dba-b4df-cd22d65dcee2" providerId="ADAL" clId="{653D2642-8931-41BD-A97C-09EEB5082DB0}" dt="2022-09-13T20:16:49.108" v="2349" actId="164"/>
          <ac:picMkLst>
            <pc:docMk/>
            <pc:sldMk cId="1739943511" sldId="369"/>
            <ac:picMk id="8" creationId="{29058C51-7238-16A5-3CC6-F151CCA6A19D}"/>
          </ac:picMkLst>
        </pc:picChg>
        <pc:picChg chg="add mod modCrop">
          <ac:chgData name="Tirapelle, Monica" userId="ea66f7dc-433e-4dba-b4df-cd22d65dcee2" providerId="ADAL" clId="{653D2642-8931-41BD-A97C-09EEB5082DB0}" dt="2022-09-13T20:16:49.108" v="2349" actId="164"/>
          <ac:picMkLst>
            <pc:docMk/>
            <pc:sldMk cId="1739943511" sldId="369"/>
            <ac:picMk id="11" creationId="{6A6EB183-BA62-8206-2F80-08F4648434F6}"/>
          </ac:picMkLst>
        </pc:picChg>
        <pc:picChg chg="add mod">
          <ac:chgData name="Tirapelle, Monica" userId="ea66f7dc-433e-4dba-b4df-cd22d65dcee2" providerId="ADAL" clId="{653D2642-8931-41BD-A97C-09EEB5082DB0}" dt="2022-09-15T09:55:56.617" v="3542" actId="1076"/>
          <ac:picMkLst>
            <pc:docMk/>
            <pc:sldMk cId="1739943511" sldId="369"/>
            <ac:picMk id="19" creationId="{D7C32B10-22F3-7EBC-FD9D-509AAD151292}"/>
          </ac:picMkLst>
        </pc:picChg>
        <pc:cxnChg chg="add del mod">
          <ac:chgData name="Tirapelle, Monica" userId="ea66f7dc-433e-4dba-b4df-cd22d65dcee2" providerId="ADAL" clId="{653D2642-8931-41BD-A97C-09EEB5082DB0}" dt="2022-09-15T08:16:57.186" v="3119" actId="478"/>
          <ac:cxnSpMkLst>
            <pc:docMk/>
            <pc:sldMk cId="1739943511" sldId="369"/>
            <ac:cxnSpMk id="16" creationId="{95551723-C3E2-F206-FDEA-FE470F20039E}"/>
          </ac:cxnSpMkLst>
        </pc:cxnChg>
        <pc:cxnChg chg="add del mod">
          <ac:chgData name="Tirapelle, Monica" userId="ea66f7dc-433e-4dba-b4df-cd22d65dcee2" providerId="ADAL" clId="{653D2642-8931-41BD-A97C-09EEB5082DB0}" dt="2022-09-15T08:16:57.186" v="3119" actId="478"/>
          <ac:cxnSpMkLst>
            <pc:docMk/>
            <pc:sldMk cId="1739943511" sldId="369"/>
            <ac:cxnSpMk id="17" creationId="{99C38119-ED41-5E60-4D72-671595C9ACDD}"/>
          </ac:cxnSpMkLst>
        </pc:cxnChg>
        <pc:cxnChg chg="add del mod">
          <ac:chgData name="Tirapelle, Monica" userId="ea66f7dc-433e-4dba-b4df-cd22d65dcee2" providerId="ADAL" clId="{653D2642-8931-41BD-A97C-09EEB5082DB0}" dt="2022-09-15T08:16:57.186" v="3119" actId="478"/>
          <ac:cxnSpMkLst>
            <pc:docMk/>
            <pc:sldMk cId="1739943511" sldId="369"/>
            <ac:cxnSpMk id="18" creationId="{9DA4161E-179F-26E3-0D9C-A39C7925BB5E}"/>
          </ac:cxnSpMkLst>
        </pc:cxnChg>
      </pc:sldChg>
      <pc:sldChg chg="addSp delSp modSp new mod modShow modNotesTx">
        <pc:chgData name="Tirapelle, Monica" userId="ea66f7dc-433e-4dba-b4df-cd22d65dcee2" providerId="ADAL" clId="{653D2642-8931-41BD-A97C-09EEB5082DB0}" dt="2022-09-16T08:37:34.928" v="3742" actId="729"/>
        <pc:sldMkLst>
          <pc:docMk/>
          <pc:sldMk cId="944921243" sldId="370"/>
        </pc:sldMkLst>
        <pc:spChg chg="mod">
          <ac:chgData name="Tirapelle, Monica" userId="ea66f7dc-433e-4dba-b4df-cd22d65dcee2" providerId="ADAL" clId="{653D2642-8931-41BD-A97C-09EEB5082DB0}" dt="2022-09-13T17:13:50.351" v="2284" actId="14100"/>
          <ac:spMkLst>
            <pc:docMk/>
            <pc:sldMk cId="944921243" sldId="370"/>
            <ac:spMk id="3" creationId="{BA7F39A4-622A-2477-E05E-E2E0212516F5}"/>
          </ac:spMkLst>
        </pc:spChg>
        <pc:spChg chg="add mod">
          <ac:chgData name="Tirapelle, Monica" userId="ea66f7dc-433e-4dba-b4df-cd22d65dcee2" providerId="ADAL" clId="{653D2642-8931-41BD-A97C-09EEB5082DB0}" dt="2022-09-13T17:03:28.937" v="2177" actId="947"/>
          <ac:spMkLst>
            <pc:docMk/>
            <pc:sldMk cId="944921243" sldId="370"/>
            <ac:spMk id="14" creationId="{F84A5CCA-1E24-C3AE-ACC3-8C22EC7D6DBD}"/>
          </ac:spMkLst>
        </pc:spChg>
        <pc:spChg chg="add del mod">
          <ac:chgData name="Tirapelle, Monica" userId="ea66f7dc-433e-4dba-b4df-cd22d65dcee2" providerId="ADAL" clId="{653D2642-8931-41BD-A97C-09EEB5082DB0}" dt="2022-09-13T17:14:45.881" v="2303" actId="478"/>
          <ac:spMkLst>
            <pc:docMk/>
            <pc:sldMk cId="944921243" sldId="370"/>
            <ac:spMk id="16" creationId="{D2B5E0D6-C53F-F9DA-9FF2-476B68AF181A}"/>
          </ac:spMkLst>
        </pc:spChg>
        <pc:spChg chg="add del mod">
          <ac:chgData name="Tirapelle, Monica" userId="ea66f7dc-433e-4dba-b4df-cd22d65dcee2" providerId="ADAL" clId="{653D2642-8931-41BD-A97C-09EEB5082DB0}" dt="2022-09-13T17:14:39.961" v="2301" actId="478"/>
          <ac:spMkLst>
            <pc:docMk/>
            <pc:sldMk cId="944921243" sldId="370"/>
            <ac:spMk id="19" creationId="{08274ED3-38A5-DEC1-95D7-8A2BF75F45B3}"/>
          </ac:spMkLst>
        </pc:spChg>
        <pc:spChg chg="add del mod ord">
          <ac:chgData name="Tirapelle, Monica" userId="ea66f7dc-433e-4dba-b4df-cd22d65dcee2" providerId="ADAL" clId="{653D2642-8931-41BD-A97C-09EEB5082DB0}" dt="2022-09-13T17:15:06.117" v="2313" actId="478"/>
          <ac:spMkLst>
            <pc:docMk/>
            <pc:sldMk cId="944921243" sldId="370"/>
            <ac:spMk id="20" creationId="{CA425F7F-6A53-D44A-F569-12D25A7E107B}"/>
          </ac:spMkLst>
        </pc:spChg>
        <pc:spChg chg="add del mod">
          <ac:chgData name="Tirapelle, Monica" userId="ea66f7dc-433e-4dba-b4df-cd22d65dcee2" providerId="ADAL" clId="{653D2642-8931-41BD-A97C-09EEB5082DB0}" dt="2022-09-13T17:14:39.961" v="2301" actId="478"/>
          <ac:spMkLst>
            <pc:docMk/>
            <pc:sldMk cId="944921243" sldId="370"/>
            <ac:spMk id="22" creationId="{CEEC80E4-A732-9F2D-AD8A-8D13BE0C730C}"/>
          </ac:spMkLst>
        </pc:spChg>
        <pc:spChg chg="add del mod">
          <ac:chgData name="Tirapelle, Monica" userId="ea66f7dc-433e-4dba-b4df-cd22d65dcee2" providerId="ADAL" clId="{653D2642-8931-41BD-A97C-09EEB5082DB0}" dt="2022-09-13T17:14:39.961" v="2301" actId="478"/>
          <ac:spMkLst>
            <pc:docMk/>
            <pc:sldMk cId="944921243" sldId="370"/>
            <ac:spMk id="24" creationId="{2E8B680F-5113-B2F2-C8D0-6455D7E70EC3}"/>
          </ac:spMkLst>
        </pc:spChg>
        <pc:spChg chg="add del mod">
          <ac:chgData name="Tirapelle, Monica" userId="ea66f7dc-433e-4dba-b4df-cd22d65dcee2" providerId="ADAL" clId="{653D2642-8931-41BD-A97C-09EEB5082DB0}" dt="2022-09-13T17:14:39.961" v="2301" actId="478"/>
          <ac:spMkLst>
            <pc:docMk/>
            <pc:sldMk cId="944921243" sldId="370"/>
            <ac:spMk id="26" creationId="{5CDAE4AE-FBF9-595A-B93D-31E41E9D86FB}"/>
          </ac:spMkLst>
        </pc:spChg>
        <pc:spChg chg="add del mod">
          <ac:chgData name="Tirapelle, Monica" userId="ea66f7dc-433e-4dba-b4df-cd22d65dcee2" providerId="ADAL" clId="{653D2642-8931-41BD-A97C-09EEB5082DB0}" dt="2022-09-13T17:14:39.961" v="2301" actId="478"/>
          <ac:spMkLst>
            <pc:docMk/>
            <pc:sldMk cId="944921243" sldId="370"/>
            <ac:spMk id="28" creationId="{A10FD7C9-56D3-3208-1308-1A6F50C0FCD1}"/>
          </ac:spMkLst>
        </pc:spChg>
        <pc:spChg chg="add mod">
          <ac:chgData name="Tirapelle, Monica" userId="ea66f7dc-433e-4dba-b4df-cd22d65dcee2" providerId="ADAL" clId="{653D2642-8931-41BD-A97C-09EEB5082DB0}" dt="2022-09-13T17:15:12.875" v="2315" actId="1036"/>
          <ac:spMkLst>
            <pc:docMk/>
            <pc:sldMk cId="944921243" sldId="370"/>
            <ac:spMk id="30" creationId="{49922EDA-C05C-1103-9484-485387E126CD}"/>
          </ac:spMkLst>
        </pc:spChg>
        <pc:spChg chg="add del mod">
          <ac:chgData name="Tirapelle, Monica" userId="ea66f7dc-433e-4dba-b4df-cd22d65dcee2" providerId="ADAL" clId="{653D2642-8931-41BD-A97C-09EEB5082DB0}" dt="2022-09-13T17:15:02.921" v="2310" actId="478"/>
          <ac:spMkLst>
            <pc:docMk/>
            <pc:sldMk cId="944921243" sldId="370"/>
            <ac:spMk id="32" creationId="{8E9C405F-C094-0E0C-3245-17F4206DDB22}"/>
          </ac:spMkLst>
        </pc:spChg>
        <pc:spChg chg="add mod">
          <ac:chgData name="Tirapelle, Monica" userId="ea66f7dc-433e-4dba-b4df-cd22d65dcee2" providerId="ADAL" clId="{653D2642-8931-41BD-A97C-09EEB5082DB0}" dt="2022-09-13T17:15:20.386" v="2317" actId="1076"/>
          <ac:spMkLst>
            <pc:docMk/>
            <pc:sldMk cId="944921243" sldId="370"/>
            <ac:spMk id="34" creationId="{EB3ACD8A-2D34-C04B-C7CC-5311BC1FCDB0}"/>
          </ac:spMkLst>
        </pc:spChg>
        <pc:spChg chg="add mod">
          <ac:chgData name="Tirapelle, Monica" userId="ea66f7dc-433e-4dba-b4df-cd22d65dcee2" providerId="ADAL" clId="{653D2642-8931-41BD-A97C-09EEB5082DB0}" dt="2022-09-13T17:15:28.229" v="2320" actId="1076"/>
          <ac:spMkLst>
            <pc:docMk/>
            <pc:sldMk cId="944921243" sldId="370"/>
            <ac:spMk id="36" creationId="{F2F8754B-2B5D-2C72-8D3C-1C48CB76BD2B}"/>
          </ac:spMkLst>
        </pc:spChg>
        <pc:picChg chg="add del mod">
          <ac:chgData name="Tirapelle, Monica" userId="ea66f7dc-433e-4dba-b4df-cd22d65dcee2" providerId="ADAL" clId="{653D2642-8931-41BD-A97C-09EEB5082DB0}" dt="2022-09-13T17:02:18.984" v="2099" actId="478"/>
          <ac:picMkLst>
            <pc:docMk/>
            <pc:sldMk cId="944921243" sldId="370"/>
            <ac:picMk id="6" creationId="{6FC4A8ED-10FF-21F4-9546-D6109558D7C1}"/>
          </ac:picMkLst>
        </pc:picChg>
        <pc:picChg chg="add del mod">
          <ac:chgData name="Tirapelle, Monica" userId="ea66f7dc-433e-4dba-b4df-cd22d65dcee2" providerId="ADAL" clId="{653D2642-8931-41BD-A97C-09EEB5082DB0}" dt="2022-09-13T17:02:19.570" v="2100" actId="478"/>
          <ac:picMkLst>
            <pc:docMk/>
            <pc:sldMk cId="944921243" sldId="370"/>
            <ac:picMk id="8" creationId="{8626C856-02B7-3DDB-0FA3-175478923DDA}"/>
          </ac:picMkLst>
        </pc:picChg>
        <pc:picChg chg="add del mod">
          <ac:chgData name="Tirapelle, Monica" userId="ea66f7dc-433e-4dba-b4df-cd22d65dcee2" providerId="ADAL" clId="{653D2642-8931-41BD-A97C-09EEB5082DB0}" dt="2022-09-13T17:02:19.970" v="2101" actId="478"/>
          <ac:picMkLst>
            <pc:docMk/>
            <pc:sldMk cId="944921243" sldId="370"/>
            <ac:picMk id="10" creationId="{3C8C3CCC-C7C4-EE81-F9B6-EC9B3EA07F87}"/>
          </ac:picMkLst>
        </pc:picChg>
        <pc:picChg chg="add del mod ord">
          <ac:chgData name="Tirapelle, Monica" userId="ea66f7dc-433e-4dba-b4df-cd22d65dcee2" providerId="ADAL" clId="{653D2642-8931-41BD-A97C-09EEB5082DB0}" dt="2022-09-13T17:15:04.976" v="2312" actId="478"/>
          <ac:picMkLst>
            <pc:docMk/>
            <pc:sldMk cId="944921243" sldId="370"/>
            <ac:picMk id="12" creationId="{88F14AD2-7528-31DE-11B8-CCB08C093389}"/>
          </ac:picMkLst>
        </pc:picChg>
        <pc:picChg chg="add del mod">
          <ac:chgData name="Tirapelle, Monica" userId="ea66f7dc-433e-4dba-b4df-cd22d65dcee2" providerId="ADAL" clId="{653D2642-8931-41BD-A97C-09EEB5082DB0}" dt="2022-09-13T17:10:16.741" v="2228" actId="478"/>
          <ac:picMkLst>
            <pc:docMk/>
            <pc:sldMk cId="944921243" sldId="370"/>
            <ac:picMk id="18" creationId="{741E0729-0558-36A4-09F3-182F8060E434}"/>
          </ac:picMkLst>
        </pc:picChg>
      </pc:sldChg>
      <pc:sldChg chg="addSp delSp modSp add mod">
        <pc:chgData name="Tirapelle, Monica" userId="ea66f7dc-433e-4dba-b4df-cd22d65dcee2" providerId="ADAL" clId="{653D2642-8931-41BD-A97C-09EEB5082DB0}" dt="2022-09-16T09:02:53.948" v="4099" actId="113"/>
        <pc:sldMkLst>
          <pc:docMk/>
          <pc:sldMk cId="1839118367" sldId="371"/>
        </pc:sldMkLst>
        <pc:spChg chg="mod">
          <ac:chgData name="Tirapelle, Monica" userId="ea66f7dc-433e-4dba-b4df-cd22d65dcee2" providerId="ADAL" clId="{653D2642-8931-41BD-A97C-09EEB5082DB0}" dt="2022-09-16T09:02:53.948" v="4099" actId="113"/>
          <ac:spMkLst>
            <pc:docMk/>
            <pc:sldMk cId="1839118367" sldId="371"/>
            <ac:spMk id="7" creationId="{0CBA1F85-DB35-EA2B-F590-3ACF9B653AE3}"/>
          </ac:spMkLst>
        </pc:spChg>
        <pc:spChg chg="add del mod">
          <ac:chgData name="Tirapelle, Monica" userId="ea66f7dc-433e-4dba-b4df-cd22d65dcee2" providerId="ADAL" clId="{653D2642-8931-41BD-A97C-09EEB5082DB0}" dt="2022-09-15T07:50:07.300" v="2909" actId="478"/>
          <ac:spMkLst>
            <pc:docMk/>
            <pc:sldMk cId="1839118367" sldId="371"/>
            <ac:spMk id="15" creationId="{9C9CE246-3666-6785-9BB5-C8690E34DBAA}"/>
          </ac:spMkLst>
        </pc:spChg>
        <pc:spChg chg="mod">
          <ac:chgData name="Tirapelle, Monica" userId="ea66f7dc-433e-4dba-b4df-cd22d65dcee2" providerId="ADAL" clId="{653D2642-8931-41BD-A97C-09EEB5082DB0}" dt="2022-09-14T08:44:59.748" v="2869" actId="404"/>
          <ac:spMkLst>
            <pc:docMk/>
            <pc:sldMk cId="1839118367" sldId="371"/>
            <ac:spMk id="26" creationId="{B756983E-AAF6-8637-2811-231C37E81155}"/>
          </ac:spMkLst>
        </pc:spChg>
        <pc:spChg chg="mod">
          <ac:chgData name="Tirapelle, Monica" userId="ea66f7dc-433e-4dba-b4df-cd22d65dcee2" providerId="ADAL" clId="{653D2642-8931-41BD-A97C-09EEB5082DB0}" dt="2022-09-14T08:45:27.804" v="2873" actId="404"/>
          <ac:spMkLst>
            <pc:docMk/>
            <pc:sldMk cId="1839118367" sldId="371"/>
            <ac:spMk id="28" creationId="{89D47BCC-792D-642B-85D2-44F2D89B94BA}"/>
          </ac:spMkLst>
        </pc:spChg>
        <pc:spChg chg="mod">
          <ac:chgData name="Tirapelle, Monica" userId="ea66f7dc-433e-4dba-b4df-cd22d65dcee2" providerId="ADAL" clId="{653D2642-8931-41BD-A97C-09EEB5082DB0}" dt="2022-09-14T08:45:55.350" v="2877" actId="404"/>
          <ac:spMkLst>
            <pc:docMk/>
            <pc:sldMk cId="1839118367" sldId="371"/>
            <ac:spMk id="30" creationId="{78BFC333-C91F-F866-298A-89A940A6F004}"/>
          </ac:spMkLst>
        </pc:spChg>
        <pc:grpChg chg="del mod">
          <ac:chgData name="Tirapelle, Monica" userId="ea66f7dc-433e-4dba-b4df-cd22d65dcee2" providerId="ADAL" clId="{653D2642-8931-41BD-A97C-09EEB5082DB0}" dt="2022-09-14T08:35:22.581" v="2692" actId="165"/>
          <ac:grpSpMkLst>
            <pc:docMk/>
            <pc:sldMk cId="1839118367" sldId="371"/>
            <ac:grpSpMk id="13" creationId="{D56F3EB4-F3A5-308B-4AAA-A6FD271CF633}"/>
          </ac:grpSpMkLst>
        </pc:grpChg>
        <pc:picChg chg="mod topLvl">
          <ac:chgData name="Tirapelle, Monica" userId="ea66f7dc-433e-4dba-b4df-cd22d65dcee2" providerId="ADAL" clId="{653D2642-8931-41BD-A97C-09EEB5082DB0}" dt="2022-09-15T08:01:00.230" v="2910" actId="14826"/>
          <ac:picMkLst>
            <pc:docMk/>
            <pc:sldMk cId="1839118367" sldId="371"/>
            <ac:picMk id="3" creationId="{9568F73B-D693-74A2-1808-6C1EF353E024}"/>
          </ac:picMkLst>
        </pc:picChg>
        <pc:picChg chg="mod topLvl">
          <ac:chgData name="Tirapelle, Monica" userId="ea66f7dc-433e-4dba-b4df-cd22d65dcee2" providerId="ADAL" clId="{653D2642-8931-41BD-A97C-09EEB5082DB0}" dt="2022-09-14T08:37:43.842" v="2771" actId="1076"/>
          <ac:picMkLst>
            <pc:docMk/>
            <pc:sldMk cId="1839118367" sldId="371"/>
            <ac:picMk id="8" creationId="{29058C51-7238-16A5-3CC6-F151CCA6A19D}"/>
          </ac:picMkLst>
        </pc:picChg>
        <pc:picChg chg="mod topLvl">
          <ac:chgData name="Tirapelle, Monica" userId="ea66f7dc-433e-4dba-b4df-cd22d65dcee2" providerId="ADAL" clId="{653D2642-8931-41BD-A97C-09EEB5082DB0}" dt="2022-09-14T08:35:55.615" v="2695" actId="14826"/>
          <ac:picMkLst>
            <pc:docMk/>
            <pc:sldMk cId="1839118367" sldId="371"/>
            <ac:picMk id="11" creationId="{6A6EB183-BA62-8206-2F80-08F4648434F6}"/>
          </ac:picMkLst>
        </pc:picChg>
        <pc:cxnChg chg="mod">
          <ac:chgData name="Tirapelle, Monica" userId="ea66f7dc-433e-4dba-b4df-cd22d65dcee2" providerId="ADAL" clId="{653D2642-8931-41BD-A97C-09EEB5082DB0}" dt="2022-09-14T08:37:21.558" v="2768" actId="555"/>
          <ac:cxnSpMkLst>
            <pc:docMk/>
            <pc:sldMk cId="1839118367" sldId="371"/>
            <ac:cxnSpMk id="16" creationId="{95551723-C3E2-F206-FDEA-FE470F20039E}"/>
          </ac:cxnSpMkLst>
        </pc:cxnChg>
        <pc:cxnChg chg="mod">
          <ac:chgData name="Tirapelle, Monica" userId="ea66f7dc-433e-4dba-b4df-cd22d65dcee2" providerId="ADAL" clId="{653D2642-8931-41BD-A97C-09EEB5082DB0}" dt="2022-09-14T08:37:21.558" v="2768" actId="555"/>
          <ac:cxnSpMkLst>
            <pc:docMk/>
            <pc:sldMk cId="1839118367" sldId="371"/>
            <ac:cxnSpMk id="17" creationId="{99C38119-ED41-5E60-4D72-671595C9ACDD}"/>
          </ac:cxnSpMkLst>
        </pc:cxnChg>
        <pc:cxnChg chg="mod">
          <ac:chgData name="Tirapelle, Monica" userId="ea66f7dc-433e-4dba-b4df-cd22d65dcee2" providerId="ADAL" clId="{653D2642-8931-41BD-A97C-09EEB5082DB0}" dt="2022-09-14T08:37:21.558" v="2768" actId="555"/>
          <ac:cxnSpMkLst>
            <pc:docMk/>
            <pc:sldMk cId="1839118367" sldId="371"/>
            <ac:cxnSpMk id="18" creationId="{9DA4161E-179F-26E3-0D9C-A39C7925BB5E}"/>
          </ac:cxnSpMkLst>
        </pc:cxnChg>
      </pc:sldChg>
      <pc:sldChg chg="delSp modSp add mod">
        <pc:chgData name="Tirapelle, Monica" userId="ea66f7dc-433e-4dba-b4df-cd22d65dcee2" providerId="ADAL" clId="{653D2642-8931-41BD-A97C-09EEB5082DB0}" dt="2022-09-16T09:03:27.392" v="4115" actId="20577"/>
        <pc:sldMkLst>
          <pc:docMk/>
          <pc:sldMk cId="366794315" sldId="372"/>
        </pc:sldMkLst>
        <pc:spChg chg="mod">
          <ac:chgData name="Tirapelle, Monica" userId="ea66f7dc-433e-4dba-b4df-cd22d65dcee2" providerId="ADAL" clId="{653D2642-8931-41BD-A97C-09EEB5082DB0}" dt="2022-09-16T09:03:27.392" v="4115" actId="20577"/>
          <ac:spMkLst>
            <pc:docMk/>
            <pc:sldMk cId="366794315" sldId="372"/>
            <ac:spMk id="7" creationId="{0CBA1F85-DB35-EA2B-F590-3ACF9B653AE3}"/>
          </ac:spMkLst>
        </pc:spChg>
        <pc:spChg chg="mod">
          <ac:chgData name="Tirapelle, Monica" userId="ea66f7dc-433e-4dba-b4df-cd22d65dcee2" providerId="ADAL" clId="{653D2642-8931-41BD-A97C-09EEB5082DB0}" dt="2022-09-15T08:07:27.395" v="2971" actId="404"/>
          <ac:spMkLst>
            <pc:docMk/>
            <pc:sldMk cId="366794315" sldId="372"/>
            <ac:spMk id="26" creationId="{B756983E-AAF6-8637-2811-231C37E81155}"/>
          </ac:spMkLst>
        </pc:spChg>
        <pc:spChg chg="mod">
          <ac:chgData name="Tirapelle, Monica" userId="ea66f7dc-433e-4dba-b4df-cd22d65dcee2" providerId="ADAL" clId="{653D2642-8931-41BD-A97C-09EEB5082DB0}" dt="2022-09-16T08:34:24.775" v="3670" actId="1076"/>
          <ac:spMkLst>
            <pc:docMk/>
            <pc:sldMk cId="366794315" sldId="372"/>
            <ac:spMk id="28" creationId="{89D47BCC-792D-642B-85D2-44F2D89B94BA}"/>
          </ac:spMkLst>
        </pc:spChg>
        <pc:spChg chg="mod">
          <ac:chgData name="Tirapelle, Monica" userId="ea66f7dc-433e-4dba-b4df-cd22d65dcee2" providerId="ADAL" clId="{653D2642-8931-41BD-A97C-09EEB5082DB0}" dt="2022-09-15T08:08:11.267" v="2979" actId="404"/>
          <ac:spMkLst>
            <pc:docMk/>
            <pc:sldMk cId="366794315" sldId="372"/>
            <ac:spMk id="30" creationId="{78BFC333-C91F-F866-298A-89A940A6F004}"/>
          </ac:spMkLst>
        </pc:spChg>
        <pc:grpChg chg="del">
          <ac:chgData name="Tirapelle, Monica" userId="ea66f7dc-433e-4dba-b4df-cd22d65dcee2" providerId="ADAL" clId="{653D2642-8931-41BD-A97C-09EEB5082DB0}" dt="2022-09-15T08:03:48.262" v="2911" actId="165"/>
          <ac:grpSpMkLst>
            <pc:docMk/>
            <pc:sldMk cId="366794315" sldId="372"/>
            <ac:grpSpMk id="13" creationId="{D56F3EB4-F3A5-308B-4AAA-A6FD271CF633}"/>
          </ac:grpSpMkLst>
        </pc:grpChg>
        <pc:picChg chg="mod topLvl">
          <ac:chgData name="Tirapelle, Monica" userId="ea66f7dc-433e-4dba-b4df-cd22d65dcee2" providerId="ADAL" clId="{653D2642-8931-41BD-A97C-09EEB5082DB0}" dt="2022-09-15T08:09:15.344" v="2980" actId="14826"/>
          <ac:picMkLst>
            <pc:docMk/>
            <pc:sldMk cId="366794315" sldId="372"/>
            <ac:picMk id="3" creationId="{9568F73B-D693-74A2-1808-6C1EF353E024}"/>
          </ac:picMkLst>
        </pc:picChg>
        <pc:picChg chg="mod topLvl">
          <ac:chgData name="Tirapelle, Monica" userId="ea66f7dc-433e-4dba-b4df-cd22d65dcee2" providerId="ADAL" clId="{653D2642-8931-41BD-A97C-09EEB5082DB0}" dt="2022-09-15T08:09:31.186" v="2981" actId="14826"/>
          <ac:picMkLst>
            <pc:docMk/>
            <pc:sldMk cId="366794315" sldId="372"/>
            <ac:picMk id="8" creationId="{29058C51-7238-16A5-3CC6-F151CCA6A19D}"/>
          </ac:picMkLst>
        </pc:picChg>
        <pc:picChg chg="mod topLvl">
          <ac:chgData name="Tirapelle, Monica" userId="ea66f7dc-433e-4dba-b4df-cd22d65dcee2" providerId="ADAL" clId="{653D2642-8931-41BD-A97C-09EEB5082DB0}" dt="2022-09-15T08:09:44.623" v="2982" actId="14826"/>
          <ac:picMkLst>
            <pc:docMk/>
            <pc:sldMk cId="366794315" sldId="372"/>
            <ac:picMk id="11" creationId="{6A6EB183-BA62-8206-2F80-08F4648434F6}"/>
          </ac:picMkLst>
        </pc:picChg>
        <pc:cxnChg chg="mod">
          <ac:chgData name="Tirapelle, Monica" userId="ea66f7dc-433e-4dba-b4df-cd22d65dcee2" providerId="ADAL" clId="{653D2642-8931-41BD-A97C-09EEB5082DB0}" dt="2022-09-15T08:10:46.613" v="2992" actId="555"/>
          <ac:cxnSpMkLst>
            <pc:docMk/>
            <pc:sldMk cId="366794315" sldId="372"/>
            <ac:cxnSpMk id="16" creationId="{95551723-C3E2-F206-FDEA-FE470F20039E}"/>
          </ac:cxnSpMkLst>
        </pc:cxnChg>
        <pc:cxnChg chg="mod">
          <ac:chgData name="Tirapelle, Monica" userId="ea66f7dc-433e-4dba-b4df-cd22d65dcee2" providerId="ADAL" clId="{653D2642-8931-41BD-A97C-09EEB5082DB0}" dt="2022-09-15T08:10:46.613" v="2992" actId="555"/>
          <ac:cxnSpMkLst>
            <pc:docMk/>
            <pc:sldMk cId="366794315" sldId="372"/>
            <ac:cxnSpMk id="17" creationId="{99C38119-ED41-5E60-4D72-671595C9ACDD}"/>
          </ac:cxnSpMkLst>
        </pc:cxnChg>
        <pc:cxnChg chg="mod">
          <ac:chgData name="Tirapelle, Monica" userId="ea66f7dc-433e-4dba-b4df-cd22d65dcee2" providerId="ADAL" clId="{653D2642-8931-41BD-A97C-09EEB5082DB0}" dt="2022-09-15T08:10:46.613" v="2992" actId="555"/>
          <ac:cxnSpMkLst>
            <pc:docMk/>
            <pc:sldMk cId="366794315" sldId="372"/>
            <ac:cxnSpMk id="18" creationId="{9DA4161E-179F-26E3-0D9C-A39C7925BB5E}"/>
          </ac:cxnSpMkLst>
        </pc:cxnChg>
      </pc:sldChg>
      <pc:sldChg chg="delSp modSp add mod">
        <pc:chgData name="Tirapelle, Monica" userId="ea66f7dc-433e-4dba-b4df-cd22d65dcee2" providerId="ADAL" clId="{653D2642-8931-41BD-A97C-09EEB5082DB0}" dt="2022-09-16T09:04:20.181" v="4173" actId="313"/>
        <pc:sldMkLst>
          <pc:docMk/>
          <pc:sldMk cId="2388874595" sldId="373"/>
        </pc:sldMkLst>
        <pc:spChg chg="mod">
          <ac:chgData name="Tirapelle, Monica" userId="ea66f7dc-433e-4dba-b4df-cd22d65dcee2" providerId="ADAL" clId="{653D2642-8931-41BD-A97C-09EEB5082DB0}" dt="2022-09-16T09:04:20.181" v="4173" actId="313"/>
          <ac:spMkLst>
            <pc:docMk/>
            <pc:sldMk cId="2388874595" sldId="373"/>
            <ac:spMk id="7" creationId="{0CBA1F85-DB35-EA2B-F590-3ACF9B653AE3}"/>
          </ac:spMkLst>
        </pc:spChg>
        <pc:spChg chg="mod">
          <ac:chgData name="Tirapelle, Monica" userId="ea66f7dc-433e-4dba-b4df-cd22d65dcee2" providerId="ADAL" clId="{653D2642-8931-41BD-A97C-09EEB5082DB0}" dt="2022-09-16T08:36:32.444" v="3721" actId="207"/>
          <ac:spMkLst>
            <pc:docMk/>
            <pc:sldMk cId="2388874595" sldId="373"/>
            <ac:spMk id="26" creationId="{B756983E-AAF6-8637-2811-231C37E81155}"/>
          </ac:spMkLst>
        </pc:spChg>
        <pc:spChg chg="mod">
          <ac:chgData name="Tirapelle, Monica" userId="ea66f7dc-433e-4dba-b4df-cd22d65dcee2" providerId="ADAL" clId="{653D2642-8931-41BD-A97C-09EEB5082DB0}" dt="2022-09-16T08:35:04.112" v="3686" actId="20577"/>
          <ac:spMkLst>
            <pc:docMk/>
            <pc:sldMk cId="2388874595" sldId="373"/>
            <ac:spMk id="28" creationId="{89D47BCC-792D-642B-85D2-44F2D89B94BA}"/>
          </ac:spMkLst>
        </pc:spChg>
        <pc:spChg chg="mod">
          <ac:chgData name="Tirapelle, Monica" userId="ea66f7dc-433e-4dba-b4df-cd22d65dcee2" providerId="ADAL" clId="{653D2642-8931-41BD-A97C-09EEB5082DB0}" dt="2022-09-16T08:36:19.547" v="3720" actId="20577"/>
          <ac:spMkLst>
            <pc:docMk/>
            <pc:sldMk cId="2388874595" sldId="373"/>
            <ac:spMk id="30" creationId="{78BFC333-C91F-F866-298A-89A940A6F004}"/>
          </ac:spMkLst>
        </pc:spChg>
        <pc:grpChg chg="del">
          <ac:chgData name="Tirapelle, Monica" userId="ea66f7dc-433e-4dba-b4df-cd22d65dcee2" providerId="ADAL" clId="{653D2642-8931-41BD-A97C-09EEB5082DB0}" dt="2022-09-16T08:22:57.137" v="3543" actId="165"/>
          <ac:grpSpMkLst>
            <pc:docMk/>
            <pc:sldMk cId="2388874595" sldId="373"/>
            <ac:grpSpMk id="13" creationId="{D56F3EB4-F3A5-308B-4AAA-A6FD271CF633}"/>
          </ac:grpSpMkLst>
        </pc:grpChg>
        <pc:picChg chg="mod topLvl">
          <ac:chgData name="Tirapelle, Monica" userId="ea66f7dc-433e-4dba-b4df-cd22d65dcee2" providerId="ADAL" clId="{653D2642-8931-41BD-A97C-09EEB5082DB0}" dt="2022-09-16T08:32:36.978" v="3544" actId="14826"/>
          <ac:picMkLst>
            <pc:docMk/>
            <pc:sldMk cId="2388874595" sldId="373"/>
            <ac:picMk id="3" creationId="{9568F73B-D693-74A2-1808-6C1EF353E024}"/>
          </ac:picMkLst>
        </pc:picChg>
        <pc:picChg chg="mod topLvl">
          <ac:chgData name="Tirapelle, Monica" userId="ea66f7dc-433e-4dba-b4df-cd22d65dcee2" providerId="ADAL" clId="{653D2642-8931-41BD-A97C-09EEB5082DB0}" dt="2022-09-16T08:32:46.795" v="3545" actId="14826"/>
          <ac:picMkLst>
            <pc:docMk/>
            <pc:sldMk cId="2388874595" sldId="373"/>
            <ac:picMk id="8" creationId="{29058C51-7238-16A5-3CC6-F151CCA6A19D}"/>
          </ac:picMkLst>
        </pc:picChg>
        <pc:picChg chg="mod topLvl">
          <ac:chgData name="Tirapelle, Monica" userId="ea66f7dc-433e-4dba-b4df-cd22d65dcee2" providerId="ADAL" clId="{653D2642-8931-41BD-A97C-09EEB5082DB0}" dt="2022-09-16T08:32:54.228" v="3546" actId="14826"/>
          <ac:picMkLst>
            <pc:docMk/>
            <pc:sldMk cId="2388874595" sldId="373"/>
            <ac:picMk id="11" creationId="{6A6EB183-BA62-8206-2F80-08F4648434F6}"/>
          </ac:picMkLst>
        </pc:picChg>
        <pc:cxnChg chg="mod">
          <ac:chgData name="Tirapelle, Monica" userId="ea66f7dc-433e-4dba-b4df-cd22d65dcee2" providerId="ADAL" clId="{653D2642-8931-41BD-A97C-09EEB5082DB0}" dt="2022-09-16T08:33:36.681" v="3573" actId="1076"/>
          <ac:cxnSpMkLst>
            <pc:docMk/>
            <pc:sldMk cId="2388874595" sldId="373"/>
            <ac:cxnSpMk id="16" creationId="{95551723-C3E2-F206-FDEA-FE470F20039E}"/>
          </ac:cxnSpMkLst>
        </pc:cxnChg>
        <pc:cxnChg chg="mod">
          <ac:chgData name="Tirapelle, Monica" userId="ea66f7dc-433e-4dba-b4df-cd22d65dcee2" providerId="ADAL" clId="{653D2642-8931-41BD-A97C-09EEB5082DB0}" dt="2022-09-16T08:33:04.529" v="3553" actId="1037"/>
          <ac:cxnSpMkLst>
            <pc:docMk/>
            <pc:sldMk cId="2388874595" sldId="373"/>
            <ac:cxnSpMk id="17" creationId="{99C38119-ED41-5E60-4D72-671595C9ACDD}"/>
          </ac:cxnSpMkLst>
        </pc:cxnChg>
        <pc:cxnChg chg="mod">
          <ac:chgData name="Tirapelle, Monica" userId="ea66f7dc-433e-4dba-b4df-cd22d65dcee2" providerId="ADAL" clId="{653D2642-8931-41BD-A97C-09EEB5082DB0}" dt="2022-09-16T08:33:18.657" v="3567" actId="1038"/>
          <ac:cxnSpMkLst>
            <pc:docMk/>
            <pc:sldMk cId="2388874595" sldId="373"/>
            <ac:cxnSpMk id="18" creationId="{9DA4161E-179F-26E3-0D9C-A39C7925BB5E}"/>
          </ac:cxnSpMkLst>
        </pc:cxnChg>
      </pc:sldChg>
      <pc:sldChg chg="addSp delSp modSp new mod">
        <pc:chgData name="Tirapelle, Monica" userId="ea66f7dc-433e-4dba-b4df-cd22d65dcee2" providerId="ADAL" clId="{653D2642-8931-41BD-A97C-09EEB5082DB0}" dt="2022-09-16T08:37:05.925" v="3741" actId="20577"/>
        <pc:sldMkLst>
          <pc:docMk/>
          <pc:sldMk cId="3980292682" sldId="374"/>
        </pc:sldMkLst>
        <pc:spChg chg="mod">
          <ac:chgData name="Tirapelle, Monica" userId="ea66f7dc-433e-4dba-b4df-cd22d65dcee2" providerId="ADAL" clId="{653D2642-8931-41BD-A97C-09EEB5082DB0}" dt="2022-09-13T20:29:01.242" v="2593" actId="20577"/>
          <ac:spMkLst>
            <pc:docMk/>
            <pc:sldMk cId="3980292682" sldId="374"/>
            <ac:spMk id="2" creationId="{5DB94FF8-9782-8924-53A8-FBEF84BA621F}"/>
          </ac:spMkLst>
        </pc:spChg>
        <pc:spChg chg="del">
          <ac:chgData name="Tirapelle, Monica" userId="ea66f7dc-433e-4dba-b4df-cd22d65dcee2" providerId="ADAL" clId="{653D2642-8931-41BD-A97C-09EEB5082DB0}" dt="2022-09-13T20:28:29.059" v="2545" actId="3680"/>
          <ac:spMkLst>
            <pc:docMk/>
            <pc:sldMk cId="3980292682" sldId="374"/>
            <ac:spMk id="3" creationId="{32AA2D3C-9674-9451-2230-040962ED1E0A}"/>
          </ac:spMkLst>
        </pc:spChg>
        <pc:spChg chg="add mod">
          <ac:chgData name="Tirapelle, Monica" userId="ea66f7dc-433e-4dba-b4df-cd22d65dcee2" providerId="ADAL" clId="{653D2642-8931-41BD-A97C-09EEB5082DB0}" dt="2022-09-13T20:37:41.276" v="2658"/>
          <ac:spMkLst>
            <pc:docMk/>
            <pc:sldMk cId="3980292682" sldId="374"/>
            <ac:spMk id="6" creationId="{7E3DB109-D1E3-6AF2-3D62-EC0298B7DA5E}"/>
          </ac:spMkLst>
        </pc:spChg>
        <pc:spChg chg="add del mod">
          <ac:chgData name="Tirapelle, Monica" userId="ea66f7dc-433e-4dba-b4df-cd22d65dcee2" providerId="ADAL" clId="{653D2642-8931-41BD-A97C-09EEB5082DB0}" dt="2022-09-13T20:39:02.992" v="2666" actId="478"/>
          <ac:spMkLst>
            <pc:docMk/>
            <pc:sldMk cId="3980292682" sldId="374"/>
            <ac:spMk id="7" creationId="{B4155A22-F72C-4ABA-0873-74213586F0C3}"/>
          </ac:spMkLst>
        </pc:spChg>
        <pc:spChg chg="add mod">
          <ac:chgData name="Tirapelle, Monica" userId="ea66f7dc-433e-4dba-b4df-cd22d65dcee2" providerId="ADAL" clId="{653D2642-8931-41BD-A97C-09EEB5082DB0}" dt="2022-09-13T20:39:18.633" v="2669" actId="1076"/>
          <ac:spMkLst>
            <pc:docMk/>
            <pc:sldMk cId="3980292682" sldId="374"/>
            <ac:spMk id="8" creationId="{AA192698-D67C-4E5A-DA1D-7B22297D7AB8}"/>
          </ac:spMkLst>
        </pc:spChg>
        <pc:spChg chg="add del mod">
          <ac:chgData name="Tirapelle, Monica" userId="ea66f7dc-433e-4dba-b4df-cd22d65dcee2" providerId="ADAL" clId="{653D2642-8931-41BD-A97C-09EEB5082DB0}" dt="2022-09-13T20:39:02.992" v="2666" actId="478"/>
          <ac:spMkLst>
            <pc:docMk/>
            <pc:sldMk cId="3980292682" sldId="374"/>
            <ac:spMk id="9" creationId="{785A4604-ABBA-5A41-293A-0CA8FA679805}"/>
          </ac:spMkLst>
        </pc:spChg>
        <pc:spChg chg="add mod">
          <ac:chgData name="Tirapelle, Monica" userId="ea66f7dc-433e-4dba-b4df-cd22d65dcee2" providerId="ADAL" clId="{653D2642-8931-41BD-A97C-09EEB5082DB0}" dt="2022-09-13T20:37:41.276" v="2658"/>
          <ac:spMkLst>
            <pc:docMk/>
            <pc:sldMk cId="3980292682" sldId="374"/>
            <ac:spMk id="11" creationId="{0FA6EF9E-06FF-7B5E-0984-D27E556D660B}"/>
          </ac:spMkLst>
        </pc:spChg>
        <pc:spChg chg="add mod">
          <ac:chgData name="Tirapelle, Monica" userId="ea66f7dc-433e-4dba-b4df-cd22d65dcee2" providerId="ADAL" clId="{653D2642-8931-41BD-A97C-09EEB5082DB0}" dt="2022-09-13T20:37:41.276" v="2658"/>
          <ac:spMkLst>
            <pc:docMk/>
            <pc:sldMk cId="3980292682" sldId="374"/>
            <ac:spMk id="12" creationId="{D96C558D-A5CD-736F-43BA-5D15CBD6AB27}"/>
          </ac:spMkLst>
        </pc:spChg>
        <pc:spChg chg="mod">
          <ac:chgData name="Tirapelle, Monica" userId="ea66f7dc-433e-4dba-b4df-cd22d65dcee2" providerId="ADAL" clId="{653D2642-8931-41BD-A97C-09EEB5082DB0}" dt="2022-09-13T20:37:41.276" v="2658"/>
          <ac:spMkLst>
            <pc:docMk/>
            <pc:sldMk cId="3980292682" sldId="374"/>
            <ac:spMk id="15" creationId="{A45E98FC-B73F-E928-04CD-59AFAF0D0C5C}"/>
          </ac:spMkLst>
        </pc:spChg>
        <pc:spChg chg="mod">
          <ac:chgData name="Tirapelle, Monica" userId="ea66f7dc-433e-4dba-b4df-cd22d65dcee2" providerId="ADAL" clId="{653D2642-8931-41BD-A97C-09EEB5082DB0}" dt="2022-09-13T20:37:41.276" v="2658"/>
          <ac:spMkLst>
            <pc:docMk/>
            <pc:sldMk cId="3980292682" sldId="374"/>
            <ac:spMk id="16" creationId="{0D40E6BE-2B30-CD09-FB0D-CDC57D92CEB8}"/>
          </ac:spMkLst>
        </pc:spChg>
        <pc:spChg chg="mod">
          <ac:chgData name="Tirapelle, Monica" userId="ea66f7dc-433e-4dba-b4df-cd22d65dcee2" providerId="ADAL" clId="{653D2642-8931-41BD-A97C-09EEB5082DB0}" dt="2022-09-13T20:37:41.276" v="2658"/>
          <ac:spMkLst>
            <pc:docMk/>
            <pc:sldMk cId="3980292682" sldId="374"/>
            <ac:spMk id="17" creationId="{9BC8E2DA-B3AC-B96A-3E8A-C8DC82F7C90E}"/>
          </ac:spMkLst>
        </pc:spChg>
        <pc:spChg chg="mod">
          <ac:chgData name="Tirapelle, Monica" userId="ea66f7dc-433e-4dba-b4df-cd22d65dcee2" providerId="ADAL" clId="{653D2642-8931-41BD-A97C-09EEB5082DB0}" dt="2022-09-13T20:37:41.276" v="2658"/>
          <ac:spMkLst>
            <pc:docMk/>
            <pc:sldMk cId="3980292682" sldId="374"/>
            <ac:spMk id="18" creationId="{1BD55187-360B-9E05-FBF8-2946D8227362}"/>
          </ac:spMkLst>
        </pc:spChg>
        <pc:spChg chg="add mod">
          <ac:chgData name="Tirapelle, Monica" userId="ea66f7dc-433e-4dba-b4df-cd22d65dcee2" providerId="ADAL" clId="{653D2642-8931-41BD-A97C-09EEB5082DB0}" dt="2022-09-13T20:37:41.276" v="2658"/>
          <ac:spMkLst>
            <pc:docMk/>
            <pc:sldMk cId="3980292682" sldId="374"/>
            <ac:spMk id="19" creationId="{187A4415-4441-A6BD-4A9F-316F7BDD9889}"/>
          </ac:spMkLst>
        </pc:spChg>
        <pc:spChg chg="add mod">
          <ac:chgData name="Tirapelle, Monica" userId="ea66f7dc-433e-4dba-b4df-cd22d65dcee2" providerId="ADAL" clId="{653D2642-8931-41BD-A97C-09EEB5082DB0}" dt="2022-09-13T20:37:41.276" v="2658"/>
          <ac:spMkLst>
            <pc:docMk/>
            <pc:sldMk cId="3980292682" sldId="374"/>
            <ac:spMk id="20" creationId="{43CBA576-F188-0A7E-BF55-40011CD68726}"/>
          </ac:spMkLst>
        </pc:spChg>
        <pc:spChg chg="mod">
          <ac:chgData name="Tirapelle, Monica" userId="ea66f7dc-433e-4dba-b4df-cd22d65dcee2" providerId="ADAL" clId="{653D2642-8931-41BD-A97C-09EEB5082DB0}" dt="2022-09-13T20:37:41.276" v="2658"/>
          <ac:spMkLst>
            <pc:docMk/>
            <pc:sldMk cId="3980292682" sldId="374"/>
            <ac:spMk id="22" creationId="{75CAEB6D-7749-C1EF-F71E-919A72E225C7}"/>
          </ac:spMkLst>
        </pc:spChg>
        <pc:spChg chg="mod">
          <ac:chgData name="Tirapelle, Monica" userId="ea66f7dc-433e-4dba-b4df-cd22d65dcee2" providerId="ADAL" clId="{653D2642-8931-41BD-A97C-09EEB5082DB0}" dt="2022-09-13T20:37:41.276" v="2658"/>
          <ac:spMkLst>
            <pc:docMk/>
            <pc:sldMk cId="3980292682" sldId="374"/>
            <ac:spMk id="23" creationId="{6A6562DA-BDD4-879E-06E0-06C937FE0F30}"/>
          </ac:spMkLst>
        </pc:spChg>
        <pc:spChg chg="add del mod">
          <ac:chgData name="Tirapelle, Monica" userId="ea66f7dc-433e-4dba-b4df-cd22d65dcee2" providerId="ADAL" clId="{653D2642-8931-41BD-A97C-09EEB5082DB0}" dt="2022-09-13T20:39:02.992" v="2666" actId="478"/>
          <ac:spMkLst>
            <pc:docMk/>
            <pc:sldMk cId="3980292682" sldId="374"/>
            <ac:spMk id="24" creationId="{F84A1B51-0364-FA2F-0CE5-4908491E6F68}"/>
          </ac:spMkLst>
        </pc:spChg>
        <pc:spChg chg="add del mod">
          <ac:chgData name="Tirapelle, Monica" userId="ea66f7dc-433e-4dba-b4df-cd22d65dcee2" providerId="ADAL" clId="{653D2642-8931-41BD-A97C-09EEB5082DB0}" dt="2022-09-13T20:39:02.992" v="2666" actId="478"/>
          <ac:spMkLst>
            <pc:docMk/>
            <pc:sldMk cId="3980292682" sldId="374"/>
            <ac:spMk id="25" creationId="{C7F7B529-0EF4-1551-D8B0-F1EF0B6D4E15}"/>
          </ac:spMkLst>
        </pc:spChg>
        <pc:spChg chg="add del mod">
          <ac:chgData name="Tirapelle, Monica" userId="ea66f7dc-433e-4dba-b4df-cd22d65dcee2" providerId="ADAL" clId="{653D2642-8931-41BD-A97C-09EEB5082DB0}" dt="2022-09-13T20:39:02.992" v="2666" actId="478"/>
          <ac:spMkLst>
            <pc:docMk/>
            <pc:sldMk cId="3980292682" sldId="374"/>
            <ac:spMk id="26" creationId="{52BB1A9E-0B3F-8C3D-B056-811D969EA3A9}"/>
          </ac:spMkLst>
        </pc:spChg>
        <pc:spChg chg="mod">
          <ac:chgData name="Tirapelle, Monica" userId="ea66f7dc-433e-4dba-b4df-cd22d65dcee2" providerId="ADAL" clId="{653D2642-8931-41BD-A97C-09EEB5082DB0}" dt="2022-09-13T20:37:41.276" v="2658"/>
          <ac:spMkLst>
            <pc:docMk/>
            <pc:sldMk cId="3980292682" sldId="374"/>
            <ac:spMk id="28" creationId="{592FB38B-96AE-0C13-8475-1961C719D1B5}"/>
          </ac:spMkLst>
        </pc:spChg>
        <pc:spChg chg="mod">
          <ac:chgData name="Tirapelle, Monica" userId="ea66f7dc-433e-4dba-b4df-cd22d65dcee2" providerId="ADAL" clId="{653D2642-8931-41BD-A97C-09EEB5082DB0}" dt="2022-09-13T20:37:41.276" v="2658"/>
          <ac:spMkLst>
            <pc:docMk/>
            <pc:sldMk cId="3980292682" sldId="374"/>
            <ac:spMk id="29" creationId="{C14C312B-C0BC-2BA2-F037-6001CE6D4DDD}"/>
          </ac:spMkLst>
        </pc:spChg>
        <pc:spChg chg="add mod">
          <ac:chgData name="Tirapelle, Monica" userId="ea66f7dc-433e-4dba-b4df-cd22d65dcee2" providerId="ADAL" clId="{653D2642-8931-41BD-A97C-09EEB5082DB0}" dt="2022-09-13T20:40:01.461" v="2674" actId="113"/>
          <ac:spMkLst>
            <pc:docMk/>
            <pc:sldMk cId="3980292682" sldId="374"/>
            <ac:spMk id="30" creationId="{4DF687D1-6F63-049B-806F-8C42A123F10D}"/>
          </ac:spMkLst>
        </pc:spChg>
        <pc:spChg chg="add del mod">
          <ac:chgData name="Tirapelle, Monica" userId="ea66f7dc-433e-4dba-b4df-cd22d65dcee2" providerId="ADAL" clId="{653D2642-8931-41BD-A97C-09EEB5082DB0}" dt="2022-09-13T20:39:02.992" v="2666" actId="478"/>
          <ac:spMkLst>
            <pc:docMk/>
            <pc:sldMk cId="3980292682" sldId="374"/>
            <ac:spMk id="31" creationId="{34C66E69-2870-452F-4D93-F1EFAB4066A1}"/>
          </ac:spMkLst>
        </pc:spChg>
        <pc:spChg chg="mod">
          <ac:chgData name="Tirapelle, Monica" userId="ea66f7dc-433e-4dba-b4df-cd22d65dcee2" providerId="ADAL" clId="{653D2642-8931-41BD-A97C-09EEB5082DB0}" dt="2022-09-13T20:37:41.276" v="2658"/>
          <ac:spMkLst>
            <pc:docMk/>
            <pc:sldMk cId="3980292682" sldId="374"/>
            <ac:spMk id="34" creationId="{1AEA652C-32CD-FF67-F8BA-A10F9962AE32}"/>
          </ac:spMkLst>
        </pc:spChg>
        <pc:spChg chg="mod">
          <ac:chgData name="Tirapelle, Monica" userId="ea66f7dc-433e-4dba-b4df-cd22d65dcee2" providerId="ADAL" clId="{653D2642-8931-41BD-A97C-09EEB5082DB0}" dt="2022-09-13T20:37:41.276" v="2658"/>
          <ac:spMkLst>
            <pc:docMk/>
            <pc:sldMk cId="3980292682" sldId="374"/>
            <ac:spMk id="35" creationId="{1809966F-A544-AD0A-B956-82357050ED0C}"/>
          </ac:spMkLst>
        </pc:spChg>
        <pc:spChg chg="mod">
          <ac:chgData name="Tirapelle, Monica" userId="ea66f7dc-433e-4dba-b4df-cd22d65dcee2" providerId="ADAL" clId="{653D2642-8931-41BD-A97C-09EEB5082DB0}" dt="2022-09-13T20:37:41.276" v="2658"/>
          <ac:spMkLst>
            <pc:docMk/>
            <pc:sldMk cId="3980292682" sldId="374"/>
            <ac:spMk id="36" creationId="{86CDB14A-A8CC-585B-C4ED-C96BAF4722F5}"/>
          </ac:spMkLst>
        </pc:spChg>
        <pc:spChg chg="mod">
          <ac:chgData name="Tirapelle, Monica" userId="ea66f7dc-433e-4dba-b4df-cd22d65dcee2" providerId="ADAL" clId="{653D2642-8931-41BD-A97C-09EEB5082DB0}" dt="2022-09-13T20:37:41.276" v="2658"/>
          <ac:spMkLst>
            <pc:docMk/>
            <pc:sldMk cId="3980292682" sldId="374"/>
            <ac:spMk id="37" creationId="{70490D5B-4DE6-D60F-4DE1-F27B1922C56A}"/>
          </ac:spMkLst>
        </pc:spChg>
        <pc:spChg chg="add mod">
          <ac:chgData name="Tirapelle, Monica" userId="ea66f7dc-433e-4dba-b4df-cd22d65dcee2" providerId="ADAL" clId="{653D2642-8931-41BD-A97C-09EEB5082DB0}" dt="2022-09-13T20:37:41.276" v="2658"/>
          <ac:spMkLst>
            <pc:docMk/>
            <pc:sldMk cId="3980292682" sldId="374"/>
            <ac:spMk id="38" creationId="{B863C8C6-02CD-EC5A-166C-5C2461A8F77B}"/>
          </ac:spMkLst>
        </pc:spChg>
        <pc:spChg chg="add del mod">
          <ac:chgData name="Tirapelle, Monica" userId="ea66f7dc-433e-4dba-b4df-cd22d65dcee2" providerId="ADAL" clId="{653D2642-8931-41BD-A97C-09EEB5082DB0}" dt="2022-09-13T20:39:02.992" v="2666" actId="478"/>
          <ac:spMkLst>
            <pc:docMk/>
            <pc:sldMk cId="3980292682" sldId="374"/>
            <ac:spMk id="39" creationId="{311B0E04-6195-370D-8F29-DD5D19998CDB}"/>
          </ac:spMkLst>
        </pc:spChg>
        <pc:spChg chg="add mod">
          <ac:chgData name="Tirapelle, Monica" userId="ea66f7dc-433e-4dba-b4df-cd22d65dcee2" providerId="ADAL" clId="{653D2642-8931-41BD-A97C-09EEB5082DB0}" dt="2022-09-13T20:37:41.276" v="2658"/>
          <ac:spMkLst>
            <pc:docMk/>
            <pc:sldMk cId="3980292682" sldId="374"/>
            <ac:spMk id="40" creationId="{11B9EFB9-B87C-0079-1828-9943D6970882}"/>
          </ac:spMkLst>
        </pc:spChg>
        <pc:spChg chg="add del mod">
          <ac:chgData name="Tirapelle, Monica" userId="ea66f7dc-433e-4dba-b4df-cd22d65dcee2" providerId="ADAL" clId="{653D2642-8931-41BD-A97C-09EEB5082DB0}" dt="2022-09-13T20:39:02.992" v="2666" actId="478"/>
          <ac:spMkLst>
            <pc:docMk/>
            <pc:sldMk cId="3980292682" sldId="374"/>
            <ac:spMk id="41" creationId="{93968F6E-9DB1-BC17-25B0-1B7DDFED4AE7}"/>
          </ac:spMkLst>
        </pc:spChg>
        <pc:spChg chg="add mod">
          <ac:chgData name="Tirapelle, Monica" userId="ea66f7dc-433e-4dba-b4df-cd22d65dcee2" providerId="ADAL" clId="{653D2642-8931-41BD-A97C-09EEB5082DB0}" dt="2022-09-13T20:37:41.276" v="2658"/>
          <ac:spMkLst>
            <pc:docMk/>
            <pc:sldMk cId="3980292682" sldId="374"/>
            <ac:spMk id="42" creationId="{5B08978B-6F0B-2A34-F930-DA111238F9ED}"/>
          </ac:spMkLst>
        </pc:spChg>
        <pc:spChg chg="add del mod">
          <ac:chgData name="Tirapelle, Monica" userId="ea66f7dc-433e-4dba-b4df-cd22d65dcee2" providerId="ADAL" clId="{653D2642-8931-41BD-A97C-09EEB5082DB0}" dt="2022-09-13T20:39:02.992" v="2666" actId="478"/>
          <ac:spMkLst>
            <pc:docMk/>
            <pc:sldMk cId="3980292682" sldId="374"/>
            <ac:spMk id="43" creationId="{3BBB794C-6983-EA63-29B5-AD7F83A4C218}"/>
          </ac:spMkLst>
        </pc:spChg>
        <pc:spChg chg="add mod">
          <ac:chgData name="Tirapelle, Monica" userId="ea66f7dc-433e-4dba-b4df-cd22d65dcee2" providerId="ADAL" clId="{653D2642-8931-41BD-A97C-09EEB5082DB0}" dt="2022-09-13T20:37:41.276" v="2658"/>
          <ac:spMkLst>
            <pc:docMk/>
            <pc:sldMk cId="3980292682" sldId="374"/>
            <ac:spMk id="44" creationId="{BEE89A8B-0653-4D37-8FF3-722E298BEB6C}"/>
          </ac:spMkLst>
        </pc:spChg>
        <pc:spChg chg="add del mod">
          <ac:chgData name="Tirapelle, Monica" userId="ea66f7dc-433e-4dba-b4df-cd22d65dcee2" providerId="ADAL" clId="{653D2642-8931-41BD-A97C-09EEB5082DB0}" dt="2022-09-13T20:39:02.992" v="2666" actId="478"/>
          <ac:spMkLst>
            <pc:docMk/>
            <pc:sldMk cId="3980292682" sldId="374"/>
            <ac:spMk id="45" creationId="{4916624F-E499-8DB1-7A52-F0CBB0EEB833}"/>
          </ac:spMkLst>
        </pc:spChg>
        <pc:spChg chg="add del mod">
          <ac:chgData name="Tirapelle, Monica" userId="ea66f7dc-433e-4dba-b4df-cd22d65dcee2" providerId="ADAL" clId="{653D2642-8931-41BD-A97C-09EEB5082DB0}" dt="2022-09-15T08:11:48.174" v="3019" actId="478"/>
          <ac:spMkLst>
            <pc:docMk/>
            <pc:sldMk cId="3980292682" sldId="374"/>
            <ac:spMk id="47" creationId="{E9FB14FB-2DA1-5345-F02A-5299150B2102}"/>
          </ac:spMkLst>
        </pc:spChg>
        <pc:spChg chg="add del mod">
          <ac:chgData name="Tirapelle, Monica" userId="ea66f7dc-433e-4dba-b4df-cd22d65dcee2" providerId="ADAL" clId="{653D2642-8931-41BD-A97C-09EEB5082DB0}" dt="2022-09-15T08:11:48.174" v="3019" actId="478"/>
          <ac:spMkLst>
            <pc:docMk/>
            <pc:sldMk cId="3980292682" sldId="374"/>
            <ac:spMk id="49" creationId="{4EF63BE3-B8E2-E28A-7238-F554CD0354DC}"/>
          </ac:spMkLst>
        </pc:spChg>
        <pc:spChg chg="add del mod">
          <ac:chgData name="Tirapelle, Monica" userId="ea66f7dc-433e-4dba-b4df-cd22d65dcee2" providerId="ADAL" clId="{653D2642-8931-41BD-A97C-09EEB5082DB0}" dt="2022-09-15T08:11:48.174" v="3019" actId="478"/>
          <ac:spMkLst>
            <pc:docMk/>
            <pc:sldMk cId="3980292682" sldId="374"/>
            <ac:spMk id="51" creationId="{6B54E546-E1D2-FE66-6683-3707FD8CD88D}"/>
          </ac:spMkLst>
        </pc:spChg>
        <pc:spChg chg="add mod">
          <ac:chgData name="Tirapelle, Monica" userId="ea66f7dc-433e-4dba-b4df-cd22d65dcee2" providerId="ADAL" clId="{653D2642-8931-41BD-A97C-09EEB5082DB0}" dt="2022-09-15T08:13:20.908" v="3056" actId="113"/>
          <ac:spMkLst>
            <pc:docMk/>
            <pc:sldMk cId="3980292682" sldId="374"/>
            <ac:spMk id="52" creationId="{5144F07E-4A4A-99D0-A0CC-EA3F131B5BF9}"/>
          </ac:spMkLst>
        </pc:spChg>
        <pc:spChg chg="add mod">
          <ac:chgData name="Tirapelle, Monica" userId="ea66f7dc-433e-4dba-b4df-cd22d65dcee2" providerId="ADAL" clId="{653D2642-8931-41BD-A97C-09EEB5082DB0}" dt="2022-09-15T08:13:46.044" v="3070" actId="20577"/>
          <ac:spMkLst>
            <pc:docMk/>
            <pc:sldMk cId="3980292682" sldId="374"/>
            <ac:spMk id="54" creationId="{3AD3F57E-FFD0-FAF5-1CE0-474BB7F4B7DD}"/>
          </ac:spMkLst>
        </pc:spChg>
        <pc:grpChg chg="add mod">
          <ac:chgData name="Tirapelle, Monica" userId="ea66f7dc-433e-4dba-b4df-cd22d65dcee2" providerId="ADAL" clId="{653D2642-8931-41BD-A97C-09EEB5082DB0}" dt="2022-09-13T20:37:41.276" v="2658"/>
          <ac:grpSpMkLst>
            <pc:docMk/>
            <pc:sldMk cId="3980292682" sldId="374"/>
            <ac:grpSpMk id="13" creationId="{AFEA014F-5646-9823-C34F-70C93D5AD4E2}"/>
          </ac:grpSpMkLst>
        </pc:grpChg>
        <pc:grpChg chg="mod">
          <ac:chgData name="Tirapelle, Monica" userId="ea66f7dc-433e-4dba-b4df-cd22d65dcee2" providerId="ADAL" clId="{653D2642-8931-41BD-A97C-09EEB5082DB0}" dt="2022-09-13T20:37:41.276" v="2658"/>
          <ac:grpSpMkLst>
            <pc:docMk/>
            <pc:sldMk cId="3980292682" sldId="374"/>
            <ac:grpSpMk id="14" creationId="{59105981-6508-B070-D50A-72BDBD70F7E1}"/>
          </ac:grpSpMkLst>
        </pc:grpChg>
        <pc:grpChg chg="add mod">
          <ac:chgData name="Tirapelle, Monica" userId="ea66f7dc-433e-4dba-b4df-cd22d65dcee2" providerId="ADAL" clId="{653D2642-8931-41BD-A97C-09EEB5082DB0}" dt="2022-09-13T20:37:41.276" v="2658"/>
          <ac:grpSpMkLst>
            <pc:docMk/>
            <pc:sldMk cId="3980292682" sldId="374"/>
            <ac:grpSpMk id="21" creationId="{61E9BE63-8837-3ABC-2E48-84393B620428}"/>
          </ac:grpSpMkLst>
        </pc:grpChg>
        <pc:grpChg chg="add del mod">
          <ac:chgData name="Tirapelle, Monica" userId="ea66f7dc-433e-4dba-b4df-cd22d65dcee2" providerId="ADAL" clId="{653D2642-8931-41BD-A97C-09EEB5082DB0}" dt="2022-09-13T20:39:02.992" v="2666" actId="478"/>
          <ac:grpSpMkLst>
            <pc:docMk/>
            <pc:sldMk cId="3980292682" sldId="374"/>
            <ac:grpSpMk id="27" creationId="{324D19B0-E078-F6E6-0E79-3E8AD2D35D75}"/>
          </ac:grpSpMkLst>
        </pc:grpChg>
        <pc:grpChg chg="add del mod">
          <ac:chgData name="Tirapelle, Monica" userId="ea66f7dc-433e-4dba-b4df-cd22d65dcee2" providerId="ADAL" clId="{653D2642-8931-41BD-A97C-09EEB5082DB0}" dt="2022-09-13T20:39:02.992" v="2666" actId="478"/>
          <ac:grpSpMkLst>
            <pc:docMk/>
            <pc:sldMk cId="3980292682" sldId="374"/>
            <ac:grpSpMk id="32" creationId="{567FECDF-A485-2B14-9C53-4B7B9E682290}"/>
          </ac:grpSpMkLst>
        </pc:grpChg>
        <pc:grpChg chg="mod">
          <ac:chgData name="Tirapelle, Monica" userId="ea66f7dc-433e-4dba-b4df-cd22d65dcee2" providerId="ADAL" clId="{653D2642-8931-41BD-A97C-09EEB5082DB0}" dt="2022-09-13T20:37:41.276" v="2658"/>
          <ac:grpSpMkLst>
            <pc:docMk/>
            <pc:sldMk cId="3980292682" sldId="374"/>
            <ac:grpSpMk id="33" creationId="{DC84C65E-2B6A-4C26-7902-33BA363733EE}"/>
          </ac:grpSpMkLst>
        </pc:grpChg>
        <pc:graphicFrameChg chg="add mod modGraphic">
          <ac:chgData name="Tirapelle, Monica" userId="ea66f7dc-433e-4dba-b4df-cd22d65dcee2" providerId="ADAL" clId="{653D2642-8931-41BD-A97C-09EEB5082DB0}" dt="2022-09-16T08:37:05.925" v="3741" actId="20577"/>
          <ac:graphicFrameMkLst>
            <pc:docMk/>
            <pc:sldMk cId="3980292682" sldId="374"/>
            <ac:graphicFrameMk id="3" creationId="{D0380F7D-01B5-D358-F56B-97AA0CCA6EF4}"/>
          </ac:graphicFrameMkLst>
        </pc:graphicFrameChg>
        <pc:graphicFrameChg chg="add mod ord modGraphic">
          <ac:chgData name="Tirapelle, Monica" userId="ea66f7dc-433e-4dba-b4df-cd22d65dcee2" providerId="ADAL" clId="{653D2642-8931-41BD-A97C-09EEB5082DB0}" dt="2022-09-16T08:36:58.229" v="3733" actId="20577"/>
          <ac:graphicFrameMkLst>
            <pc:docMk/>
            <pc:sldMk cId="3980292682" sldId="374"/>
            <ac:graphicFrameMk id="5" creationId="{85F3B3EF-BD67-5323-4C3A-180D0711936A}"/>
          </ac:graphicFrameMkLst>
        </pc:graphicFrameChg>
        <pc:picChg chg="add del mod">
          <ac:chgData name="Tirapelle, Monica" userId="ea66f7dc-433e-4dba-b4df-cd22d65dcee2" providerId="ADAL" clId="{653D2642-8931-41BD-A97C-09EEB5082DB0}" dt="2022-09-13T20:39:05.372" v="2667" actId="478"/>
          <ac:picMkLst>
            <pc:docMk/>
            <pc:sldMk cId="3980292682" sldId="374"/>
            <ac:picMk id="47" creationId="{A249EACA-5AB2-0F23-D94B-4F5BE1C6C36F}"/>
          </ac:picMkLst>
        </pc:picChg>
        <pc:cxnChg chg="add mod">
          <ac:chgData name="Tirapelle, Monica" userId="ea66f7dc-433e-4dba-b4df-cd22d65dcee2" providerId="ADAL" clId="{653D2642-8931-41BD-A97C-09EEB5082DB0}" dt="2022-09-14T09:33:44.801" v="2906" actId="1582"/>
          <ac:cxnSpMkLst>
            <pc:docMk/>
            <pc:sldMk cId="3980292682" sldId="374"/>
            <ac:cxnSpMk id="10" creationId="{C77CC3B4-12E0-BE29-DF02-7D1D65F2D1B6}"/>
          </ac:cxnSpMkLst>
        </pc:cxnChg>
      </pc:sldChg>
      <pc:sldChg chg="addSp delSp modSp new del mod modShow">
        <pc:chgData name="Tirapelle, Monica" userId="ea66f7dc-433e-4dba-b4df-cd22d65dcee2" providerId="ADAL" clId="{653D2642-8931-41BD-A97C-09EEB5082DB0}" dt="2022-09-15T08:17:28.919" v="3125" actId="2696"/>
        <pc:sldMkLst>
          <pc:docMk/>
          <pc:sldMk cId="1566436938" sldId="375"/>
        </pc:sldMkLst>
        <pc:picChg chg="add del mod">
          <ac:chgData name="Tirapelle, Monica" userId="ea66f7dc-433e-4dba-b4df-cd22d65dcee2" providerId="ADAL" clId="{653D2642-8931-41BD-A97C-09EEB5082DB0}" dt="2022-09-15T08:17:19.391" v="3121" actId="21"/>
          <ac:picMkLst>
            <pc:docMk/>
            <pc:sldMk cId="1566436938" sldId="375"/>
            <ac:picMk id="4" creationId="{A57458F6-0C72-D1DC-5A3C-9B9869B010E6}"/>
          </ac:picMkLst>
        </pc:picChg>
      </pc:sldChg>
      <pc:sldChg chg="add">
        <pc:chgData name="Tirapelle, Monica" userId="ea66f7dc-433e-4dba-b4df-cd22d65dcee2" providerId="ADAL" clId="{653D2642-8931-41BD-A97C-09EEB5082DB0}" dt="2022-09-15T08:16:53.033" v="3118" actId="2890"/>
        <pc:sldMkLst>
          <pc:docMk/>
          <pc:sldMk cId="4291478493" sldId="376"/>
        </pc:sldMkLst>
      </pc:sldChg>
      <pc:sldChg chg="delSp modSp new del mod">
        <pc:chgData name="Tirapelle, Monica" userId="ea66f7dc-433e-4dba-b4df-cd22d65dcee2" providerId="ADAL" clId="{653D2642-8931-41BD-A97C-09EEB5082DB0}" dt="2022-09-15T08:30:01" v="3535" actId="2696"/>
        <pc:sldMkLst>
          <pc:docMk/>
          <pc:sldMk cId="1522717294" sldId="377"/>
        </pc:sldMkLst>
        <pc:spChg chg="del">
          <ac:chgData name="Tirapelle, Monica" userId="ea66f7dc-433e-4dba-b4df-cd22d65dcee2" providerId="ADAL" clId="{653D2642-8931-41BD-A97C-09EEB5082DB0}" dt="2022-09-15T08:28:25.561" v="3515" actId="478"/>
          <ac:spMkLst>
            <pc:docMk/>
            <pc:sldMk cId="1522717294" sldId="377"/>
            <ac:spMk id="2" creationId="{2A280BB3-0831-3040-B5B5-A927CD044D93}"/>
          </ac:spMkLst>
        </pc:spChg>
        <pc:spChg chg="mod">
          <ac:chgData name="Tirapelle, Monica" userId="ea66f7dc-433e-4dba-b4df-cd22d65dcee2" providerId="ADAL" clId="{653D2642-8931-41BD-A97C-09EEB5082DB0}" dt="2022-09-15T08:23:04.322" v="3350" actId="20577"/>
          <ac:spMkLst>
            <pc:docMk/>
            <pc:sldMk cId="1522717294" sldId="377"/>
            <ac:spMk id="3" creationId="{641A07CA-1B47-3798-C9ED-879EB899CE53}"/>
          </ac:spMkLst>
        </pc:spChg>
        <pc:spChg chg="mod">
          <ac:chgData name="Tirapelle, Monica" userId="ea66f7dc-433e-4dba-b4df-cd22d65dcee2" providerId="ADAL" clId="{653D2642-8931-41BD-A97C-09EEB5082DB0}" dt="2022-09-15T08:29:42.453" v="3529" actId="21"/>
          <ac:spMkLst>
            <pc:docMk/>
            <pc:sldMk cId="1522717294" sldId="377"/>
            <ac:spMk id="5" creationId="{EA7A437A-5707-3A78-FB73-EF976048D469}"/>
          </ac:spMkLst>
        </pc:spChg>
        <pc:spChg chg="mod">
          <ac:chgData name="Tirapelle, Monica" userId="ea66f7dc-433e-4dba-b4df-cd22d65dcee2" providerId="ADAL" clId="{653D2642-8931-41BD-A97C-09EEB5082DB0}" dt="2022-09-15T08:29:49.818" v="3532" actId="21"/>
          <ac:spMkLst>
            <pc:docMk/>
            <pc:sldMk cId="1522717294" sldId="377"/>
            <ac:spMk id="6" creationId="{6D0DB0E6-2979-00A8-0DE5-57A6381BCD24}"/>
          </ac:spMkLst>
        </pc:spChg>
      </pc:sldChg>
      <pc:sldChg chg="modSp new mod">
        <pc:chgData name="Tirapelle, Monica" userId="ea66f7dc-433e-4dba-b4df-cd22d65dcee2" providerId="ADAL" clId="{653D2642-8931-41BD-A97C-09EEB5082DB0}" dt="2022-09-15T08:29:56.592" v="3534" actId="404"/>
        <pc:sldMkLst>
          <pc:docMk/>
          <pc:sldMk cId="4082042601" sldId="378"/>
        </pc:sldMkLst>
        <pc:spChg chg="mod">
          <ac:chgData name="Tirapelle, Monica" userId="ea66f7dc-433e-4dba-b4df-cd22d65dcee2" providerId="ADAL" clId="{653D2642-8931-41BD-A97C-09EEB5082DB0}" dt="2022-09-15T08:29:45.620" v="3531" actId="20577"/>
          <ac:spMkLst>
            <pc:docMk/>
            <pc:sldMk cId="4082042601" sldId="378"/>
            <ac:spMk id="2" creationId="{B0C73DE7-7F8C-4B4A-1322-248559E53A56}"/>
          </ac:spMkLst>
        </pc:spChg>
        <pc:spChg chg="mod">
          <ac:chgData name="Tirapelle, Monica" userId="ea66f7dc-433e-4dba-b4df-cd22d65dcee2" providerId="ADAL" clId="{653D2642-8931-41BD-A97C-09EEB5082DB0}" dt="2022-09-15T08:29:56.592" v="3534" actId="404"/>
          <ac:spMkLst>
            <pc:docMk/>
            <pc:sldMk cId="4082042601" sldId="378"/>
            <ac:spMk id="3" creationId="{B686EDE0-F4EF-87DB-AAA6-C78CFA0D4A96}"/>
          </ac:spMkLst>
        </pc:spChg>
      </pc:sldChg>
      <pc:sldChg chg="add del">
        <pc:chgData name="Tirapelle, Monica" userId="ea66f7dc-433e-4dba-b4df-cd22d65dcee2" providerId="ADAL" clId="{653D2642-8931-41BD-A97C-09EEB5082DB0}" dt="2022-09-16T08:57:54.650" v="4033" actId="2696"/>
        <pc:sldMkLst>
          <pc:docMk/>
          <pc:sldMk cId="2211000074" sldId="379"/>
        </pc:sldMkLst>
      </pc:sldChg>
    </pc:docChg>
  </pc:docChgLst>
  <pc:docChgLst>
    <pc:chgData name="Tirapelle, Monica" userId="ea66f7dc-433e-4dba-b4df-cd22d65dcee2" providerId="ADAL" clId="{724CC6CD-56BF-43D7-8EF8-8464D97D4E92}"/>
    <pc:docChg chg="undo custSel addSld delSld modSld sldOrd">
      <pc:chgData name="Tirapelle, Monica" userId="ea66f7dc-433e-4dba-b4df-cd22d65dcee2" providerId="ADAL" clId="{724CC6CD-56BF-43D7-8EF8-8464D97D4E92}" dt="2022-12-13T10:12:40.625" v="3195" actId="20577"/>
      <pc:docMkLst>
        <pc:docMk/>
      </pc:docMkLst>
      <pc:sldChg chg="modSp mod">
        <pc:chgData name="Tirapelle, Monica" userId="ea66f7dc-433e-4dba-b4df-cd22d65dcee2" providerId="ADAL" clId="{724CC6CD-56BF-43D7-8EF8-8464D97D4E92}" dt="2022-12-12T10:13:48.409" v="25" actId="403"/>
        <pc:sldMkLst>
          <pc:docMk/>
          <pc:sldMk cId="2531566278" sldId="256"/>
        </pc:sldMkLst>
        <pc:spChg chg="mod">
          <ac:chgData name="Tirapelle, Monica" userId="ea66f7dc-433e-4dba-b4df-cd22d65dcee2" providerId="ADAL" clId="{724CC6CD-56BF-43D7-8EF8-8464D97D4E92}" dt="2022-12-12T10:13:48.409" v="25" actId="403"/>
          <ac:spMkLst>
            <pc:docMk/>
            <pc:sldMk cId="2531566278" sldId="256"/>
            <ac:spMk id="2" creationId="{00000000-0000-0000-0000-000000000000}"/>
          </ac:spMkLst>
        </pc:spChg>
      </pc:sldChg>
      <pc:sldChg chg="del">
        <pc:chgData name="Tirapelle, Monica" userId="ea66f7dc-433e-4dba-b4df-cd22d65dcee2" providerId="ADAL" clId="{724CC6CD-56BF-43D7-8EF8-8464D97D4E92}" dt="2022-12-12T10:16:34.147" v="44" actId="2696"/>
        <pc:sldMkLst>
          <pc:docMk/>
          <pc:sldMk cId="4082042601" sldId="378"/>
        </pc:sldMkLst>
      </pc:sldChg>
      <pc:sldChg chg="del">
        <pc:chgData name="Tirapelle, Monica" userId="ea66f7dc-433e-4dba-b4df-cd22d65dcee2" providerId="ADAL" clId="{724CC6CD-56BF-43D7-8EF8-8464D97D4E92}" dt="2022-12-12T10:13:57.855" v="26" actId="2696"/>
        <pc:sldMkLst>
          <pc:docMk/>
          <pc:sldMk cId="4197554446" sldId="385"/>
        </pc:sldMkLst>
      </pc:sldChg>
      <pc:sldChg chg="del">
        <pc:chgData name="Tirapelle, Monica" userId="ea66f7dc-433e-4dba-b4df-cd22d65dcee2" providerId="ADAL" clId="{724CC6CD-56BF-43D7-8EF8-8464D97D4E92}" dt="2022-12-12T10:15:55.235" v="42" actId="2696"/>
        <pc:sldMkLst>
          <pc:docMk/>
          <pc:sldMk cId="753787105" sldId="386"/>
        </pc:sldMkLst>
      </pc:sldChg>
      <pc:sldChg chg="del">
        <pc:chgData name="Tirapelle, Monica" userId="ea66f7dc-433e-4dba-b4df-cd22d65dcee2" providerId="ADAL" clId="{724CC6CD-56BF-43D7-8EF8-8464D97D4E92}" dt="2022-12-12T10:16:27.375" v="43" actId="2696"/>
        <pc:sldMkLst>
          <pc:docMk/>
          <pc:sldMk cId="3685312396" sldId="395"/>
        </pc:sldMkLst>
      </pc:sldChg>
      <pc:sldChg chg="del">
        <pc:chgData name="Tirapelle, Monica" userId="ea66f7dc-433e-4dba-b4df-cd22d65dcee2" providerId="ADAL" clId="{724CC6CD-56BF-43D7-8EF8-8464D97D4E92}" dt="2022-12-12T10:16:27.375" v="43" actId="2696"/>
        <pc:sldMkLst>
          <pc:docMk/>
          <pc:sldMk cId="2961825687" sldId="396"/>
        </pc:sldMkLst>
      </pc:sldChg>
      <pc:sldChg chg="modSp mod ord">
        <pc:chgData name="Tirapelle, Monica" userId="ea66f7dc-433e-4dba-b4df-cd22d65dcee2" providerId="ADAL" clId="{724CC6CD-56BF-43D7-8EF8-8464D97D4E92}" dt="2022-12-12T12:32:48.303" v="2236"/>
        <pc:sldMkLst>
          <pc:docMk/>
          <pc:sldMk cId="3329895133" sldId="404"/>
        </pc:sldMkLst>
        <pc:spChg chg="mod">
          <ac:chgData name="Tirapelle, Monica" userId="ea66f7dc-433e-4dba-b4df-cd22d65dcee2" providerId="ADAL" clId="{724CC6CD-56BF-43D7-8EF8-8464D97D4E92}" dt="2022-12-12T10:14:46.525" v="33" actId="20577"/>
          <ac:spMkLst>
            <pc:docMk/>
            <pc:sldMk cId="3329895133" sldId="404"/>
            <ac:spMk id="2" creationId="{A644DC61-9207-AC4E-DC9E-F8F2A45590BF}"/>
          </ac:spMkLst>
        </pc:spChg>
      </pc:sldChg>
      <pc:sldChg chg="delSp modSp mod ord">
        <pc:chgData name="Tirapelle, Monica" userId="ea66f7dc-433e-4dba-b4df-cd22d65dcee2" providerId="ADAL" clId="{724CC6CD-56BF-43D7-8EF8-8464D97D4E92}" dt="2022-12-13T10:11:27.331" v="3161" actId="20577"/>
        <pc:sldMkLst>
          <pc:docMk/>
          <pc:sldMk cId="1150004639" sldId="410"/>
        </pc:sldMkLst>
        <pc:spChg chg="mod">
          <ac:chgData name="Tirapelle, Monica" userId="ea66f7dc-433e-4dba-b4df-cd22d65dcee2" providerId="ADAL" clId="{724CC6CD-56BF-43D7-8EF8-8464D97D4E92}" dt="2022-12-12T10:14:54.517" v="41" actId="20577"/>
          <ac:spMkLst>
            <pc:docMk/>
            <pc:sldMk cId="1150004639" sldId="410"/>
            <ac:spMk id="2" creationId="{A2CE3473-CC97-38FD-A238-F8BCF68AD616}"/>
          </ac:spMkLst>
        </pc:spChg>
        <pc:spChg chg="del">
          <ac:chgData name="Tirapelle, Monica" userId="ea66f7dc-433e-4dba-b4df-cd22d65dcee2" providerId="ADAL" clId="{724CC6CD-56BF-43D7-8EF8-8464D97D4E92}" dt="2022-12-12T10:14:35.924" v="27" actId="478"/>
          <ac:spMkLst>
            <pc:docMk/>
            <pc:sldMk cId="1150004639" sldId="410"/>
            <ac:spMk id="6" creationId="{CB52A025-FE49-6FCD-FBC1-CD24BF5BFF67}"/>
          </ac:spMkLst>
        </pc:spChg>
        <pc:spChg chg="del">
          <ac:chgData name="Tirapelle, Monica" userId="ea66f7dc-433e-4dba-b4df-cd22d65dcee2" providerId="ADAL" clId="{724CC6CD-56BF-43D7-8EF8-8464D97D4E92}" dt="2022-12-12T10:14:38.247" v="29" actId="478"/>
          <ac:spMkLst>
            <pc:docMk/>
            <pc:sldMk cId="1150004639" sldId="410"/>
            <ac:spMk id="8" creationId="{4A6A5119-BD4A-8AA9-8A3C-6A665B495124}"/>
          </ac:spMkLst>
        </pc:spChg>
        <pc:spChg chg="del">
          <ac:chgData name="Tirapelle, Monica" userId="ea66f7dc-433e-4dba-b4df-cd22d65dcee2" providerId="ADAL" clId="{724CC6CD-56BF-43D7-8EF8-8464D97D4E92}" dt="2022-12-12T10:14:37.159" v="28" actId="478"/>
          <ac:spMkLst>
            <pc:docMk/>
            <pc:sldMk cId="1150004639" sldId="410"/>
            <ac:spMk id="9" creationId="{71D9CC61-74D0-73EB-F70D-739FE1EA8B3E}"/>
          </ac:spMkLst>
        </pc:spChg>
        <pc:graphicFrameChg chg="modGraphic">
          <ac:chgData name="Tirapelle, Monica" userId="ea66f7dc-433e-4dba-b4df-cd22d65dcee2" providerId="ADAL" clId="{724CC6CD-56BF-43D7-8EF8-8464D97D4E92}" dt="2022-12-13T10:11:27.331" v="3161" actId="20577"/>
          <ac:graphicFrameMkLst>
            <pc:docMk/>
            <pc:sldMk cId="1150004639" sldId="410"/>
            <ac:graphicFrameMk id="3" creationId="{B5DB1109-3CC7-D468-B251-A9B015D8D7C1}"/>
          </ac:graphicFrameMkLst>
        </pc:graphicFrameChg>
      </pc:sldChg>
      <pc:sldChg chg="del">
        <pc:chgData name="Tirapelle, Monica" userId="ea66f7dc-433e-4dba-b4df-cd22d65dcee2" providerId="ADAL" clId="{724CC6CD-56BF-43D7-8EF8-8464D97D4E92}" dt="2022-12-12T10:16:27.375" v="43" actId="2696"/>
        <pc:sldMkLst>
          <pc:docMk/>
          <pc:sldMk cId="271658073" sldId="411"/>
        </pc:sldMkLst>
      </pc:sldChg>
      <pc:sldChg chg="del">
        <pc:chgData name="Tirapelle, Monica" userId="ea66f7dc-433e-4dba-b4df-cd22d65dcee2" providerId="ADAL" clId="{724CC6CD-56BF-43D7-8EF8-8464D97D4E92}" dt="2022-12-12T10:16:27.375" v="43" actId="2696"/>
        <pc:sldMkLst>
          <pc:docMk/>
          <pc:sldMk cId="438672691" sldId="412"/>
        </pc:sldMkLst>
      </pc:sldChg>
      <pc:sldChg chg="del">
        <pc:chgData name="Tirapelle, Monica" userId="ea66f7dc-433e-4dba-b4df-cd22d65dcee2" providerId="ADAL" clId="{724CC6CD-56BF-43D7-8EF8-8464D97D4E92}" dt="2022-12-12T10:16:27.375" v="43" actId="2696"/>
        <pc:sldMkLst>
          <pc:docMk/>
          <pc:sldMk cId="2710967701" sldId="413"/>
        </pc:sldMkLst>
      </pc:sldChg>
      <pc:sldChg chg="del">
        <pc:chgData name="Tirapelle, Monica" userId="ea66f7dc-433e-4dba-b4df-cd22d65dcee2" providerId="ADAL" clId="{724CC6CD-56BF-43D7-8EF8-8464D97D4E92}" dt="2022-12-12T10:15:55.235" v="42" actId="2696"/>
        <pc:sldMkLst>
          <pc:docMk/>
          <pc:sldMk cId="2118067064" sldId="414"/>
        </pc:sldMkLst>
      </pc:sldChg>
      <pc:sldChg chg="del">
        <pc:chgData name="Tirapelle, Monica" userId="ea66f7dc-433e-4dba-b4df-cd22d65dcee2" providerId="ADAL" clId="{724CC6CD-56BF-43D7-8EF8-8464D97D4E92}" dt="2022-12-12T10:16:27.375" v="43" actId="2696"/>
        <pc:sldMkLst>
          <pc:docMk/>
          <pc:sldMk cId="2957157811" sldId="415"/>
        </pc:sldMkLst>
      </pc:sldChg>
      <pc:sldChg chg="del">
        <pc:chgData name="Tirapelle, Monica" userId="ea66f7dc-433e-4dba-b4df-cd22d65dcee2" providerId="ADAL" clId="{724CC6CD-56BF-43D7-8EF8-8464D97D4E92}" dt="2022-12-12T10:16:27.375" v="43" actId="2696"/>
        <pc:sldMkLst>
          <pc:docMk/>
          <pc:sldMk cId="2891132951" sldId="416"/>
        </pc:sldMkLst>
      </pc:sldChg>
      <pc:sldChg chg="del">
        <pc:chgData name="Tirapelle, Monica" userId="ea66f7dc-433e-4dba-b4df-cd22d65dcee2" providerId="ADAL" clId="{724CC6CD-56BF-43D7-8EF8-8464D97D4E92}" dt="2022-12-12T10:16:27.375" v="43" actId="2696"/>
        <pc:sldMkLst>
          <pc:docMk/>
          <pc:sldMk cId="4065513124" sldId="417"/>
        </pc:sldMkLst>
      </pc:sldChg>
      <pc:sldChg chg="del">
        <pc:chgData name="Tirapelle, Monica" userId="ea66f7dc-433e-4dba-b4df-cd22d65dcee2" providerId="ADAL" clId="{724CC6CD-56BF-43D7-8EF8-8464D97D4E92}" dt="2022-12-12T10:16:27.375" v="43" actId="2696"/>
        <pc:sldMkLst>
          <pc:docMk/>
          <pc:sldMk cId="3664192465" sldId="418"/>
        </pc:sldMkLst>
      </pc:sldChg>
      <pc:sldChg chg="del">
        <pc:chgData name="Tirapelle, Monica" userId="ea66f7dc-433e-4dba-b4df-cd22d65dcee2" providerId="ADAL" clId="{724CC6CD-56BF-43D7-8EF8-8464D97D4E92}" dt="2022-12-12T10:16:27.375" v="43" actId="2696"/>
        <pc:sldMkLst>
          <pc:docMk/>
          <pc:sldMk cId="432936803" sldId="419"/>
        </pc:sldMkLst>
      </pc:sldChg>
      <pc:sldChg chg="del">
        <pc:chgData name="Tirapelle, Monica" userId="ea66f7dc-433e-4dba-b4df-cd22d65dcee2" providerId="ADAL" clId="{724CC6CD-56BF-43D7-8EF8-8464D97D4E92}" dt="2022-12-12T12:35:37.893" v="2388" actId="2696"/>
        <pc:sldMkLst>
          <pc:docMk/>
          <pc:sldMk cId="2026592036" sldId="421"/>
        </pc:sldMkLst>
      </pc:sldChg>
      <pc:sldChg chg="addSp delSp modSp new mod ord">
        <pc:chgData name="Tirapelle, Monica" userId="ea66f7dc-433e-4dba-b4df-cd22d65dcee2" providerId="ADAL" clId="{724CC6CD-56BF-43D7-8EF8-8464D97D4E92}" dt="2022-12-12T12:56:10.927" v="2562" actId="20577"/>
        <pc:sldMkLst>
          <pc:docMk/>
          <pc:sldMk cId="20019790" sldId="422"/>
        </pc:sldMkLst>
        <pc:spChg chg="mod">
          <ac:chgData name="Tirapelle, Monica" userId="ea66f7dc-433e-4dba-b4df-cd22d65dcee2" providerId="ADAL" clId="{724CC6CD-56BF-43D7-8EF8-8464D97D4E92}" dt="2022-12-12T12:24:18.479" v="1993" actId="404"/>
          <ac:spMkLst>
            <pc:docMk/>
            <pc:sldMk cId="20019790" sldId="422"/>
            <ac:spMk id="2" creationId="{13293346-7134-4BAB-1BBB-EDC180F8B753}"/>
          </ac:spMkLst>
        </pc:spChg>
        <pc:spChg chg="del">
          <ac:chgData name="Tirapelle, Monica" userId="ea66f7dc-433e-4dba-b4df-cd22d65dcee2" providerId="ADAL" clId="{724CC6CD-56BF-43D7-8EF8-8464D97D4E92}" dt="2022-12-12T10:17:22.061" v="48"/>
          <ac:spMkLst>
            <pc:docMk/>
            <pc:sldMk cId="20019790" sldId="422"/>
            <ac:spMk id="3" creationId="{0FCB0A00-2355-452D-1A39-7EE3C0FCB1C9}"/>
          </ac:spMkLst>
        </pc:spChg>
        <pc:spChg chg="add del mod">
          <ac:chgData name="Tirapelle, Monica" userId="ea66f7dc-433e-4dba-b4df-cd22d65dcee2" providerId="ADAL" clId="{724CC6CD-56BF-43D7-8EF8-8464D97D4E92}" dt="2022-12-12T11:36:04.769" v="1188" actId="21"/>
          <ac:spMkLst>
            <pc:docMk/>
            <pc:sldMk cId="20019790" sldId="422"/>
            <ac:spMk id="9" creationId="{3C00429D-38E2-BA98-5EEB-8DD515549297}"/>
          </ac:spMkLst>
        </pc:spChg>
        <pc:spChg chg="add mod ord">
          <ac:chgData name="Tirapelle, Monica" userId="ea66f7dc-433e-4dba-b4df-cd22d65dcee2" providerId="ADAL" clId="{724CC6CD-56BF-43D7-8EF8-8464D97D4E92}" dt="2022-12-12T12:56:10.927" v="2562" actId="20577"/>
          <ac:spMkLst>
            <pc:docMk/>
            <pc:sldMk cId="20019790" sldId="422"/>
            <ac:spMk id="10" creationId="{51C98363-2A47-713F-98DF-08B8B7063520}"/>
          </ac:spMkLst>
        </pc:spChg>
        <pc:graphicFrameChg chg="add del mod">
          <ac:chgData name="Tirapelle, Monica" userId="ea66f7dc-433e-4dba-b4df-cd22d65dcee2" providerId="ADAL" clId="{724CC6CD-56BF-43D7-8EF8-8464D97D4E92}" dt="2022-12-12T11:35:59.715" v="1186" actId="478"/>
          <ac:graphicFrameMkLst>
            <pc:docMk/>
            <pc:sldMk cId="20019790" sldId="422"/>
            <ac:graphicFrameMk id="3" creationId="{BCD1F4BE-9157-F8D3-4AC8-E982F6B3A406}"/>
          </ac:graphicFrameMkLst>
        </pc:graphicFrameChg>
        <pc:picChg chg="add del mod">
          <ac:chgData name="Tirapelle, Monica" userId="ea66f7dc-433e-4dba-b4df-cd22d65dcee2" providerId="ADAL" clId="{724CC6CD-56BF-43D7-8EF8-8464D97D4E92}" dt="2022-12-12T12:31:07.880" v="2211" actId="1076"/>
          <ac:picMkLst>
            <pc:docMk/>
            <pc:sldMk cId="20019790" sldId="422"/>
            <ac:picMk id="5" creationId="{E7DD04E3-DC2B-185A-D3E8-D8DEE0A8C21B}"/>
          </ac:picMkLst>
        </pc:picChg>
        <pc:picChg chg="add del mod">
          <ac:chgData name="Tirapelle, Monica" userId="ea66f7dc-433e-4dba-b4df-cd22d65dcee2" providerId="ADAL" clId="{724CC6CD-56BF-43D7-8EF8-8464D97D4E92}" dt="2022-12-12T12:31:06.915" v="2210" actId="1076"/>
          <ac:picMkLst>
            <pc:docMk/>
            <pc:sldMk cId="20019790" sldId="422"/>
            <ac:picMk id="6" creationId="{9842ADF9-91A6-54CF-F9DE-983FCB35603C}"/>
          </ac:picMkLst>
        </pc:picChg>
        <pc:picChg chg="add del mod">
          <ac:chgData name="Tirapelle, Monica" userId="ea66f7dc-433e-4dba-b4df-cd22d65dcee2" providerId="ADAL" clId="{724CC6CD-56BF-43D7-8EF8-8464D97D4E92}" dt="2022-12-12T12:31:05.665" v="2209" actId="1076"/>
          <ac:picMkLst>
            <pc:docMk/>
            <pc:sldMk cId="20019790" sldId="422"/>
            <ac:picMk id="7" creationId="{33DC071B-5603-6A51-0435-7924A1CA11C1}"/>
          </ac:picMkLst>
        </pc:picChg>
      </pc:sldChg>
      <pc:sldChg chg="del">
        <pc:chgData name="Tirapelle, Monica" userId="ea66f7dc-433e-4dba-b4df-cd22d65dcee2" providerId="ADAL" clId="{724CC6CD-56BF-43D7-8EF8-8464D97D4E92}" dt="2022-12-12T10:15:55.235" v="42" actId="2696"/>
        <pc:sldMkLst>
          <pc:docMk/>
          <pc:sldMk cId="1335026522" sldId="422"/>
        </pc:sldMkLst>
      </pc:sldChg>
      <pc:sldChg chg="addSp delSp modSp new del mod">
        <pc:chgData name="Tirapelle, Monica" userId="ea66f7dc-433e-4dba-b4df-cd22d65dcee2" providerId="ADAL" clId="{724CC6CD-56BF-43D7-8EF8-8464D97D4E92}" dt="2022-12-12T12:17:52.615" v="1662" actId="2696"/>
        <pc:sldMkLst>
          <pc:docMk/>
          <pc:sldMk cId="2218902315" sldId="423"/>
        </pc:sldMkLst>
        <pc:spChg chg="mod">
          <ac:chgData name="Tirapelle, Monica" userId="ea66f7dc-433e-4dba-b4df-cd22d65dcee2" providerId="ADAL" clId="{724CC6CD-56BF-43D7-8EF8-8464D97D4E92}" dt="2022-12-12T10:34:32.224" v="267" actId="20577"/>
          <ac:spMkLst>
            <pc:docMk/>
            <pc:sldMk cId="2218902315" sldId="423"/>
            <ac:spMk id="2" creationId="{C7E7C7BD-055E-23F5-9452-0D3752DB3C09}"/>
          </ac:spMkLst>
        </pc:spChg>
        <pc:spChg chg="mod">
          <ac:chgData name="Tirapelle, Monica" userId="ea66f7dc-433e-4dba-b4df-cd22d65dcee2" providerId="ADAL" clId="{724CC6CD-56BF-43D7-8EF8-8464D97D4E92}" dt="2022-12-12T11:02:40.208" v="813" actId="20577"/>
          <ac:spMkLst>
            <pc:docMk/>
            <pc:sldMk cId="2218902315" sldId="423"/>
            <ac:spMk id="3" creationId="{7F9D14B3-0D41-3143-5993-3CF0DFEC4873}"/>
          </ac:spMkLst>
        </pc:spChg>
        <pc:spChg chg="add del mod">
          <ac:chgData name="Tirapelle, Monica" userId="ea66f7dc-433e-4dba-b4df-cd22d65dcee2" providerId="ADAL" clId="{724CC6CD-56BF-43D7-8EF8-8464D97D4E92}" dt="2022-12-12T11:02:02.801" v="805" actId="478"/>
          <ac:spMkLst>
            <pc:docMk/>
            <pc:sldMk cId="2218902315" sldId="423"/>
            <ac:spMk id="5" creationId="{BA62C663-1015-F7C9-DC1B-74DC035B3A14}"/>
          </ac:spMkLst>
        </pc:spChg>
      </pc:sldChg>
      <pc:sldChg chg="del">
        <pc:chgData name="Tirapelle, Monica" userId="ea66f7dc-433e-4dba-b4df-cd22d65dcee2" providerId="ADAL" clId="{724CC6CD-56BF-43D7-8EF8-8464D97D4E92}" dt="2022-12-12T10:16:34.147" v="44" actId="2696"/>
        <pc:sldMkLst>
          <pc:docMk/>
          <pc:sldMk cId="2728801344" sldId="423"/>
        </pc:sldMkLst>
      </pc:sldChg>
      <pc:sldChg chg="del">
        <pc:chgData name="Tirapelle, Monica" userId="ea66f7dc-433e-4dba-b4df-cd22d65dcee2" providerId="ADAL" clId="{724CC6CD-56BF-43D7-8EF8-8464D97D4E92}" dt="2022-12-12T10:15:55.235" v="42" actId="2696"/>
        <pc:sldMkLst>
          <pc:docMk/>
          <pc:sldMk cId="623239184" sldId="424"/>
        </pc:sldMkLst>
      </pc:sldChg>
      <pc:sldChg chg="modSp new del mod ord">
        <pc:chgData name="Tirapelle, Monica" userId="ea66f7dc-433e-4dba-b4df-cd22d65dcee2" providerId="ADAL" clId="{724CC6CD-56BF-43D7-8EF8-8464D97D4E92}" dt="2022-12-12T11:36:14.536" v="1190" actId="2696"/>
        <pc:sldMkLst>
          <pc:docMk/>
          <pc:sldMk cId="2542418116" sldId="424"/>
        </pc:sldMkLst>
        <pc:spChg chg="mod">
          <ac:chgData name="Tirapelle, Monica" userId="ea66f7dc-433e-4dba-b4df-cd22d65dcee2" providerId="ADAL" clId="{724CC6CD-56BF-43D7-8EF8-8464D97D4E92}" dt="2022-12-12T10:19:55.627" v="63" actId="12"/>
          <ac:spMkLst>
            <pc:docMk/>
            <pc:sldMk cId="2542418116" sldId="424"/>
            <ac:spMk id="3" creationId="{0F9416E2-7203-A224-870D-40829AACE38E}"/>
          </ac:spMkLst>
        </pc:spChg>
      </pc:sldChg>
      <pc:sldChg chg="del">
        <pc:chgData name="Tirapelle, Monica" userId="ea66f7dc-433e-4dba-b4df-cd22d65dcee2" providerId="ADAL" clId="{724CC6CD-56BF-43D7-8EF8-8464D97D4E92}" dt="2022-12-12T10:15:55.235" v="42" actId="2696"/>
        <pc:sldMkLst>
          <pc:docMk/>
          <pc:sldMk cId="625527626" sldId="425"/>
        </pc:sldMkLst>
      </pc:sldChg>
      <pc:sldChg chg="addSp delSp modSp new mod modAnim modNotesTx">
        <pc:chgData name="Tirapelle, Monica" userId="ea66f7dc-433e-4dba-b4df-cd22d65dcee2" providerId="ADAL" clId="{724CC6CD-56BF-43D7-8EF8-8464D97D4E92}" dt="2022-12-13T10:09:22.382" v="3159" actId="1076"/>
        <pc:sldMkLst>
          <pc:docMk/>
          <pc:sldMk cId="3840454690" sldId="425"/>
        </pc:sldMkLst>
        <pc:spChg chg="mod">
          <ac:chgData name="Tirapelle, Monica" userId="ea66f7dc-433e-4dba-b4df-cd22d65dcee2" providerId="ADAL" clId="{724CC6CD-56BF-43D7-8EF8-8464D97D4E92}" dt="2022-12-12T11:02:57.601" v="833" actId="20577"/>
          <ac:spMkLst>
            <pc:docMk/>
            <pc:sldMk cId="3840454690" sldId="425"/>
            <ac:spMk id="2" creationId="{E3BAFA6E-E867-F759-A50B-5612BF0DA31E}"/>
          </ac:spMkLst>
        </pc:spChg>
        <pc:spChg chg="mod">
          <ac:chgData name="Tirapelle, Monica" userId="ea66f7dc-433e-4dba-b4df-cd22d65dcee2" providerId="ADAL" clId="{724CC6CD-56BF-43D7-8EF8-8464D97D4E92}" dt="2022-12-12T13:16:19.379" v="2695" actId="20577"/>
          <ac:spMkLst>
            <pc:docMk/>
            <pc:sldMk cId="3840454690" sldId="425"/>
            <ac:spMk id="3" creationId="{99B460A6-5CCA-5E0D-3F31-CD4AF70DDBBA}"/>
          </ac:spMkLst>
        </pc:spChg>
        <pc:spChg chg="add del mod">
          <ac:chgData name="Tirapelle, Monica" userId="ea66f7dc-433e-4dba-b4df-cd22d65dcee2" providerId="ADAL" clId="{724CC6CD-56BF-43D7-8EF8-8464D97D4E92}" dt="2022-12-12T12:21:04.758" v="1882"/>
          <ac:spMkLst>
            <pc:docMk/>
            <pc:sldMk cId="3840454690" sldId="425"/>
            <ac:spMk id="7" creationId="{2C2D233A-921F-0E48-CABE-CAE1F8DC5C7B}"/>
          </ac:spMkLst>
        </pc:spChg>
        <pc:spChg chg="add del mod ord">
          <ac:chgData name="Tirapelle, Monica" userId="ea66f7dc-433e-4dba-b4df-cd22d65dcee2" providerId="ADAL" clId="{724CC6CD-56BF-43D7-8EF8-8464D97D4E92}" dt="2022-12-12T13:15:59.438" v="2676" actId="478"/>
          <ac:spMkLst>
            <pc:docMk/>
            <pc:sldMk cId="3840454690" sldId="425"/>
            <ac:spMk id="10" creationId="{E7D7194F-AD53-E6BE-A735-5963E32D6554}"/>
          </ac:spMkLst>
        </pc:spChg>
        <pc:spChg chg="add mod topLvl">
          <ac:chgData name="Tirapelle, Monica" userId="ea66f7dc-433e-4dba-b4df-cd22d65dcee2" providerId="ADAL" clId="{724CC6CD-56BF-43D7-8EF8-8464D97D4E92}" dt="2022-12-13T10:08:31.723" v="3144" actId="165"/>
          <ac:spMkLst>
            <pc:docMk/>
            <pc:sldMk cId="3840454690" sldId="425"/>
            <ac:spMk id="11" creationId="{548B2E85-5291-A2E1-5D03-AA70C1F95A3D}"/>
          </ac:spMkLst>
        </pc:spChg>
        <pc:spChg chg="add mod topLvl">
          <ac:chgData name="Tirapelle, Monica" userId="ea66f7dc-433e-4dba-b4df-cd22d65dcee2" providerId="ADAL" clId="{724CC6CD-56BF-43D7-8EF8-8464D97D4E92}" dt="2022-12-13T10:08:31.723" v="3144" actId="165"/>
          <ac:spMkLst>
            <pc:docMk/>
            <pc:sldMk cId="3840454690" sldId="425"/>
            <ac:spMk id="14" creationId="{5A863BD3-BF30-73FC-99C5-F2B3E5BA9B88}"/>
          </ac:spMkLst>
        </pc:spChg>
        <pc:spChg chg="add mod topLvl">
          <ac:chgData name="Tirapelle, Monica" userId="ea66f7dc-433e-4dba-b4df-cd22d65dcee2" providerId="ADAL" clId="{724CC6CD-56BF-43D7-8EF8-8464D97D4E92}" dt="2022-12-13T10:08:31.723" v="3144" actId="165"/>
          <ac:spMkLst>
            <pc:docMk/>
            <pc:sldMk cId="3840454690" sldId="425"/>
            <ac:spMk id="15" creationId="{FC14133C-BCA3-A90E-5EA8-A40DC3732FB0}"/>
          </ac:spMkLst>
        </pc:spChg>
        <pc:grpChg chg="add del mod">
          <ac:chgData name="Tirapelle, Monica" userId="ea66f7dc-433e-4dba-b4df-cd22d65dcee2" providerId="ADAL" clId="{724CC6CD-56BF-43D7-8EF8-8464D97D4E92}" dt="2022-12-13T10:08:31.723" v="3144" actId="165"/>
          <ac:grpSpMkLst>
            <pc:docMk/>
            <pc:sldMk cId="3840454690" sldId="425"/>
            <ac:grpSpMk id="6" creationId="{BCFEDFAD-A0AA-C943-68BD-6258EFBC4311}"/>
          </ac:grpSpMkLst>
        </pc:grpChg>
        <pc:picChg chg="add mod">
          <ac:chgData name="Tirapelle, Monica" userId="ea66f7dc-433e-4dba-b4df-cd22d65dcee2" providerId="ADAL" clId="{724CC6CD-56BF-43D7-8EF8-8464D97D4E92}" dt="2022-12-12T13:15:08.919" v="2656" actId="1076"/>
          <ac:picMkLst>
            <pc:docMk/>
            <pc:sldMk cId="3840454690" sldId="425"/>
            <ac:picMk id="5" creationId="{C980F79C-3531-79D7-FBF4-72E9C1CAED8B}"/>
          </ac:picMkLst>
        </pc:picChg>
        <pc:picChg chg="add mod ord modCrop">
          <ac:chgData name="Tirapelle, Monica" userId="ea66f7dc-433e-4dba-b4df-cd22d65dcee2" providerId="ADAL" clId="{724CC6CD-56BF-43D7-8EF8-8464D97D4E92}" dt="2022-12-13T10:09:22.382" v="3159" actId="1076"/>
          <ac:picMkLst>
            <pc:docMk/>
            <pc:sldMk cId="3840454690" sldId="425"/>
            <ac:picMk id="8" creationId="{8D0DBD2E-256D-254C-6B2D-C08DA57B456A}"/>
          </ac:picMkLst>
        </pc:picChg>
        <pc:picChg chg="add mod topLvl modCrop">
          <ac:chgData name="Tirapelle, Monica" userId="ea66f7dc-433e-4dba-b4df-cd22d65dcee2" providerId="ADAL" clId="{724CC6CD-56BF-43D7-8EF8-8464D97D4E92}" dt="2022-12-13T10:08:31.723" v="3144" actId="165"/>
          <ac:picMkLst>
            <pc:docMk/>
            <pc:sldMk cId="3840454690" sldId="425"/>
            <ac:picMk id="9" creationId="{15E5A00E-EA69-02D1-EEB7-55138F5D4C12}"/>
          </ac:picMkLst>
        </pc:picChg>
        <pc:picChg chg="add del mod topLvl modCrop">
          <ac:chgData name="Tirapelle, Monica" userId="ea66f7dc-433e-4dba-b4df-cd22d65dcee2" providerId="ADAL" clId="{724CC6CD-56BF-43D7-8EF8-8464D97D4E92}" dt="2022-12-13T10:08:35.077" v="3145" actId="478"/>
          <ac:picMkLst>
            <pc:docMk/>
            <pc:sldMk cId="3840454690" sldId="425"/>
            <ac:picMk id="13" creationId="{AB63C71D-E2E5-E3A0-DD1E-6AEBD79F5E6C}"/>
          </ac:picMkLst>
        </pc:picChg>
      </pc:sldChg>
      <pc:sldChg chg="del">
        <pc:chgData name="Tirapelle, Monica" userId="ea66f7dc-433e-4dba-b4df-cd22d65dcee2" providerId="ADAL" clId="{724CC6CD-56BF-43D7-8EF8-8464D97D4E92}" dt="2022-12-12T10:15:55.235" v="42" actId="2696"/>
        <pc:sldMkLst>
          <pc:docMk/>
          <pc:sldMk cId="2478698985" sldId="426"/>
        </pc:sldMkLst>
      </pc:sldChg>
      <pc:sldChg chg="modSp new del mod">
        <pc:chgData name="Tirapelle, Monica" userId="ea66f7dc-433e-4dba-b4df-cd22d65dcee2" providerId="ADAL" clId="{724CC6CD-56BF-43D7-8EF8-8464D97D4E92}" dt="2022-12-12T12:32:45.650" v="2234" actId="2696"/>
        <pc:sldMkLst>
          <pc:docMk/>
          <pc:sldMk cId="3693244279" sldId="426"/>
        </pc:sldMkLst>
        <pc:spChg chg="mod">
          <ac:chgData name="Tirapelle, Monica" userId="ea66f7dc-433e-4dba-b4df-cd22d65dcee2" providerId="ADAL" clId="{724CC6CD-56BF-43D7-8EF8-8464D97D4E92}" dt="2022-12-12T12:18:20.919" v="1663" actId="21"/>
          <ac:spMkLst>
            <pc:docMk/>
            <pc:sldMk cId="3693244279" sldId="426"/>
            <ac:spMk id="3" creationId="{0908636E-F584-E71E-EA7D-13BCDCB1A335}"/>
          </ac:spMkLst>
        </pc:spChg>
      </pc:sldChg>
      <pc:sldChg chg="modSp new del mod">
        <pc:chgData name="Tirapelle, Monica" userId="ea66f7dc-433e-4dba-b4df-cd22d65dcee2" providerId="ADAL" clId="{724CC6CD-56BF-43D7-8EF8-8464D97D4E92}" dt="2022-12-12T12:25:57.559" v="2047" actId="2696"/>
        <pc:sldMkLst>
          <pc:docMk/>
          <pc:sldMk cId="4101597755" sldId="427"/>
        </pc:sldMkLst>
        <pc:spChg chg="mod">
          <ac:chgData name="Tirapelle, Monica" userId="ea66f7dc-433e-4dba-b4df-cd22d65dcee2" providerId="ADAL" clId="{724CC6CD-56BF-43D7-8EF8-8464D97D4E92}" dt="2022-12-12T10:23:13.005" v="94" actId="20577"/>
          <ac:spMkLst>
            <pc:docMk/>
            <pc:sldMk cId="4101597755" sldId="427"/>
            <ac:spMk id="2" creationId="{93174CDC-234C-FD69-49CF-8A6618DEA829}"/>
          </ac:spMkLst>
        </pc:spChg>
        <pc:spChg chg="mod">
          <ac:chgData name="Tirapelle, Monica" userId="ea66f7dc-433e-4dba-b4df-cd22d65dcee2" providerId="ADAL" clId="{724CC6CD-56BF-43D7-8EF8-8464D97D4E92}" dt="2022-12-12T10:23:06.459" v="73"/>
          <ac:spMkLst>
            <pc:docMk/>
            <pc:sldMk cId="4101597755" sldId="427"/>
            <ac:spMk id="3" creationId="{1D280522-3460-36C5-B847-4E4845DCFAD6}"/>
          </ac:spMkLst>
        </pc:spChg>
      </pc:sldChg>
      <pc:sldChg chg="addSp delSp modSp new del mod">
        <pc:chgData name="Tirapelle, Monica" userId="ea66f7dc-433e-4dba-b4df-cd22d65dcee2" providerId="ADAL" clId="{724CC6CD-56BF-43D7-8EF8-8464D97D4E92}" dt="2022-12-12T12:35:37.893" v="2388" actId="2696"/>
        <pc:sldMkLst>
          <pc:docMk/>
          <pc:sldMk cId="16630602" sldId="428"/>
        </pc:sldMkLst>
        <pc:spChg chg="del">
          <ac:chgData name="Tirapelle, Monica" userId="ea66f7dc-433e-4dba-b4df-cd22d65dcee2" providerId="ADAL" clId="{724CC6CD-56BF-43D7-8EF8-8464D97D4E92}" dt="2022-12-12T10:25:40.626" v="96" actId="478"/>
          <ac:spMkLst>
            <pc:docMk/>
            <pc:sldMk cId="16630602" sldId="428"/>
            <ac:spMk id="3" creationId="{D6B659A0-A0E7-1DFA-54AD-C32A7FFCD3EB}"/>
          </ac:spMkLst>
        </pc:spChg>
        <pc:spChg chg="add mod">
          <ac:chgData name="Tirapelle, Monica" userId="ea66f7dc-433e-4dba-b4df-cd22d65dcee2" providerId="ADAL" clId="{724CC6CD-56BF-43D7-8EF8-8464D97D4E92}" dt="2022-12-12T10:25:41.036" v="97"/>
          <ac:spMkLst>
            <pc:docMk/>
            <pc:sldMk cId="16630602" sldId="428"/>
            <ac:spMk id="8" creationId="{8F23838E-3F6D-912F-7456-E7485E309CB5}"/>
          </ac:spMkLst>
        </pc:spChg>
        <pc:picChg chg="add mod">
          <ac:chgData name="Tirapelle, Monica" userId="ea66f7dc-433e-4dba-b4df-cd22d65dcee2" providerId="ADAL" clId="{724CC6CD-56BF-43D7-8EF8-8464D97D4E92}" dt="2022-12-12T10:25:41.036" v="97"/>
          <ac:picMkLst>
            <pc:docMk/>
            <pc:sldMk cId="16630602" sldId="428"/>
            <ac:picMk id="5" creationId="{4DAFEC08-396E-255A-D4CE-A6067A15E5CD}"/>
          </ac:picMkLst>
        </pc:picChg>
        <pc:picChg chg="add mod">
          <ac:chgData name="Tirapelle, Monica" userId="ea66f7dc-433e-4dba-b4df-cd22d65dcee2" providerId="ADAL" clId="{724CC6CD-56BF-43D7-8EF8-8464D97D4E92}" dt="2022-12-12T10:25:41.036" v="97"/>
          <ac:picMkLst>
            <pc:docMk/>
            <pc:sldMk cId="16630602" sldId="428"/>
            <ac:picMk id="6" creationId="{5DC20DD5-AFC8-34CC-E6B7-078504CCBEB3}"/>
          </ac:picMkLst>
        </pc:picChg>
        <pc:picChg chg="add mod">
          <ac:chgData name="Tirapelle, Monica" userId="ea66f7dc-433e-4dba-b4df-cd22d65dcee2" providerId="ADAL" clId="{724CC6CD-56BF-43D7-8EF8-8464D97D4E92}" dt="2022-12-12T10:25:41.036" v="97"/>
          <ac:picMkLst>
            <pc:docMk/>
            <pc:sldMk cId="16630602" sldId="428"/>
            <ac:picMk id="7" creationId="{A965BAEE-DF38-6A3F-66CE-AF1EB5A46C65}"/>
          </ac:picMkLst>
        </pc:picChg>
        <pc:picChg chg="add mod">
          <ac:chgData name="Tirapelle, Monica" userId="ea66f7dc-433e-4dba-b4df-cd22d65dcee2" providerId="ADAL" clId="{724CC6CD-56BF-43D7-8EF8-8464D97D4E92}" dt="2022-12-12T10:25:41.036" v="97"/>
          <ac:picMkLst>
            <pc:docMk/>
            <pc:sldMk cId="16630602" sldId="428"/>
            <ac:picMk id="9" creationId="{8000D20A-6733-2FFE-3194-D317D4B78DB1}"/>
          </ac:picMkLst>
        </pc:picChg>
      </pc:sldChg>
      <pc:sldChg chg="addSp delSp modSp new mod">
        <pc:chgData name="Tirapelle, Monica" userId="ea66f7dc-433e-4dba-b4df-cd22d65dcee2" providerId="ADAL" clId="{724CC6CD-56BF-43D7-8EF8-8464D97D4E92}" dt="2022-12-12T13:11:13.745" v="2627" actId="20577"/>
        <pc:sldMkLst>
          <pc:docMk/>
          <pc:sldMk cId="1208182097" sldId="429"/>
        </pc:sldMkLst>
        <pc:spChg chg="mod">
          <ac:chgData name="Tirapelle, Monica" userId="ea66f7dc-433e-4dba-b4df-cd22d65dcee2" providerId="ADAL" clId="{724CC6CD-56BF-43D7-8EF8-8464D97D4E92}" dt="2022-12-12T10:54:18.577" v="728" actId="20577"/>
          <ac:spMkLst>
            <pc:docMk/>
            <pc:sldMk cId="1208182097" sldId="429"/>
            <ac:spMk id="2" creationId="{93A1B765-AEB3-FBA1-04D3-517638A07FD6}"/>
          </ac:spMkLst>
        </pc:spChg>
        <pc:spChg chg="del mod">
          <ac:chgData name="Tirapelle, Monica" userId="ea66f7dc-433e-4dba-b4df-cd22d65dcee2" providerId="ADAL" clId="{724CC6CD-56BF-43D7-8EF8-8464D97D4E92}" dt="2022-12-12T10:28:13.553" v="100" actId="478"/>
          <ac:spMkLst>
            <pc:docMk/>
            <pc:sldMk cId="1208182097" sldId="429"/>
            <ac:spMk id="3" creationId="{8F773ADC-8A1A-8C98-58FA-572A76F7C19D}"/>
          </ac:spMkLst>
        </pc:spChg>
        <pc:spChg chg="add del mod">
          <ac:chgData name="Tirapelle, Monica" userId="ea66f7dc-433e-4dba-b4df-cd22d65dcee2" providerId="ADAL" clId="{724CC6CD-56BF-43D7-8EF8-8464D97D4E92}" dt="2022-12-12T10:39:02.832" v="271" actId="478"/>
          <ac:spMkLst>
            <pc:docMk/>
            <pc:sldMk cId="1208182097" sldId="429"/>
            <ac:spMk id="7" creationId="{6031B7FB-CA11-7DD3-515D-88FC791AC4B6}"/>
          </ac:spMkLst>
        </pc:spChg>
        <pc:spChg chg="add del mod">
          <ac:chgData name="Tirapelle, Monica" userId="ea66f7dc-433e-4dba-b4df-cd22d65dcee2" providerId="ADAL" clId="{724CC6CD-56BF-43D7-8EF8-8464D97D4E92}" dt="2022-12-12T10:34:00.547" v="238"/>
          <ac:spMkLst>
            <pc:docMk/>
            <pc:sldMk cId="1208182097" sldId="429"/>
            <ac:spMk id="9" creationId="{7DE5BA7A-DA3A-8501-B66C-AA0FD1824168}"/>
          </ac:spMkLst>
        </pc:spChg>
        <pc:spChg chg="add mod">
          <ac:chgData name="Tirapelle, Monica" userId="ea66f7dc-433e-4dba-b4df-cd22d65dcee2" providerId="ADAL" clId="{724CC6CD-56BF-43D7-8EF8-8464D97D4E92}" dt="2022-12-12T13:11:13.745" v="2627" actId="20577"/>
          <ac:spMkLst>
            <pc:docMk/>
            <pc:sldMk cId="1208182097" sldId="429"/>
            <ac:spMk id="10" creationId="{9D9A617D-D5C0-C4B1-82DA-76268E6FFD19}"/>
          </ac:spMkLst>
        </pc:spChg>
        <pc:spChg chg="add mod">
          <ac:chgData name="Tirapelle, Monica" userId="ea66f7dc-433e-4dba-b4df-cd22d65dcee2" providerId="ADAL" clId="{724CC6CD-56BF-43D7-8EF8-8464D97D4E92}" dt="2022-12-12T12:29:03.439" v="2068" actId="1036"/>
          <ac:spMkLst>
            <pc:docMk/>
            <pc:sldMk cId="1208182097" sldId="429"/>
            <ac:spMk id="11" creationId="{F6FBD6DC-1233-F532-E102-4156D19FB6AF}"/>
          </ac:spMkLst>
        </pc:spChg>
        <pc:graphicFrameChg chg="add mod modGraphic">
          <ac:chgData name="Tirapelle, Monica" userId="ea66f7dc-433e-4dba-b4df-cd22d65dcee2" providerId="ADAL" clId="{724CC6CD-56BF-43D7-8EF8-8464D97D4E92}" dt="2022-12-12T10:45:28.041" v="458" actId="20577"/>
          <ac:graphicFrameMkLst>
            <pc:docMk/>
            <pc:sldMk cId="1208182097" sldId="429"/>
            <ac:graphicFrameMk id="13" creationId="{15CDEC5F-5DF0-D7A7-D3F6-1B24B4CA51F2}"/>
          </ac:graphicFrameMkLst>
        </pc:graphicFrameChg>
        <pc:graphicFrameChg chg="add mod">
          <ac:chgData name="Tirapelle, Monica" userId="ea66f7dc-433e-4dba-b4df-cd22d65dcee2" providerId="ADAL" clId="{724CC6CD-56BF-43D7-8EF8-8464D97D4E92}" dt="2022-12-12T11:14:39.764" v="959" actId="113"/>
          <ac:graphicFrameMkLst>
            <pc:docMk/>
            <pc:sldMk cId="1208182097" sldId="429"/>
            <ac:graphicFrameMk id="14" creationId="{01F4C4A9-BF8E-81E6-B965-D771D1595254}"/>
          </ac:graphicFrameMkLst>
        </pc:graphicFrameChg>
        <pc:picChg chg="add mod">
          <ac:chgData name="Tirapelle, Monica" userId="ea66f7dc-433e-4dba-b4df-cd22d65dcee2" providerId="ADAL" clId="{724CC6CD-56BF-43D7-8EF8-8464D97D4E92}" dt="2022-12-12T10:39:15.805" v="273" actId="14100"/>
          <ac:picMkLst>
            <pc:docMk/>
            <pc:sldMk cId="1208182097" sldId="429"/>
            <ac:picMk id="5" creationId="{CC6BB97A-51B0-89B5-3942-90D4EA5DD8F1}"/>
          </ac:picMkLst>
        </pc:picChg>
        <pc:picChg chg="add del">
          <ac:chgData name="Tirapelle, Monica" userId="ea66f7dc-433e-4dba-b4df-cd22d65dcee2" providerId="ADAL" clId="{724CC6CD-56BF-43D7-8EF8-8464D97D4E92}" dt="2022-12-12T10:57:48.353" v="751" actId="478"/>
          <ac:picMkLst>
            <pc:docMk/>
            <pc:sldMk cId="1208182097" sldId="429"/>
            <ac:picMk id="15" creationId="{BB725027-3B71-3D95-5F42-973A7BED14B5}"/>
          </ac:picMkLst>
        </pc:picChg>
        <pc:picChg chg="add del mod modCrop">
          <ac:chgData name="Tirapelle, Monica" userId="ea66f7dc-433e-4dba-b4df-cd22d65dcee2" providerId="ADAL" clId="{724CC6CD-56BF-43D7-8EF8-8464D97D4E92}" dt="2022-12-12T10:58:19.988" v="759" actId="21"/>
          <ac:picMkLst>
            <pc:docMk/>
            <pc:sldMk cId="1208182097" sldId="429"/>
            <ac:picMk id="16" creationId="{B150D49C-DD32-71F0-2ED9-2624D1AEC003}"/>
          </ac:picMkLst>
        </pc:picChg>
        <pc:cxnChg chg="add mod">
          <ac:chgData name="Tirapelle, Monica" userId="ea66f7dc-433e-4dba-b4df-cd22d65dcee2" providerId="ADAL" clId="{724CC6CD-56BF-43D7-8EF8-8464D97D4E92}" dt="2022-12-12T12:29:03.439" v="2068" actId="1036"/>
          <ac:cxnSpMkLst>
            <pc:docMk/>
            <pc:sldMk cId="1208182097" sldId="429"/>
            <ac:cxnSpMk id="12" creationId="{BE82957C-AE86-18A8-34D0-7E5DAEC7BF41}"/>
          </ac:cxnSpMkLst>
        </pc:cxnChg>
      </pc:sldChg>
      <pc:sldChg chg="addSp delSp modSp new mod">
        <pc:chgData name="Tirapelle, Monica" userId="ea66f7dc-433e-4dba-b4df-cd22d65dcee2" providerId="ADAL" clId="{724CC6CD-56BF-43D7-8EF8-8464D97D4E92}" dt="2022-12-12T12:56:41.040" v="2566" actId="20577"/>
        <pc:sldMkLst>
          <pc:docMk/>
          <pc:sldMk cId="3573185404" sldId="430"/>
        </pc:sldMkLst>
        <pc:spChg chg="mod">
          <ac:chgData name="Tirapelle, Monica" userId="ea66f7dc-433e-4dba-b4df-cd22d65dcee2" providerId="ADAL" clId="{724CC6CD-56BF-43D7-8EF8-8464D97D4E92}" dt="2022-12-12T10:54:23.409" v="733" actId="20577"/>
          <ac:spMkLst>
            <pc:docMk/>
            <pc:sldMk cId="3573185404" sldId="430"/>
            <ac:spMk id="2" creationId="{7D012523-C7F8-5036-31EF-A5A588309EAC}"/>
          </ac:spMkLst>
        </pc:spChg>
        <pc:spChg chg="mod ord">
          <ac:chgData name="Tirapelle, Monica" userId="ea66f7dc-433e-4dba-b4df-cd22d65dcee2" providerId="ADAL" clId="{724CC6CD-56BF-43D7-8EF8-8464D97D4E92}" dt="2022-12-12T12:56:41.040" v="2566" actId="20577"/>
          <ac:spMkLst>
            <pc:docMk/>
            <pc:sldMk cId="3573185404" sldId="430"/>
            <ac:spMk id="3" creationId="{36223CE0-7C6D-FB18-E771-28752E63BFD5}"/>
          </ac:spMkLst>
        </pc:spChg>
        <pc:spChg chg="add del mod">
          <ac:chgData name="Tirapelle, Monica" userId="ea66f7dc-433e-4dba-b4df-cd22d65dcee2" providerId="ADAL" clId="{724CC6CD-56BF-43D7-8EF8-8464D97D4E92}" dt="2022-12-12T10:53:02.823" v="711" actId="21"/>
          <ac:spMkLst>
            <pc:docMk/>
            <pc:sldMk cId="3573185404" sldId="430"/>
            <ac:spMk id="5" creationId="{779C0979-4EE5-841D-1FB4-78FD52B000DC}"/>
          </ac:spMkLst>
        </pc:spChg>
        <pc:spChg chg="add del mod">
          <ac:chgData name="Tirapelle, Monica" userId="ea66f7dc-433e-4dba-b4df-cd22d65dcee2" providerId="ADAL" clId="{724CC6CD-56BF-43D7-8EF8-8464D97D4E92}" dt="2022-12-12T10:48:15.890" v="526" actId="478"/>
          <ac:spMkLst>
            <pc:docMk/>
            <pc:sldMk cId="3573185404" sldId="430"/>
            <ac:spMk id="6" creationId="{03972DD5-72FF-708E-D3FB-75B3638C24B6}"/>
          </ac:spMkLst>
        </pc:spChg>
        <pc:spChg chg="add del mod">
          <ac:chgData name="Tirapelle, Monica" userId="ea66f7dc-433e-4dba-b4df-cd22d65dcee2" providerId="ADAL" clId="{724CC6CD-56BF-43D7-8EF8-8464D97D4E92}" dt="2022-12-12T10:48:12.830" v="524" actId="478"/>
          <ac:spMkLst>
            <pc:docMk/>
            <pc:sldMk cId="3573185404" sldId="430"/>
            <ac:spMk id="14" creationId="{6678407F-2587-8DCF-B415-0F77719BEFE0}"/>
          </ac:spMkLst>
        </pc:spChg>
        <pc:spChg chg="add del mod">
          <ac:chgData name="Tirapelle, Monica" userId="ea66f7dc-433e-4dba-b4df-cd22d65dcee2" providerId="ADAL" clId="{724CC6CD-56BF-43D7-8EF8-8464D97D4E92}" dt="2022-12-12T10:53:02.823" v="711" actId="21"/>
          <ac:spMkLst>
            <pc:docMk/>
            <pc:sldMk cId="3573185404" sldId="430"/>
            <ac:spMk id="15" creationId="{D0E66BA9-8665-F0DA-FA50-84B86904D035}"/>
          </ac:spMkLst>
        </pc:spChg>
        <pc:spChg chg="add del mod">
          <ac:chgData name="Tirapelle, Monica" userId="ea66f7dc-433e-4dba-b4df-cd22d65dcee2" providerId="ADAL" clId="{724CC6CD-56BF-43D7-8EF8-8464D97D4E92}" dt="2022-12-12T10:52:50.146" v="710"/>
          <ac:spMkLst>
            <pc:docMk/>
            <pc:sldMk cId="3573185404" sldId="430"/>
            <ac:spMk id="17" creationId="{6F488689-462F-8179-661D-89AB83E529B3}"/>
          </ac:spMkLst>
        </pc:spChg>
        <pc:spChg chg="add del mod">
          <ac:chgData name="Tirapelle, Monica" userId="ea66f7dc-433e-4dba-b4df-cd22d65dcee2" providerId="ADAL" clId="{724CC6CD-56BF-43D7-8EF8-8464D97D4E92}" dt="2022-12-12T10:52:50.146" v="710"/>
          <ac:spMkLst>
            <pc:docMk/>
            <pc:sldMk cId="3573185404" sldId="430"/>
            <ac:spMk id="23" creationId="{BEB90D6D-3D1C-A7C4-735F-2EF6B729394C}"/>
          </ac:spMkLst>
        </pc:spChg>
        <pc:spChg chg="add mod">
          <ac:chgData name="Tirapelle, Monica" userId="ea66f7dc-433e-4dba-b4df-cd22d65dcee2" providerId="ADAL" clId="{724CC6CD-56BF-43D7-8EF8-8464D97D4E92}" dt="2022-12-12T11:11:32.102" v="954" actId="1076"/>
          <ac:spMkLst>
            <pc:docMk/>
            <pc:sldMk cId="3573185404" sldId="430"/>
            <ac:spMk id="24" creationId="{FC37F0DE-FC2A-BC2A-3FEA-EFC6D65D5D47}"/>
          </ac:spMkLst>
        </pc:spChg>
        <pc:spChg chg="add mod">
          <ac:chgData name="Tirapelle, Monica" userId="ea66f7dc-433e-4dba-b4df-cd22d65dcee2" providerId="ADAL" clId="{724CC6CD-56BF-43D7-8EF8-8464D97D4E92}" dt="2022-12-12T11:11:37.270" v="955" actId="1076"/>
          <ac:spMkLst>
            <pc:docMk/>
            <pc:sldMk cId="3573185404" sldId="430"/>
            <ac:spMk id="30" creationId="{B9B0A41D-EC8C-0112-771D-0CCD36E71496}"/>
          </ac:spMkLst>
        </pc:spChg>
        <pc:spChg chg="add del">
          <ac:chgData name="Tirapelle, Monica" userId="ea66f7dc-433e-4dba-b4df-cd22d65dcee2" providerId="ADAL" clId="{724CC6CD-56BF-43D7-8EF8-8464D97D4E92}" dt="2022-12-12T10:54:48.113" v="735" actId="478"/>
          <ac:spMkLst>
            <pc:docMk/>
            <pc:sldMk cId="3573185404" sldId="430"/>
            <ac:spMk id="31" creationId="{5E71D998-8C9B-AF72-7B80-8AE44A8669EF}"/>
          </ac:spMkLst>
        </pc:spChg>
        <pc:spChg chg="add del">
          <ac:chgData name="Tirapelle, Monica" userId="ea66f7dc-433e-4dba-b4df-cd22d65dcee2" providerId="ADAL" clId="{724CC6CD-56BF-43D7-8EF8-8464D97D4E92}" dt="2022-12-12T10:55:03.889" v="737" actId="478"/>
          <ac:spMkLst>
            <pc:docMk/>
            <pc:sldMk cId="3573185404" sldId="430"/>
            <ac:spMk id="32" creationId="{A85CF215-D5AB-8173-8407-8E2F8E11E3F1}"/>
          </ac:spMkLst>
        </pc:spChg>
        <pc:spChg chg="add del mod">
          <ac:chgData name="Tirapelle, Monica" userId="ea66f7dc-433e-4dba-b4df-cd22d65dcee2" providerId="ADAL" clId="{724CC6CD-56BF-43D7-8EF8-8464D97D4E92}" dt="2022-12-12T10:55:25.824" v="742" actId="478"/>
          <ac:spMkLst>
            <pc:docMk/>
            <pc:sldMk cId="3573185404" sldId="430"/>
            <ac:spMk id="33" creationId="{121D9D1B-000E-7D19-A493-DCA603379C2D}"/>
          </ac:spMkLst>
        </pc:spChg>
        <pc:spChg chg="add del mod ord">
          <ac:chgData name="Tirapelle, Monica" userId="ea66f7dc-433e-4dba-b4df-cd22d65dcee2" providerId="ADAL" clId="{724CC6CD-56BF-43D7-8EF8-8464D97D4E92}" dt="2022-12-12T11:00:00.192" v="778" actId="478"/>
          <ac:spMkLst>
            <pc:docMk/>
            <pc:sldMk cId="3573185404" sldId="430"/>
            <ac:spMk id="35" creationId="{1334BC40-45B9-717E-0EC9-6B1622533B9F}"/>
          </ac:spMkLst>
        </pc:spChg>
        <pc:spChg chg="add mod">
          <ac:chgData name="Tirapelle, Monica" userId="ea66f7dc-433e-4dba-b4df-cd22d65dcee2" providerId="ADAL" clId="{724CC6CD-56BF-43D7-8EF8-8464D97D4E92}" dt="2022-12-12T11:15:14.219" v="963" actId="1076"/>
          <ac:spMkLst>
            <pc:docMk/>
            <pc:sldMk cId="3573185404" sldId="430"/>
            <ac:spMk id="39" creationId="{7AE58251-516C-6F0A-1830-EB06810489D5}"/>
          </ac:spMkLst>
        </pc:spChg>
        <pc:spChg chg="add mod">
          <ac:chgData name="Tirapelle, Monica" userId="ea66f7dc-433e-4dba-b4df-cd22d65dcee2" providerId="ADAL" clId="{724CC6CD-56BF-43D7-8EF8-8464D97D4E92}" dt="2022-12-12T11:15:33.458" v="967" actId="1076"/>
          <ac:spMkLst>
            <pc:docMk/>
            <pc:sldMk cId="3573185404" sldId="430"/>
            <ac:spMk id="40" creationId="{27E609E4-71D7-2EEB-6DD8-EFD6D8956687}"/>
          </ac:spMkLst>
        </pc:spChg>
        <pc:spChg chg="add mod">
          <ac:chgData name="Tirapelle, Monica" userId="ea66f7dc-433e-4dba-b4df-cd22d65dcee2" providerId="ADAL" clId="{724CC6CD-56BF-43D7-8EF8-8464D97D4E92}" dt="2022-12-12T11:15:40.785" v="971" actId="1037"/>
          <ac:spMkLst>
            <pc:docMk/>
            <pc:sldMk cId="3573185404" sldId="430"/>
            <ac:spMk id="41" creationId="{CC155CBC-F26B-C6CA-3294-52F4D5ADAA1F}"/>
          </ac:spMkLst>
        </pc:spChg>
        <pc:spChg chg="add mod">
          <ac:chgData name="Tirapelle, Monica" userId="ea66f7dc-433e-4dba-b4df-cd22d65dcee2" providerId="ADAL" clId="{724CC6CD-56BF-43D7-8EF8-8464D97D4E92}" dt="2022-12-12T11:15:47.741" v="973" actId="1076"/>
          <ac:spMkLst>
            <pc:docMk/>
            <pc:sldMk cId="3573185404" sldId="430"/>
            <ac:spMk id="42" creationId="{99109CF2-9F01-C5F0-A8F5-3F88763A411B}"/>
          </ac:spMkLst>
        </pc:spChg>
        <pc:graphicFrameChg chg="add mod modGraphic">
          <ac:chgData name="Tirapelle, Monica" userId="ea66f7dc-433e-4dba-b4df-cd22d65dcee2" providerId="ADAL" clId="{724CC6CD-56BF-43D7-8EF8-8464D97D4E92}" dt="2022-12-12T11:10:27.605" v="934" actId="14100"/>
          <ac:graphicFrameMkLst>
            <pc:docMk/>
            <pc:sldMk cId="3573185404" sldId="430"/>
            <ac:graphicFrameMk id="16" creationId="{6C1FAFF5-8A23-85CD-A13D-3F5361060E61}"/>
          </ac:graphicFrameMkLst>
        </pc:graphicFrameChg>
        <pc:graphicFrameChg chg="add mod modGraphic">
          <ac:chgData name="Tirapelle, Monica" userId="ea66f7dc-433e-4dba-b4df-cd22d65dcee2" providerId="ADAL" clId="{724CC6CD-56BF-43D7-8EF8-8464D97D4E92}" dt="2022-12-12T11:10:52.481" v="939" actId="14100"/>
          <ac:graphicFrameMkLst>
            <pc:docMk/>
            <pc:sldMk cId="3573185404" sldId="430"/>
            <ac:graphicFrameMk id="37" creationId="{857B9110-24F1-49EF-6307-8AEDFDAE68E4}"/>
          </ac:graphicFrameMkLst>
        </pc:graphicFrameChg>
        <pc:picChg chg="add del mod">
          <ac:chgData name="Tirapelle, Monica" userId="ea66f7dc-433e-4dba-b4df-cd22d65dcee2" providerId="ADAL" clId="{724CC6CD-56BF-43D7-8EF8-8464D97D4E92}" dt="2022-12-12T10:53:02.823" v="711" actId="21"/>
          <ac:picMkLst>
            <pc:docMk/>
            <pc:sldMk cId="3573185404" sldId="430"/>
            <ac:picMk id="7" creationId="{61B77A7D-99E2-47A5-1F0C-78472DFE629E}"/>
          </ac:picMkLst>
        </pc:picChg>
        <pc:picChg chg="add del mod">
          <ac:chgData name="Tirapelle, Monica" userId="ea66f7dc-433e-4dba-b4df-cd22d65dcee2" providerId="ADAL" clId="{724CC6CD-56BF-43D7-8EF8-8464D97D4E92}" dt="2022-12-12T10:53:02.823" v="711" actId="21"/>
          <ac:picMkLst>
            <pc:docMk/>
            <pc:sldMk cId="3573185404" sldId="430"/>
            <ac:picMk id="8" creationId="{E7AA5231-02CC-A166-1B93-3319DDFEED5B}"/>
          </ac:picMkLst>
        </pc:picChg>
        <pc:picChg chg="add del mod">
          <ac:chgData name="Tirapelle, Monica" userId="ea66f7dc-433e-4dba-b4df-cd22d65dcee2" providerId="ADAL" clId="{724CC6CD-56BF-43D7-8EF8-8464D97D4E92}" dt="2022-12-12T10:53:02.823" v="711" actId="21"/>
          <ac:picMkLst>
            <pc:docMk/>
            <pc:sldMk cId="3573185404" sldId="430"/>
            <ac:picMk id="10" creationId="{89B5DFA9-8AD5-B63F-0C11-0995C73FBE37}"/>
          </ac:picMkLst>
        </pc:picChg>
        <pc:picChg chg="add del mod">
          <ac:chgData name="Tirapelle, Monica" userId="ea66f7dc-433e-4dba-b4df-cd22d65dcee2" providerId="ADAL" clId="{724CC6CD-56BF-43D7-8EF8-8464D97D4E92}" dt="2022-12-12T10:48:06.048" v="522" actId="478"/>
          <ac:picMkLst>
            <pc:docMk/>
            <pc:sldMk cId="3573185404" sldId="430"/>
            <ac:picMk id="11" creationId="{37866946-3A2F-BEDF-D78D-C7E9BF97D248}"/>
          </ac:picMkLst>
        </pc:picChg>
        <pc:picChg chg="add del mod">
          <ac:chgData name="Tirapelle, Monica" userId="ea66f7dc-433e-4dba-b4df-cd22d65dcee2" providerId="ADAL" clId="{724CC6CD-56BF-43D7-8EF8-8464D97D4E92}" dt="2022-12-12T10:53:02.823" v="711" actId="21"/>
          <ac:picMkLst>
            <pc:docMk/>
            <pc:sldMk cId="3573185404" sldId="430"/>
            <ac:picMk id="12" creationId="{CAC76D6D-A9A1-B64D-6139-94A7A454CFB2}"/>
          </ac:picMkLst>
        </pc:picChg>
        <pc:picChg chg="add del mod">
          <ac:chgData name="Tirapelle, Monica" userId="ea66f7dc-433e-4dba-b4df-cd22d65dcee2" providerId="ADAL" clId="{724CC6CD-56BF-43D7-8EF8-8464D97D4E92}" dt="2022-12-12T10:48:14.961" v="525" actId="478"/>
          <ac:picMkLst>
            <pc:docMk/>
            <pc:sldMk cId="3573185404" sldId="430"/>
            <ac:picMk id="13" creationId="{9DBEAB21-0277-AD28-BD17-7F1F01A08EE3}"/>
          </ac:picMkLst>
        </pc:picChg>
        <pc:picChg chg="add del mod">
          <ac:chgData name="Tirapelle, Monica" userId="ea66f7dc-433e-4dba-b4df-cd22d65dcee2" providerId="ADAL" clId="{724CC6CD-56BF-43D7-8EF8-8464D97D4E92}" dt="2022-12-12T10:52:50.146" v="710"/>
          <ac:picMkLst>
            <pc:docMk/>
            <pc:sldMk cId="3573185404" sldId="430"/>
            <ac:picMk id="18" creationId="{924BDD3C-DFDD-3C2D-736C-53F2D4164157}"/>
          </ac:picMkLst>
        </pc:picChg>
        <pc:picChg chg="add del mod">
          <ac:chgData name="Tirapelle, Monica" userId="ea66f7dc-433e-4dba-b4df-cd22d65dcee2" providerId="ADAL" clId="{724CC6CD-56BF-43D7-8EF8-8464D97D4E92}" dt="2022-12-12T10:52:50.146" v="710"/>
          <ac:picMkLst>
            <pc:docMk/>
            <pc:sldMk cId="3573185404" sldId="430"/>
            <ac:picMk id="19" creationId="{BA7C5B5D-9A0C-0714-E966-197A4C58D3A8}"/>
          </ac:picMkLst>
        </pc:picChg>
        <pc:picChg chg="add del mod">
          <ac:chgData name="Tirapelle, Monica" userId="ea66f7dc-433e-4dba-b4df-cd22d65dcee2" providerId="ADAL" clId="{724CC6CD-56BF-43D7-8EF8-8464D97D4E92}" dt="2022-12-12T10:52:50.146" v="710"/>
          <ac:picMkLst>
            <pc:docMk/>
            <pc:sldMk cId="3573185404" sldId="430"/>
            <ac:picMk id="21" creationId="{E5F841DC-262C-EE29-26EE-52F861E53101}"/>
          </ac:picMkLst>
        </pc:picChg>
        <pc:picChg chg="add del mod">
          <ac:chgData name="Tirapelle, Monica" userId="ea66f7dc-433e-4dba-b4df-cd22d65dcee2" providerId="ADAL" clId="{724CC6CD-56BF-43D7-8EF8-8464D97D4E92}" dt="2022-12-12T10:52:50.146" v="710"/>
          <ac:picMkLst>
            <pc:docMk/>
            <pc:sldMk cId="3573185404" sldId="430"/>
            <ac:picMk id="22" creationId="{F0DEB6CF-2211-065A-52F3-ED34ACB36BDA}"/>
          </ac:picMkLst>
        </pc:picChg>
        <pc:picChg chg="add mod">
          <ac:chgData name="Tirapelle, Monica" userId="ea66f7dc-433e-4dba-b4df-cd22d65dcee2" providerId="ADAL" clId="{724CC6CD-56BF-43D7-8EF8-8464D97D4E92}" dt="2022-12-12T11:11:32.102" v="954" actId="1076"/>
          <ac:picMkLst>
            <pc:docMk/>
            <pc:sldMk cId="3573185404" sldId="430"/>
            <ac:picMk id="25" creationId="{31AD4123-6879-A859-B2AD-E87F4EA22C08}"/>
          </ac:picMkLst>
        </pc:picChg>
        <pc:picChg chg="add mod">
          <ac:chgData name="Tirapelle, Monica" userId="ea66f7dc-433e-4dba-b4df-cd22d65dcee2" providerId="ADAL" clId="{724CC6CD-56BF-43D7-8EF8-8464D97D4E92}" dt="2022-12-12T11:11:32.102" v="954" actId="1076"/>
          <ac:picMkLst>
            <pc:docMk/>
            <pc:sldMk cId="3573185404" sldId="430"/>
            <ac:picMk id="26" creationId="{D29A1EFC-A7D5-0DD5-C5D8-A2E521BDBB8C}"/>
          </ac:picMkLst>
        </pc:picChg>
        <pc:picChg chg="add mod">
          <ac:chgData name="Tirapelle, Monica" userId="ea66f7dc-433e-4dba-b4df-cd22d65dcee2" providerId="ADAL" clId="{724CC6CD-56BF-43D7-8EF8-8464D97D4E92}" dt="2022-12-12T11:11:37.270" v="955" actId="1076"/>
          <ac:picMkLst>
            <pc:docMk/>
            <pc:sldMk cId="3573185404" sldId="430"/>
            <ac:picMk id="28" creationId="{F4B8F493-B094-38FD-4226-B72024F5A401}"/>
          </ac:picMkLst>
        </pc:picChg>
        <pc:picChg chg="add mod ord">
          <ac:chgData name="Tirapelle, Monica" userId="ea66f7dc-433e-4dba-b4df-cd22d65dcee2" providerId="ADAL" clId="{724CC6CD-56BF-43D7-8EF8-8464D97D4E92}" dt="2022-12-12T11:10:59.811" v="943" actId="1076"/>
          <ac:picMkLst>
            <pc:docMk/>
            <pc:sldMk cId="3573185404" sldId="430"/>
            <ac:picMk id="29" creationId="{9DC90122-2872-0B6C-DEB4-9FF2C6EBF6D5}"/>
          </ac:picMkLst>
        </pc:picChg>
        <pc:picChg chg="add mod">
          <ac:chgData name="Tirapelle, Monica" userId="ea66f7dc-433e-4dba-b4df-cd22d65dcee2" providerId="ADAL" clId="{724CC6CD-56BF-43D7-8EF8-8464D97D4E92}" dt="2022-12-12T11:11:00.986" v="944" actId="1076"/>
          <ac:picMkLst>
            <pc:docMk/>
            <pc:sldMk cId="3573185404" sldId="430"/>
            <ac:picMk id="34" creationId="{77FAD384-8859-BD95-7DC6-5AB492A6911A}"/>
          </ac:picMkLst>
        </pc:picChg>
        <pc:cxnChg chg="add del mod">
          <ac:chgData name="Tirapelle, Monica" userId="ea66f7dc-433e-4dba-b4df-cd22d65dcee2" providerId="ADAL" clId="{724CC6CD-56BF-43D7-8EF8-8464D97D4E92}" dt="2022-12-12T10:53:02.823" v="711" actId="21"/>
          <ac:cxnSpMkLst>
            <pc:docMk/>
            <pc:sldMk cId="3573185404" sldId="430"/>
            <ac:cxnSpMk id="9" creationId="{A8B99C28-5D4E-4794-81A8-9BAD4594D334}"/>
          </ac:cxnSpMkLst>
        </pc:cxnChg>
        <pc:cxnChg chg="add del mod">
          <ac:chgData name="Tirapelle, Monica" userId="ea66f7dc-433e-4dba-b4df-cd22d65dcee2" providerId="ADAL" clId="{724CC6CD-56BF-43D7-8EF8-8464D97D4E92}" dt="2022-12-12T10:52:50.146" v="710"/>
          <ac:cxnSpMkLst>
            <pc:docMk/>
            <pc:sldMk cId="3573185404" sldId="430"/>
            <ac:cxnSpMk id="20" creationId="{6F68591A-C3AC-065B-2F71-796D451CAD8E}"/>
          </ac:cxnSpMkLst>
        </pc:cxnChg>
        <pc:cxnChg chg="add mod">
          <ac:chgData name="Tirapelle, Monica" userId="ea66f7dc-433e-4dba-b4df-cd22d65dcee2" providerId="ADAL" clId="{724CC6CD-56BF-43D7-8EF8-8464D97D4E92}" dt="2022-12-12T11:11:32.102" v="954" actId="1076"/>
          <ac:cxnSpMkLst>
            <pc:docMk/>
            <pc:sldMk cId="3573185404" sldId="430"/>
            <ac:cxnSpMk id="27" creationId="{9304D4E7-3103-64FA-F658-660F56525767}"/>
          </ac:cxnSpMkLst>
        </pc:cxnChg>
      </pc:sldChg>
      <pc:sldChg chg="addSp delSp modSp new del mod">
        <pc:chgData name="Tirapelle, Monica" userId="ea66f7dc-433e-4dba-b4df-cd22d65dcee2" providerId="ADAL" clId="{724CC6CD-56BF-43D7-8EF8-8464D97D4E92}" dt="2022-12-12T12:12:22.807" v="1570" actId="2696"/>
        <pc:sldMkLst>
          <pc:docMk/>
          <pc:sldMk cId="2861890981" sldId="431"/>
        </pc:sldMkLst>
        <pc:spChg chg="del">
          <ac:chgData name="Tirapelle, Monica" userId="ea66f7dc-433e-4dba-b4df-cd22d65dcee2" providerId="ADAL" clId="{724CC6CD-56BF-43D7-8EF8-8464D97D4E92}" dt="2022-12-12T11:17:54.495" v="976" actId="478"/>
          <ac:spMkLst>
            <pc:docMk/>
            <pc:sldMk cId="2861890981" sldId="431"/>
            <ac:spMk id="3" creationId="{BC8B9B80-641D-7F76-4379-6B5E127E7F0B}"/>
          </ac:spMkLst>
        </pc:spChg>
        <pc:spChg chg="mod">
          <ac:chgData name="Tirapelle, Monica" userId="ea66f7dc-433e-4dba-b4df-cd22d65dcee2" providerId="ADAL" clId="{724CC6CD-56BF-43D7-8EF8-8464D97D4E92}" dt="2022-12-12T11:17:54.894" v="977"/>
          <ac:spMkLst>
            <pc:docMk/>
            <pc:sldMk cId="2861890981" sldId="431"/>
            <ac:spMk id="7" creationId="{94B5C11E-C499-EFB9-C7BF-27C9B91B6162}"/>
          </ac:spMkLst>
        </pc:spChg>
        <pc:spChg chg="mod">
          <ac:chgData name="Tirapelle, Monica" userId="ea66f7dc-433e-4dba-b4df-cd22d65dcee2" providerId="ADAL" clId="{724CC6CD-56BF-43D7-8EF8-8464D97D4E92}" dt="2022-12-12T11:17:54.894" v="977"/>
          <ac:spMkLst>
            <pc:docMk/>
            <pc:sldMk cId="2861890981" sldId="431"/>
            <ac:spMk id="8" creationId="{3F3A7117-746A-FEDA-696F-6C17BB6FCBE3}"/>
          </ac:spMkLst>
        </pc:spChg>
        <pc:spChg chg="mod">
          <ac:chgData name="Tirapelle, Monica" userId="ea66f7dc-433e-4dba-b4df-cd22d65dcee2" providerId="ADAL" clId="{724CC6CD-56BF-43D7-8EF8-8464D97D4E92}" dt="2022-12-12T11:17:54.894" v="977"/>
          <ac:spMkLst>
            <pc:docMk/>
            <pc:sldMk cId="2861890981" sldId="431"/>
            <ac:spMk id="9" creationId="{416221D6-F0E8-2E09-4513-AA268512EC89}"/>
          </ac:spMkLst>
        </pc:spChg>
        <pc:spChg chg="mod">
          <ac:chgData name="Tirapelle, Monica" userId="ea66f7dc-433e-4dba-b4df-cd22d65dcee2" providerId="ADAL" clId="{724CC6CD-56BF-43D7-8EF8-8464D97D4E92}" dt="2022-12-12T11:17:54.894" v="977"/>
          <ac:spMkLst>
            <pc:docMk/>
            <pc:sldMk cId="2861890981" sldId="431"/>
            <ac:spMk id="10" creationId="{EC177835-5211-872B-308B-1A262D3E81D9}"/>
          </ac:spMkLst>
        </pc:spChg>
        <pc:spChg chg="mod">
          <ac:chgData name="Tirapelle, Monica" userId="ea66f7dc-433e-4dba-b4df-cd22d65dcee2" providerId="ADAL" clId="{724CC6CD-56BF-43D7-8EF8-8464D97D4E92}" dt="2022-12-12T11:17:54.894" v="977"/>
          <ac:spMkLst>
            <pc:docMk/>
            <pc:sldMk cId="2861890981" sldId="431"/>
            <ac:spMk id="11" creationId="{AAB23344-4042-9CFB-2DCB-9D990DA746BB}"/>
          </ac:spMkLst>
        </pc:spChg>
        <pc:spChg chg="add mod">
          <ac:chgData name="Tirapelle, Monica" userId="ea66f7dc-433e-4dba-b4df-cd22d65dcee2" providerId="ADAL" clId="{724CC6CD-56BF-43D7-8EF8-8464D97D4E92}" dt="2022-12-12T11:17:54.894" v="977"/>
          <ac:spMkLst>
            <pc:docMk/>
            <pc:sldMk cId="2861890981" sldId="431"/>
            <ac:spMk id="12" creationId="{BFEF3387-D373-0D2E-2FF7-689B788B44E5}"/>
          </ac:spMkLst>
        </pc:spChg>
        <pc:spChg chg="add mod">
          <ac:chgData name="Tirapelle, Monica" userId="ea66f7dc-433e-4dba-b4df-cd22d65dcee2" providerId="ADAL" clId="{724CC6CD-56BF-43D7-8EF8-8464D97D4E92}" dt="2022-12-12T11:17:54.894" v="977"/>
          <ac:spMkLst>
            <pc:docMk/>
            <pc:sldMk cId="2861890981" sldId="431"/>
            <ac:spMk id="13" creationId="{197ACD13-6979-C976-DCC1-3E25F8BB86A7}"/>
          </ac:spMkLst>
        </pc:spChg>
        <pc:spChg chg="add mod">
          <ac:chgData name="Tirapelle, Monica" userId="ea66f7dc-433e-4dba-b4df-cd22d65dcee2" providerId="ADAL" clId="{724CC6CD-56BF-43D7-8EF8-8464D97D4E92}" dt="2022-12-12T11:17:54.894" v="977"/>
          <ac:spMkLst>
            <pc:docMk/>
            <pc:sldMk cId="2861890981" sldId="431"/>
            <ac:spMk id="14" creationId="{194F6D20-A7D7-CB88-7565-D28AC42D8A31}"/>
          </ac:spMkLst>
        </pc:spChg>
        <pc:grpChg chg="add mod">
          <ac:chgData name="Tirapelle, Monica" userId="ea66f7dc-433e-4dba-b4df-cd22d65dcee2" providerId="ADAL" clId="{724CC6CD-56BF-43D7-8EF8-8464D97D4E92}" dt="2022-12-12T11:17:54.894" v="977"/>
          <ac:grpSpMkLst>
            <pc:docMk/>
            <pc:sldMk cId="2861890981" sldId="431"/>
            <ac:grpSpMk id="6" creationId="{22C7364C-8862-F4B0-01D6-4725A77E119E}"/>
          </ac:grpSpMkLst>
        </pc:grpChg>
        <pc:graphicFrameChg chg="add mod">
          <ac:chgData name="Tirapelle, Monica" userId="ea66f7dc-433e-4dba-b4df-cd22d65dcee2" providerId="ADAL" clId="{724CC6CD-56BF-43D7-8EF8-8464D97D4E92}" dt="2022-12-12T11:32:11.590" v="1158" actId="207"/>
          <ac:graphicFrameMkLst>
            <pc:docMk/>
            <pc:sldMk cId="2861890981" sldId="431"/>
            <ac:graphicFrameMk id="5" creationId="{B3BB6D68-73BC-E265-D55B-4C490EA91615}"/>
          </ac:graphicFrameMkLst>
        </pc:graphicFrameChg>
      </pc:sldChg>
      <pc:sldChg chg="addSp delSp modSp add mod ord modNotesTx">
        <pc:chgData name="Tirapelle, Monica" userId="ea66f7dc-433e-4dba-b4df-cd22d65dcee2" providerId="ADAL" clId="{724CC6CD-56BF-43D7-8EF8-8464D97D4E92}" dt="2022-12-12T13:32:37.418" v="2913" actId="207"/>
        <pc:sldMkLst>
          <pc:docMk/>
          <pc:sldMk cId="3050299477" sldId="432"/>
        </pc:sldMkLst>
        <pc:spChg chg="mod">
          <ac:chgData name="Tirapelle, Monica" userId="ea66f7dc-433e-4dba-b4df-cd22d65dcee2" providerId="ADAL" clId="{724CC6CD-56BF-43D7-8EF8-8464D97D4E92}" dt="2022-12-12T12:24:39.313" v="2032" actId="404"/>
          <ac:spMkLst>
            <pc:docMk/>
            <pc:sldMk cId="3050299477" sldId="432"/>
            <ac:spMk id="2" creationId="{13293346-7134-4BAB-1BBB-EDC180F8B753}"/>
          </ac:spMkLst>
        </pc:spChg>
        <pc:spChg chg="add del mod">
          <ac:chgData name="Tirapelle, Monica" userId="ea66f7dc-433e-4dba-b4df-cd22d65dcee2" providerId="ADAL" clId="{724CC6CD-56BF-43D7-8EF8-8464D97D4E92}" dt="2022-12-12T11:21:15.534" v="986" actId="478"/>
          <ac:spMkLst>
            <pc:docMk/>
            <pc:sldMk cId="3050299477" sldId="432"/>
            <ac:spMk id="9" creationId="{8765FF7E-C93F-EAE0-3C73-97925CA5331C}"/>
          </ac:spMkLst>
        </pc:spChg>
        <pc:spChg chg="add del">
          <ac:chgData name="Tirapelle, Monica" userId="ea66f7dc-433e-4dba-b4df-cd22d65dcee2" providerId="ADAL" clId="{724CC6CD-56BF-43D7-8EF8-8464D97D4E92}" dt="2022-12-12T11:31:27.968" v="1152" actId="478"/>
          <ac:spMkLst>
            <pc:docMk/>
            <pc:sldMk cId="3050299477" sldId="432"/>
            <ac:spMk id="11" creationId="{4F30AB8D-C799-8AF0-AF11-768A981B3190}"/>
          </ac:spMkLst>
        </pc:spChg>
        <pc:spChg chg="add mod">
          <ac:chgData name="Tirapelle, Monica" userId="ea66f7dc-433e-4dba-b4df-cd22d65dcee2" providerId="ADAL" clId="{724CC6CD-56BF-43D7-8EF8-8464D97D4E92}" dt="2022-12-12T12:51:03.498" v="2508" actId="208"/>
          <ac:spMkLst>
            <pc:docMk/>
            <pc:sldMk cId="3050299477" sldId="432"/>
            <ac:spMk id="12" creationId="{A9FEF52A-E398-CD16-FA10-F6BABF6EF6C9}"/>
          </ac:spMkLst>
        </pc:spChg>
        <pc:spChg chg="add mod">
          <ac:chgData name="Tirapelle, Monica" userId="ea66f7dc-433e-4dba-b4df-cd22d65dcee2" providerId="ADAL" clId="{724CC6CD-56BF-43D7-8EF8-8464D97D4E92}" dt="2022-12-12T12:24:52.396" v="2045" actId="1037"/>
          <ac:spMkLst>
            <pc:docMk/>
            <pc:sldMk cId="3050299477" sldId="432"/>
            <ac:spMk id="13" creationId="{102683FA-7D16-7573-647D-312742FCC318}"/>
          </ac:spMkLst>
        </pc:spChg>
        <pc:spChg chg="del mod">
          <ac:chgData name="Tirapelle, Monica" userId="ea66f7dc-433e-4dba-b4df-cd22d65dcee2" providerId="ADAL" clId="{724CC6CD-56BF-43D7-8EF8-8464D97D4E92}" dt="2022-12-12T12:11:27.135" v="1556" actId="478"/>
          <ac:spMkLst>
            <pc:docMk/>
            <pc:sldMk cId="3050299477" sldId="432"/>
            <ac:spMk id="31" creationId="{8F7EE328-6B05-D92A-1AA7-82656F06D26E}"/>
          </ac:spMkLst>
        </pc:spChg>
        <pc:spChg chg="mod">
          <ac:chgData name="Tirapelle, Monica" userId="ea66f7dc-433e-4dba-b4df-cd22d65dcee2" providerId="ADAL" clId="{724CC6CD-56BF-43D7-8EF8-8464D97D4E92}" dt="2022-12-12T12:55:34.317" v="2554" actId="1076"/>
          <ac:spMkLst>
            <pc:docMk/>
            <pc:sldMk cId="3050299477" sldId="432"/>
            <ac:spMk id="32" creationId="{36026AE9-8BD9-73C7-7718-972604B97D47}"/>
          </ac:spMkLst>
        </pc:spChg>
        <pc:spChg chg="del mod">
          <ac:chgData name="Tirapelle, Monica" userId="ea66f7dc-433e-4dba-b4df-cd22d65dcee2" providerId="ADAL" clId="{724CC6CD-56BF-43D7-8EF8-8464D97D4E92}" dt="2022-12-12T12:11:31.007" v="1559" actId="478"/>
          <ac:spMkLst>
            <pc:docMk/>
            <pc:sldMk cId="3050299477" sldId="432"/>
            <ac:spMk id="33" creationId="{834A35ED-45FC-DDD3-6AE5-4BAF88C160D0}"/>
          </ac:spMkLst>
        </pc:spChg>
        <pc:spChg chg="mod">
          <ac:chgData name="Tirapelle, Monica" userId="ea66f7dc-433e-4dba-b4df-cd22d65dcee2" providerId="ADAL" clId="{724CC6CD-56BF-43D7-8EF8-8464D97D4E92}" dt="2022-12-12T12:55:05.129" v="2548" actId="1582"/>
          <ac:spMkLst>
            <pc:docMk/>
            <pc:sldMk cId="3050299477" sldId="432"/>
            <ac:spMk id="34" creationId="{18A8E934-06EC-D941-08D0-8CCF6A501240}"/>
          </ac:spMkLst>
        </pc:spChg>
        <pc:spChg chg="mod">
          <ac:chgData name="Tirapelle, Monica" userId="ea66f7dc-433e-4dba-b4df-cd22d65dcee2" providerId="ADAL" clId="{724CC6CD-56BF-43D7-8EF8-8464D97D4E92}" dt="2022-12-12T12:55:38.871" v="2555" actId="1076"/>
          <ac:spMkLst>
            <pc:docMk/>
            <pc:sldMk cId="3050299477" sldId="432"/>
            <ac:spMk id="35" creationId="{909BA1DB-5BCD-D214-334A-66F800CCDCDC}"/>
          </ac:spMkLst>
        </pc:spChg>
        <pc:grpChg chg="add del mod">
          <ac:chgData name="Tirapelle, Monica" userId="ea66f7dc-433e-4dba-b4df-cd22d65dcee2" providerId="ADAL" clId="{724CC6CD-56BF-43D7-8EF8-8464D97D4E92}" dt="2022-12-12T12:55:30.389" v="2553" actId="14100"/>
          <ac:grpSpMkLst>
            <pc:docMk/>
            <pc:sldMk cId="3050299477" sldId="432"/>
            <ac:grpSpMk id="30" creationId="{E20E5E86-629C-04B8-2401-DD7ED23360C4}"/>
          </ac:grpSpMkLst>
        </pc:grpChg>
        <pc:graphicFrameChg chg="del mod">
          <ac:chgData name="Tirapelle, Monica" userId="ea66f7dc-433e-4dba-b4df-cd22d65dcee2" providerId="ADAL" clId="{724CC6CD-56BF-43D7-8EF8-8464D97D4E92}" dt="2022-12-12T11:37:50.785" v="1229" actId="478"/>
          <ac:graphicFrameMkLst>
            <pc:docMk/>
            <pc:sldMk cId="3050299477" sldId="432"/>
            <ac:graphicFrameMk id="3" creationId="{BCD1F4BE-9157-F8D3-4AC8-E982F6B3A406}"/>
          </ac:graphicFrameMkLst>
        </pc:graphicFrameChg>
        <pc:graphicFrameChg chg="add del mod modGraphic">
          <ac:chgData name="Tirapelle, Monica" userId="ea66f7dc-433e-4dba-b4df-cd22d65dcee2" providerId="ADAL" clId="{724CC6CD-56BF-43D7-8EF8-8464D97D4E92}" dt="2022-12-12T11:26:15.970" v="1005" actId="478"/>
          <ac:graphicFrameMkLst>
            <pc:docMk/>
            <pc:sldMk cId="3050299477" sldId="432"/>
            <ac:graphicFrameMk id="10" creationId="{32E4648F-2D88-DEB4-7639-DEB6E00CBB9C}"/>
          </ac:graphicFrameMkLst>
        </pc:graphicFrameChg>
        <pc:graphicFrameChg chg="add mod modGraphic">
          <ac:chgData name="Tirapelle, Monica" userId="ea66f7dc-433e-4dba-b4df-cd22d65dcee2" providerId="ADAL" clId="{724CC6CD-56BF-43D7-8EF8-8464D97D4E92}" dt="2022-12-12T12:54:38.498" v="2541" actId="2084"/>
          <ac:graphicFrameMkLst>
            <pc:docMk/>
            <pc:sldMk cId="3050299477" sldId="432"/>
            <ac:graphicFrameMk id="16" creationId="{BA36C2DC-62C9-FD6B-FC86-137B9E47B26F}"/>
          </ac:graphicFrameMkLst>
        </pc:graphicFrameChg>
        <pc:graphicFrameChg chg="add mod modGraphic">
          <ac:chgData name="Tirapelle, Monica" userId="ea66f7dc-433e-4dba-b4df-cd22d65dcee2" providerId="ADAL" clId="{724CC6CD-56BF-43D7-8EF8-8464D97D4E92}" dt="2022-12-12T12:54:52.178" v="2546" actId="2084"/>
          <ac:graphicFrameMkLst>
            <pc:docMk/>
            <pc:sldMk cId="3050299477" sldId="432"/>
            <ac:graphicFrameMk id="17" creationId="{90B05CFC-C933-8CEB-3B54-146417C4681F}"/>
          </ac:graphicFrameMkLst>
        </pc:graphicFrameChg>
        <pc:graphicFrameChg chg="add mod modGraphic">
          <ac:chgData name="Tirapelle, Monica" userId="ea66f7dc-433e-4dba-b4df-cd22d65dcee2" providerId="ADAL" clId="{724CC6CD-56BF-43D7-8EF8-8464D97D4E92}" dt="2022-12-12T12:54:48.151" v="2545" actId="2084"/>
          <ac:graphicFrameMkLst>
            <pc:docMk/>
            <pc:sldMk cId="3050299477" sldId="432"/>
            <ac:graphicFrameMk id="18" creationId="{1E9B5A26-E4B8-8DCB-DC05-C9DD47DA38D4}"/>
          </ac:graphicFrameMkLst>
        </pc:graphicFrameChg>
        <pc:graphicFrameChg chg="add mod modGraphic">
          <ac:chgData name="Tirapelle, Monica" userId="ea66f7dc-433e-4dba-b4df-cd22d65dcee2" providerId="ADAL" clId="{724CC6CD-56BF-43D7-8EF8-8464D97D4E92}" dt="2022-12-12T12:54:35.444" v="2540" actId="2084"/>
          <ac:graphicFrameMkLst>
            <pc:docMk/>
            <pc:sldMk cId="3050299477" sldId="432"/>
            <ac:graphicFrameMk id="19" creationId="{23DCC629-470C-1A38-DE04-3C5BE9C6DAC7}"/>
          </ac:graphicFrameMkLst>
        </pc:graphicFrameChg>
        <pc:graphicFrameChg chg="add del mod">
          <ac:chgData name="Tirapelle, Monica" userId="ea66f7dc-433e-4dba-b4df-cd22d65dcee2" providerId="ADAL" clId="{724CC6CD-56BF-43D7-8EF8-8464D97D4E92}" dt="2022-12-12T11:51:20.851" v="1353" actId="478"/>
          <ac:graphicFrameMkLst>
            <pc:docMk/>
            <pc:sldMk cId="3050299477" sldId="432"/>
            <ac:graphicFrameMk id="20" creationId="{87E280FE-6C39-1E51-62C9-25CEF01AA561}"/>
          </ac:graphicFrameMkLst>
        </pc:graphicFrameChg>
        <pc:graphicFrameChg chg="add mod modGraphic">
          <ac:chgData name="Tirapelle, Monica" userId="ea66f7dc-433e-4dba-b4df-cd22d65dcee2" providerId="ADAL" clId="{724CC6CD-56BF-43D7-8EF8-8464D97D4E92}" dt="2022-12-12T12:54:40.840" v="2542" actId="2084"/>
          <ac:graphicFrameMkLst>
            <pc:docMk/>
            <pc:sldMk cId="3050299477" sldId="432"/>
            <ac:graphicFrameMk id="21" creationId="{89907B34-F603-ABD5-C8A6-54AFE98EF55D}"/>
          </ac:graphicFrameMkLst>
        </pc:graphicFrameChg>
        <pc:graphicFrameChg chg="add del mod">
          <ac:chgData name="Tirapelle, Monica" userId="ea66f7dc-433e-4dba-b4df-cd22d65dcee2" providerId="ADAL" clId="{724CC6CD-56BF-43D7-8EF8-8464D97D4E92}" dt="2022-12-12T11:50:35.079" v="1342" actId="478"/>
          <ac:graphicFrameMkLst>
            <pc:docMk/>
            <pc:sldMk cId="3050299477" sldId="432"/>
            <ac:graphicFrameMk id="24" creationId="{09D86531-1B9E-482C-04A2-B14D78A47FB4}"/>
          </ac:graphicFrameMkLst>
        </pc:graphicFrameChg>
        <pc:graphicFrameChg chg="add mod modGraphic">
          <ac:chgData name="Tirapelle, Monica" userId="ea66f7dc-433e-4dba-b4df-cd22d65dcee2" providerId="ADAL" clId="{724CC6CD-56BF-43D7-8EF8-8464D97D4E92}" dt="2022-12-12T12:54:43.118" v="2543" actId="2084"/>
          <ac:graphicFrameMkLst>
            <pc:docMk/>
            <pc:sldMk cId="3050299477" sldId="432"/>
            <ac:graphicFrameMk id="25" creationId="{FE4E8558-A5EE-4A4E-6B49-3022E678B11E}"/>
          </ac:graphicFrameMkLst>
        </pc:graphicFrameChg>
        <pc:graphicFrameChg chg="add mod modGraphic">
          <ac:chgData name="Tirapelle, Monica" userId="ea66f7dc-433e-4dba-b4df-cd22d65dcee2" providerId="ADAL" clId="{724CC6CD-56BF-43D7-8EF8-8464D97D4E92}" dt="2022-12-12T13:32:37.418" v="2913" actId="207"/>
          <ac:graphicFrameMkLst>
            <pc:docMk/>
            <pc:sldMk cId="3050299477" sldId="432"/>
            <ac:graphicFrameMk id="26" creationId="{2E20956E-8AF7-2DE3-614D-AAEA5AA58A1D}"/>
          </ac:graphicFrameMkLst>
        </pc:graphicFrameChg>
        <pc:graphicFrameChg chg="add mod modGraphic">
          <ac:chgData name="Tirapelle, Monica" userId="ea66f7dc-433e-4dba-b4df-cd22d65dcee2" providerId="ADAL" clId="{724CC6CD-56BF-43D7-8EF8-8464D97D4E92}" dt="2022-12-12T12:54:54.995" v="2547" actId="2084"/>
          <ac:graphicFrameMkLst>
            <pc:docMk/>
            <pc:sldMk cId="3050299477" sldId="432"/>
            <ac:graphicFrameMk id="27" creationId="{8851EABC-A699-A037-1527-4457F45C14D6}"/>
          </ac:graphicFrameMkLst>
        </pc:graphicFrameChg>
        <pc:picChg chg="del">
          <ac:chgData name="Tirapelle, Monica" userId="ea66f7dc-433e-4dba-b4df-cd22d65dcee2" providerId="ADAL" clId="{724CC6CD-56BF-43D7-8EF8-8464D97D4E92}" dt="2022-12-12T11:21:04.175" v="982" actId="478"/>
          <ac:picMkLst>
            <pc:docMk/>
            <pc:sldMk cId="3050299477" sldId="432"/>
            <ac:picMk id="5" creationId="{E7DD04E3-DC2B-185A-D3E8-D8DEE0A8C21B}"/>
          </ac:picMkLst>
        </pc:picChg>
        <pc:picChg chg="del">
          <ac:chgData name="Tirapelle, Monica" userId="ea66f7dc-433e-4dba-b4df-cd22d65dcee2" providerId="ADAL" clId="{724CC6CD-56BF-43D7-8EF8-8464D97D4E92}" dt="2022-12-12T11:21:11.586" v="984" actId="478"/>
          <ac:picMkLst>
            <pc:docMk/>
            <pc:sldMk cId="3050299477" sldId="432"/>
            <ac:picMk id="6" creationId="{9842ADF9-91A6-54CF-F9DE-983FCB35603C}"/>
          </ac:picMkLst>
        </pc:picChg>
        <pc:picChg chg="del">
          <ac:chgData name="Tirapelle, Monica" userId="ea66f7dc-433e-4dba-b4df-cd22d65dcee2" providerId="ADAL" clId="{724CC6CD-56BF-43D7-8EF8-8464D97D4E92}" dt="2022-12-12T11:21:17.232" v="987" actId="478"/>
          <ac:picMkLst>
            <pc:docMk/>
            <pc:sldMk cId="3050299477" sldId="432"/>
            <ac:picMk id="7" creationId="{33DC071B-5603-6A51-0435-7924A1CA11C1}"/>
          </ac:picMkLst>
        </pc:picChg>
        <pc:picChg chg="add del mod modCrop">
          <ac:chgData name="Tirapelle, Monica" userId="ea66f7dc-433e-4dba-b4df-cd22d65dcee2" providerId="ADAL" clId="{724CC6CD-56BF-43D7-8EF8-8464D97D4E92}" dt="2022-12-12T11:42:02.929" v="1269" actId="478"/>
          <ac:picMkLst>
            <pc:docMk/>
            <pc:sldMk cId="3050299477" sldId="432"/>
            <ac:picMk id="15" creationId="{C5697B57-0E64-8FF3-74BB-363999A12BF1}"/>
          </ac:picMkLst>
        </pc:picChg>
        <pc:picChg chg="add del mod">
          <ac:chgData name="Tirapelle, Monica" userId="ea66f7dc-433e-4dba-b4df-cd22d65dcee2" providerId="ADAL" clId="{724CC6CD-56BF-43D7-8EF8-8464D97D4E92}" dt="2022-12-12T11:55:00.383" v="1410" actId="478"/>
          <ac:picMkLst>
            <pc:docMk/>
            <pc:sldMk cId="3050299477" sldId="432"/>
            <ac:picMk id="23" creationId="{2D0D656D-B3EB-A9F6-A61E-49791D7B1A71}"/>
          </ac:picMkLst>
        </pc:picChg>
        <pc:picChg chg="add del">
          <ac:chgData name="Tirapelle, Monica" userId="ea66f7dc-433e-4dba-b4df-cd22d65dcee2" providerId="ADAL" clId="{724CC6CD-56BF-43D7-8EF8-8464D97D4E92}" dt="2022-12-12T11:56:35.312" v="1419" actId="478"/>
          <ac:picMkLst>
            <pc:docMk/>
            <pc:sldMk cId="3050299477" sldId="432"/>
            <ac:picMk id="29" creationId="{7C28FBB4-8374-A2B5-D4C1-BEA3228FBDFE}"/>
          </ac:picMkLst>
        </pc:picChg>
      </pc:sldChg>
      <pc:sldChg chg="addSp modSp new mod">
        <pc:chgData name="Tirapelle, Monica" userId="ea66f7dc-433e-4dba-b4df-cd22d65dcee2" providerId="ADAL" clId="{724CC6CD-56BF-43D7-8EF8-8464D97D4E92}" dt="2022-12-13T10:12:40.625" v="3195" actId="20577"/>
        <pc:sldMkLst>
          <pc:docMk/>
          <pc:sldMk cId="1106614882" sldId="433"/>
        </pc:sldMkLst>
        <pc:spChg chg="mod">
          <ac:chgData name="Tirapelle, Monica" userId="ea66f7dc-433e-4dba-b4df-cd22d65dcee2" providerId="ADAL" clId="{724CC6CD-56BF-43D7-8EF8-8464D97D4E92}" dt="2022-12-12T12:33:01.919" v="2251" actId="20577"/>
          <ac:spMkLst>
            <pc:docMk/>
            <pc:sldMk cId="1106614882" sldId="433"/>
            <ac:spMk id="2" creationId="{B2F4E4E8-B05A-4D91-4E4A-1047A8048B84}"/>
          </ac:spMkLst>
        </pc:spChg>
        <pc:spChg chg="mod">
          <ac:chgData name="Tirapelle, Monica" userId="ea66f7dc-433e-4dba-b4df-cd22d65dcee2" providerId="ADAL" clId="{724CC6CD-56BF-43D7-8EF8-8464D97D4E92}" dt="2022-12-13T10:12:40.625" v="3195" actId="20577"/>
          <ac:spMkLst>
            <pc:docMk/>
            <pc:sldMk cId="1106614882" sldId="433"/>
            <ac:spMk id="3" creationId="{7EC541B6-9713-0ADF-4150-BAF5729B14D6}"/>
          </ac:spMkLst>
        </pc:spChg>
        <pc:picChg chg="add mod">
          <ac:chgData name="Tirapelle, Monica" userId="ea66f7dc-433e-4dba-b4df-cd22d65dcee2" providerId="ADAL" clId="{724CC6CD-56BF-43D7-8EF8-8464D97D4E92}" dt="2022-12-12T12:33:44.176" v="2302" actId="553"/>
          <ac:picMkLst>
            <pc:docMk/>
            <pc:sldMk cId="1106614882" sldId="433"/>
            <ac:picMk id="5" creationId="{24B3EB64-C537-041B-AA26-6F9CD0168438}"/>
          </ac:picMkLst>
        </pc:picChg>
        <pc:picChg chg="add mod">
          <ac:chgData name="Tirapelle, Monica" userId="ea66f7dc-433e-4dba-b4df-cd22d65dcee2" providerId="ADAL" clId="{724CC6CD-56BF-43D7-8EF8-8464D97D4E92}" dt="2022-12-12T12:33:49.250" v="2303" actId="465"/>
          <ac:picMkLst>
            <pc:docMk/>
            <pc:sldMk cId="1106614882" sldId="433"/>
            <ac:picMk id="6" creationId="{283AD4C1-BD19-0C28-0633-B06CB6508F13}"/>
          </ac:picMkLst>
        </pc:picChg>
        <pc:picChg chg="add mod">
          <ac:chgData name="Tirapelle, Monica" userId="ea66f7dc-433e-4dba-b4df-cd22d65dcee2" providerId="ADAL" clId="{724CC6CD-56BF-43D7-8EF8-8464D97D4E92}" dt="2022-12-12T12:33:44.176" v="2302" actId="553"/>
          <ac:picMkLst>
            <pc:docMk/>
            <pc:sldMk cId="1106614882" sldId="433"/>
            <ac:picMk id="7" creationId="{F149D763-E28E-6534-961B-EBA91D577203}"/>
          </ac:picMkLst>
        </pc:picChg>
      </pc:sldChg>
    </pc:docChg>
  </pc:docChgLst>
  <pc:docChgLst>
    <pc:chgData name="Tirapelle, Monica" userId="ea66f7dc-433e-4dba-b4df-cd22d65dcee2" providerId="ADAL" clId="{7A4EA853-3E8E-46C1-A41F-431BACB858BE}"/>
    <pc:docChg chg="undo redo custSel addSld delSld modSld sldOrd">
      <pc:chgData name="Tirapelle, Monica" userId="ea66f7dc-433e-4dba-b4df-cd22d65dcee2" providerId="ADAL" clId="{7A4EA853-3E8E-46C1-A41F-431BACB858BE}" dt="2022-07-01T13:21:46.295" v="1788" actId="2696"/>
      <pc:docMkLst>
        <pc:docMk/>
      </pc:docMkLst>
      <pc:sldChg chg="modSp mod">
        <pc:chgData name="Tirapelle, Monica" userId="ea66f7dc-433e-4dba-b4df-cd22d65dcee2" providerId="ADAL" clId="{7A4EA853-3E8E-46C1-A41F-431BACB858BE}" dt="2022-06-28T17:15:12.326" v="2" actId="20577"/>
        <pc:sldMkLst>
          <pc:docMk/>
          <pc:sldMk cId="2531566278" sldId="256"/>
        </pc:sldMkLst>
        <pc:spChg chg="mod">
          <ac:chgData name="Tirapelle, Monica" userId="ea66f7dc-433e-4dba-b4df-cd22d65dcee2" providerId="ADAL" clId="{7A4EA853-3E8E-46C1-A41F-431BACB858BE}" dt="2022-06-28T17:15:12.326" v="2" actId="20577"/>
          <ac:spMkLst>
            <pc:docMk/>
            <pc:sldMk cId="2531566278" sldId="256"/>
            <ac:spMk id="2" creationId="{00000000-0000-0000-0000-000000000000}"/>
          </ac:spMkLst>
        </pc:spChg>
      </pc:sldChg>
      <pc:sldChg chg="modSp del mod">
        <pc:chgData name="Tirapelle, Monica" userId="ea66f7dc-433e-4dba-b4df-cd22d65dcee2" providerId="ADAL" clId="{7A4EA853-3E8E-46C1-A41F-431BACB858BE}" dt="2022-07-01T13:21:46.295" v="1788" actId="2696"/>
        <pc:sldMkLst>
          <pc:docMk/>
          <pc:sldMk cId="2562870685" sldId="318"/>
        </pc:sldMkLst>
        <pc:spChg chg="mod">
          <ac:chgData name="Tirapelle, Monica" userId="ea66f7dc-433e-4dba-b4df-cd22d65dcee2" providerId="ADAL" clId="{7A4EA853-3E8E-46C1-A41F-431BACB858BE}" dt="2022-06-28T17:15:34.668" v="3" actId="20577"/>
          <ac:spMkLst>
            <pc:docMk/>
            <pc:sldMk cId="2562870685" sldId="318"/>
            <ac:spMk id="3" creationId="{48F2E1BF-633A-D3D2-6B7A-7E64AB608FD3}"/>
          </ac:spMkLst>
        </pc:spChg>
      </pc:sldChg>
      <pc:sldChg chg="modSp mod chgLayout">
        <pc:chgData name="Tirapelle, Monica" userId="ea66f7dc-433e-4dba-b4df-cd22d65dcee2" providerId="ADAL" clId="{7A4EA853-3E8E-46C1-A41F-431BACB858BE}" dt="2022-07-01T10:57:14.951" v="1717" actId="20577"/>
        <pc:sldMkLst>
          <pc:docMk/>
          <pc:sldMk cId="245129166" sldId="319"/>
        </pc:sldMkLst>
        <pc:spChg chg="mod ord">
          <ac:chgData name="Tirapelle, Monica" userId="ea66f7dc-433e-4dba-b4df-cd22d65dcee2" providerId="ADAL" clId="{7A4EA853-3E8E-46C1-A41F-431BACB858BE}" dt="2022-06-29T15:51:35.004" v="655" actId="700"/>
          <ac:spMkLst>
            <pc:docMk/>
            <pc:sldMk cId="245129166" sldId="319"/>
            <ac:spMk id="2" creationId="{0DBC2F7C-E2BA-5488-6DBE-32B04F3A6EA2}"/>
          </ac:spMkLst>
        </pc:spChg>
        <pc:spChg chg="mod ord">
          <ac:chgData name="Tirapelle, Monica" userId="ea66f7dc-433e-4dba-b4df-cd22d65dcee2" providerId="ADAL" clId="{7A4EA853-3E8E-46C1-A41F-431BACB858BE}" dt="2022-07-01T10:57:14.951" v="1717" actId="20577"/>
          <ac:spMkLst>
            <pc:docMk/>
            <pc:sldMk cId="245129166" sldId="319"/>
            <ac:spMk id="3" creationId="{61B4D605-12A5-360C-1F41-17862A2F7CAF}"/>
          </ac:spMkLst>
        </pc:spChg>
        <pc:spChg chg="mod ord">
          <ac:chgData name="Tirapelle, Monica" userId="ea66f7dc-433e-4dba-b4df-cd22d65dcee2" providerId="ADAL" clId="{7A4EA853-3E8E-46C1-A41F-431BACB858BE}" dt="2022-06-29T15:51:35.004" v="655" actId="700"/>
          <ac:spMkLst>
            <pc:docMk/>
            <pc:sldMk cId="245129166" sldId="319"/>
            <ac:spMk id="4" creationId="{DCBE3D97-6387-0030-4813-FB1FA839BF26}"/>
          </ac:spMkLst>
        </pc:spChg>
      </pc:sldChg>
      <pc:sldChg chg="del">
        <pc:chgData name="Tirapelle, Monica" userId="ea66f7dc-433e-4dba-b4df-cd22d65dcee2" providerId="ADAL" clId="{7A4EA853-3E8E-46C1-A41F-431BACB858BE}" dt="2022-06-28T17:15:47.323" v="4" actId="2696"/>
        <pc:sldMkLst>
          <pc:docMk/>
          <pc:sldMk cId="2938560370" sldId="320"/>
        </pc:sldMkLst>
      </pc:sldChg>
      <pc:sldChg chg="modSp new mod">
        <pc:chgData name="Tirapelle, Monica" userId="ea66f7dc-433e-4dba-b4df-cd22d65dcee2" providerId="ADAL" clId="{7A4EA853-3E8E-46C1-A41F-431BACB858BE}" dt="2022-07-01T10:56:08.194" v="1682" actId="20577"/>
        <pc:sldMkLst>
          <pc:docMk/>
          <pc:sldMk cId="3782447470" sldId="320"/>
        </pc:sldMkLst>
        <pc:spChg chg="mod">
          <ac:chgData name="Tirapelle, Monica" userId="ea66f7dc-433e-4dba-b4df-cd22d65dcee2" providerId="ADAL" clId="{7A4EA853-3E8E-46C1-A41F-431BACB858BE}" dt="2022-06-28T17:20:07.589" v="173" actId="20577"/>
          <ac:spMkLst>
            <pc:docMk/>
            <pc:sldMk cId="3782447470" sldId="320"/>
            <ac:spMk id="2" creationId="{3A9686EF-642B-C07D-D8D1-4DA681AF4D8D}"/>
          </ac:spMkLst>
        </pc:spChg>
        <pc:spChg chg="mod">
          <ac:chgData name="Tirapelle, Monica" userId="ea66f7dc-433e-4dba-b4df-cd22d65dcee2" providerId="ADAL" clId="{7A4EA853-3E8E-46C1-A41F-431BACB858BE}" dt="2022-07-01T10:56:08.194" v="1682" actId="20577"/>
          <ac:spMkLst>
            <pc:docMk/>
            <pc:sldMk cId="3782447470" sldId="320"/>
            <ac:spMk id="3" creationId="{6F08C254-EFDF-6880-D739-40E5DE25A724}"/>
          </ac:spMkLst>
        </pc:spChg>
      </pc:sldChg>
      <pc:sldChg chg="del">
        <pc:chgData name="Tirapelle, Monica" userId="ea66f7dc-433e-4dba-b4df-cd22d65dcee2" providerId="ADAL" clId="{7A4EA853-3E8E-46C1-A41F-431BACB858BE}" dt="2022-06-28T17:15:47.323" v="4" actId="2696"/>
        <pc:sldMkLst>
          <pc:docMk/>
          <pc:sldMk cId="157256909" sldId="321"/>
        </pc:sldMkLst>
      </pc:sldChg>
      <pc:sldChg chg="addSp delSp modSp new mod">
        <pc:chgData name="Tirapelle, Monica" userId="ea66f7dc-433e-4dba-b4df-cd22d65dcee2" providerId="ADAL" clId="{7A4EA853-3E8E-46C1-A41F-431BACB858BE}" dt="2022-07-01T10:49:11.982" v="1637" actId="20577"/>
        <pc:sldMkLst>
          <pc:docMk/>
          <pc:sldMk cId="1355444474" sldId="321"/>
        </pc:sldMkLst>
        <pc:spChg chg="add del">
          <ac:chgData name="Tirapelle, Monica" userId="ea66f7dc-433e-4dba-b4df-cd22d65dcee2" providerId="ADAL" clId="{7A4EA853-3E8E-46C1-A41F-431BACB858BE}" dt="2022-06-29T17:47:35.203" v="697" actId="26606"/>
          <ac:spMkLst>
            <pc:docMk/>
            <pc:sldMk cId="1355444474" sldId="321"/>
            <ac:spMk id="2" creationId="{5F05D570-9C4F-A1A1-B1B7-979423694DFE}"/>
          </ac:spMkLst>
        </pc:spChg>
        <pc:spChg chg="del">
          <ac:chgData name="Tirapelle, Monica" userId="ea66f7dc-433e-4dba-b4df-cd22d65dcee2" providerId="ADAL" clId="{7A4EA853-3E8E-46C1-A41F-431BACB858BE}" dt="2022-06-28T17:23:41.960" v="176" actId="478"/>
          <ac:spMkLst>
            <pc:docMk/>
            <pc:sldMk cId="1355444474" sldId="321"/>
            <ac:spMk id="3" creationId="{57D853F5-8BB2-9999-C8CD-7C115206C5CD}"/>
          </ac:spMkLst>
        </pc:spChg>
        <pc:spChg chg="mod">
          <ac:chgData name="Tirapelle, Monica" userId="ea66f7dc-433e-4dba-b4df-cd22d65dcee2" providerId="ADAL" clId="{7A4EA853-3E8E-46C1-A41F-431BACB858BE}" dt="2022-06-29T17:47:35.203" v="697" actId="26606"/>
          <ac:spMkLst>
            <pc:docMk/>
            <pc:sldMk cId="1355444474" sldId="321"/>
            <ac:spMk id="4" creationId="{AAF0BED0-055C-DF4B-C735-56390E3D8B72}"/>
          </ac:spMkLst>
        </pc:spChg>
        <pc:spChg chg="add mod">
          <ac:chgData name="Tirapelle, Monica" userId="ea66f7dc-433e-4dba-b4df-cd22d65dcee2" providerId="ADAL" clId="{7A4EA853-3E8E-46C1-A41F-431BACB858BE}" dt="2022-07-01T10:14:24.312" v="1261" actId="20577"/>
          <ac:spMkLst>
            <pc:docMk/>
            <pc:sldMk cId="1355444474" sldId="321"/>
            <ac:spMk id="7" creationId="{F363F35D-DD8C-4270-D93C-98C6E3DF5CB1}"/>
          </ac:spMkLst>
        </pc:spChg>
        <pc:spChg chg="add del">
          <ac:chgData name="Tirapelle, Monica" userId="ea66f7dc-433e-4dba-b4df-cd22d65dcee2" providerId="ADAL" clId="{7A4EA853-3E8E-46C1-A41F-431BACB858BE}" dt="2022-06-29T17:47:28.688" v="696" actId="26606"/>
          <ac:spMkLst>
            <pc:docMk/>
            <pc:sldMk cId="1355444474" sldId="321"/>
            <ac:spMk id="10" creationId="{F363F35D-DD8C-4270-D93C-98C6E3DF5CB1}"/>
          </ac:spMkLst>
        </pc:spChg>
        <pc:graphicFrameChg chg="add mod modGraphic">
          <ac:chgData name="Tirapelle, Monica" userId="ea66f7dc-433e-4dba-b4df-cd22d65dcee2" providerId="ADAL" clId="{7A4EA853-3E8E-46C1-A41F-431BACB858BE}" dt="2022-07-01T10:49:11.982" v="1637" actId="20577"/>
          <ac:graphicFrameMkLst>
            <pc:docMk/>
            <pc:sldMk cId="1355444474" sldId="321"/>
            <ac:graphicFrameMk id="5" creationId="{D89A1939-4BE3-BFCA-1DDA-537244D08170}"/>
          </ac:graphicFrameMkLst>
        </pc:graphicFrameChg>
      </pc:sldChg>
      <pc:sldChg chg="del">
        <pc:chgData name="Tirapelle, Monica" userId="ea66f7dc-433e-4dba-b4df-cd22d65dcee2" providerId="ADAL" clId="{7A4EA853-3E8E-46C1-A41F-431BACB858BE}" dt="2022-06-28T17:15:47.323" v="4" actId="2696"/>
        <pc:sldMkLst>
          <pc:docMk/>
          <pc:sldMk cId="107730244" sldId="322"/>
        </pc:sldMkLst>
      </pc:sldChg>
      <pc:sldChg chg="addSp delSp modSp new mod chgLayout modNotesTx">
        <pc:chgData name="Tirapelle, Monica" userId="ea66f7dc-433e-4dba-b4df-cd22d65dcee2" providerId="ADAL" clId="{7A4EA853-3E8E-46C1-A41F-431BACB858BE}" dt="2022-07-01T11:07:43.192" v="1786"/>
        <pc:sldMkLst>
          <pc:docMk/>
          <pc:sldMk cId="4291071393" sldId="322"/>
        </pc:sldMkLst>
        <pc:spChg chg="del">
          <ac:chgData name="Tirapelle, Monica" userId="ea66f7dc-433e-4dba-b4df-cd22d65dcee2" providerId="ADAL" clId="{7A4EA853-3E8E-46C1-A41F-431BACB858BE}" dt="2022-06-30T09:45:05.403" v="740" actId="700"/>
          <ac:spMkLst>
            <pc:docMk/>
            <pc:sldMk cId="4291071393" sldId="322"/>
            <ac:spMk id="2" creationId="{6B2BB6FB-580D-BE09-20FB-7FFB6BAEB677}"/>
          </ac:spMkLst>
        </pc:spChg>
        <pc:spChg chg="del">
          <ac:chgData name="Tirapelle, Monica" userId="ea66f7dc-433e-4dba-b4df-cd22d65dcee2" providerId="ADAL" clId="{7A4EA853-3E8E-46C1-A41F-431BACB858BE}" dt="2022-06-29T15:51:52.530" v="660" actId="478"/>
          <ac:spMkLst>
            <pc:docMk/>
            <pc:sldMk cId="4291071393" sldId="322"/>
            <ac:spMk id="3" creationId="{B19B7BC4-A3FF-1AA3-0AB6-0A64D152DA61}"/>
          </ac:spMkLst>
        </pc:spChg>
        <pc:spChg chg="add mod ord">
          <ac:chgData name="Tirapelle, Monica" userId="ea66f7dc-433e-4dba-b4df-cd22d65dcee2" providerId="ADAL" clId="{7A4EA853-3E8E-46C1-A41F-431BACB858BE}" dt="2022-07-01T10:38:38.511" v="1526" actId="20577"/>
          <ac:spMkLst>
            <pc:docMk/>
            <pc:sldMk cId="4291071393" sldId="322"/>
            <ac:spMk id="3" creationId="{F154FCA9-864D-B4A0-A9A4-EADE6F2B2C92}"/>
          </ac:spMkLst>
        </pc:spChg>
        <pc:spChg chg="mod ord">
          <ac:chgData name="Tirapelle, Monica" userId="ea66f7dc-433e-4dba-b4df-cd22d65dcee2" providerId="ADAL" clId="{7A4EA853-3E8E-46C1-A41F-431BACB858BE}" dt="2022-06-30T09:45:05.403" v="740" actId="700"/>
          <ac:spMkLst>
            <pc:docMk/>
            <pc:sldMk cId="4291071393" sldId="322"/>
            <ac:spMk id="4" creationId="{FABC8AF3-96DF-E152-4C80-9AC67C523503}"/>
          </ac:spMkLst>
        </pc:spChg>
        <pc:spChg chg="add mod ord">
          <ac:chgData name="Tirapelle, Monica" userId="ea66f7dc-433e-4dba-b4df-cd22d65dcee2" providerId="ADAL" clId="{7A4EA853-3E8E-46C1-A41F-431BACB858BE}" dt="2022-07-01T11:06:30.348" v="1731" actId="20577"/>
          <ac:spMkLst>
            <pc:docMk/>
            <pc:sldMk cId="4291071393" sldId="322"/>
            <ac:spMk id="5" creationId="{10947C71-D388-B2FF-FDF7-A70DA0A6ADEA}"/>
          </ac:spMkLst>
        </pc:spChg>
        <pc:picChg chg="add mod modCrop">
          <ac:chgData name="Tirapelle, Monica" userId="ea66f7dc-433e-4dba-b4df-cd22d65dcee2" providerId="ADAL" clId="{7A4EA853-3E8E-46C1-A41F-431BACB858BE}" dt="2022-06-30T09:46:57.302" v="764" actId="1076"/>
          <ac:picMkLst>
            <pc:docMk/>
            <pc:sldMk cId="4291071393" sldId="322"/>
            <ac:picMk id="6" creationId="{111AFE1E-5C70-4A17-BE00-37D6CEBFF6C4}"/>
          </ac:picMkLst>
        </pc:picChg>
        <pc:picChg chg="add mod modCrop">
          <ac:chgData name="Tirapelle, Monica" userId="ea66f7dc-433e-4dba-b4df-cd22d65dcee2" providerId="ADAL" clId="{7A4EA853-3E8E-46C1-A41F-431BACB858BE}" dt="2022-06-30T09:46:57.302" v="764" actId="1076"/>
          <ac:picMkLst>
            <pc:docMk/>
            <pc:sldMk cId="4291071393" sldId="322"/>
            <ac:picMk id="8" creationId="{C7762AF1-122C-C3ED-2DCC-608A37C85E42}"/>
          </ac:picMkLst>
        </pc:picChg>
      </pc:sldChg>
      <pc:sldChg chg="del">
        <pc:chgData name="Tirapelle, Monica" userId="ea66f7dc-433e-4dba-b4df-cd22d65dcee2" providerId="ADAL" clId="{7A4EA853-3E8E-46C1-A41F-431BACB858BE}" dt="2022-06-28T17:15:47.323" v="4" actId="2696"/>
        <pc:sldMkLst>
          <pc:docMk/>
          <pc:sldMk cId="1560471473" sldId="323"/>
        </pc:sldMkLst>
      </pc:sldChg>
      <pc:sldChg chg="modSp new mod">
        <pc:chgData name="Tirapelle, Monica" userId="ea66f7dc-433e-4dba-b4df-cd22d65dcee2" providerId="ADAL" clId="{7A4EA853-3E8E-46C1-A41F-431BACB858BE}" dt="2022-07-01T10:29:39.253" v="1492" actId="403"/>
        <pc:sldMkLst>
          <pc:docMk/>
          <pc:sldMk cId="2621182448" sldId="323"/>
        </pc:sldMkLst>
        <pc:spChg chg="mod">
          <ac:chgData name="Tirapelle, Monica" userId="ea66f7dc-433e-4dba-b4df-cd22d65dcee2" providerId="ADAL" clId="{7A4EA853-3E8E-46C1-A41F-431BACB858BE}" dt="2022-06-29T17:46:46.497" v="694" actId="20577"/>
          <ac:spMkLst>
            <pc:docMk/>
            <pc:sldMk cId="2621182448" sldId="323"/>
            <ac:spMk id="2" creationId="{76C6E033-4843-C8A7-5399-A6B44B4AC560}"/>
          </ac:spMkLst>
        </pc:spChg>
        <pc:spChg chg="mod">
          <ac:chgData name="Tirapelle, Monica" userId="ea66f7dc-433e-4dba-b4df-cd22d65dcee2" providerId="ADAL" clId="{7A4EA853-3E8E-46C1-A41F-431BACB858BE}" dt="2022-07-01T10:29:39.253" v="1492" actId="403"/>
          <ac:spMkLst>
            <pc:docMk/>
            <pc:sldMk cId="2621182448" sldId="323"/>
            <ac:spMk id="3" creationId="{40FCF211-A52F-640E-155B-7425F7A09BFC}"/>
          </ac:spMkLst>
        </pc:spChg>
      </pc:sldChg>
      <pc:sldChg chg="del">
        <pc:chgData name="Tirapelle, Monica" userId="ea66f7dc-433e-4dba-b4df-cd22d65dcee2" providerId="ADAL" clId="{7A4EA853-3E8E-46C1-A41F-431BACB858BE}" dt="2022-06-28T17:15:47.323" v="4" actId="2696"/>
        <pc:sldMkLst>
          <pc:docMk/>
          <pc:sldMk cId="2678936475" sldId="324"/>
        </pc:sldMkLst>
      </pc:sldChg>
      <pc:sldChg chg="modSp new del mod">
        <pc:chgData name="Tirapelle, Monica" userId="ea66f7dc-433e-4dba-b4df-cd22d65dcee2" providerId="ADAL" clId="{7A4EA853-3E8E-46C1-A41F-431BACB858BE}" dt="2022-07-01T10:30:54.763" v="1500" actId="2696"/>
        <pc:sldMkLst>
          <pc:docMk/>
          <pc:sldMk cId="3718934129" sldId="324"/>
        </pc:sldMkLst>
        <pc:spChg chg="mod">
          <ac:chgData name="Tirapelle, Monica" userId="ea66f7dc-433e-4dba-b4df-cd22d65dcee2" providerId="ADAL" clId="{7A4EA853-3E8E-46C1-A41F-431BACB858BE}" dt="2022-06-30T09:44:44.227" v="739" actId="20577"/>
          <ac:spMkLst>
            <pc:docMk/>
            <pc:sldMk cId="3718934129" sldId="324"/>
            <ac:spMk id="3" creationId="{FD270EE6-410E-AB58-3775-BA8A23667100}"/>
          </ac:spMkLst>
        </pc:spChg>
      </pc:sldChg>
      <pc:sldChg chg="del">
        <pc:chgData name="Tirapelle, Monica" userId="ea66f7dc-433e-4dba-b4df-cd22d65dcee2" providerId="ADAL" clId="{7A4EA853-3E8E-46C1-A41F-431BACB858BE}" dt="2022-06-28T17:15:47.323" v="4" actId="2696"/>
        <pc:sldMkLst>
          <pc:docMk/>
          <pc:sldMk cId="431620966" sldId="325"/>
        </pc:sldMkLst>
      </pc:sldChg>
      <pc:sldChg chg="modSp new del mod ord modShow">
        <pc:chgData name="Tirapelle, Monica" userId="ea66f7dc-433e-4dba-b4df-cd22d65dcee2" providerId="ADAL" clId="{7A4EA853-3E8E-46C1-A41F-431BACB858BE}" dt="2022-07-01T11:07:47.180" v="1787" actId="2696"/>
        <pc:sldMkLst>
          <pc:docMk/>
          <pc:sldMk cId="824376451" sldId="325"/>
        </pc:sldMkLst>
        <pc:spChg chg="mod">
          <ac:chgData name="Tirapelle, Monica" userId="ea66f7dc-433e-4dba-b4df-cd22d65dcee2" providerId="ADAL" clId="{7A4EA853-3E8E-46C1-A41F-431BACB858BE}" dt="2022-07-01T11:07:39.868" v="1783" actId="21"/>
          <ac:spMkLst>
            <pc:docMk/>
            <pc:sldMk cId="824376451" sldId="325"/>
            <ac:spMk id="3" creationId="{B4431249-117F-D9A5-CBCF-815D283E1EB4}"/>
          </ac:spMkLst>
        </pc:spChg>
      </pc:sldChg>
      <pc:sldChg chg="addSp delSp modSp new mod modClrScheme chgLayout">
        <pc:chgData name="Tirapelle, Monica" userId="ea66f7dc-433e-4dba-b4df-cd22d65dcee2" providerId="ADAL" clId="{7A4EA853-3E8E-46C1-A41F-431BACB858BE}" dt="2022-07-01T10:28:21.134" v="1466" actId="20577"/>
        <pc:sldMkLst>
          <pc:docMk/>
          <pc:sldMk cId="373295867" sldId="326"/>
        </pc:sldMkLst>
        <pc:spChg chg="del mod ord">
          <ac:chgData name="Tirapelle, Monica" userId="ea66f7dc-433e-4dba-b4df-cd22d65dcee2" providerId="ADAL" clId="{7A4EA853-3E8E-46C1-A41F-431BACB858BE}" dt="2022-07-01T10:28:16.730" v="1456" actId="700"/>
          <ac:spMkLst>
            <pc:docMk/>
            <pc:sldMk cId="373295867" sldId="326"/>
            <ac:spMk id="2" creationId="{07745473-EE9A-A1CE-F92B-B4E83DAFC6BF}"/>
          </ac:spMkLst>
        </pc:spChg>
        <pc:spChg chg="del mod ord">
          <ac:chgData name="Tirapelle, Monica" userId="ea66f7dc-433e-4dba-b4df-cd22d65dcee2" providerId="ADAL" clId="{7A4EA853-3E8E-46C1-A41F-431BACB858BE}" dt="2022-07-01T10:28:16.730" v="1456" actId="700"/>
          <ac:spMkLst>
            <pc:docMk/>
            <pc:sldMk cId="373295867" sldId="326"/>
            <ac:spMk id="3" creationId="{0CBE3E69-E5AA-03E1-D0A1-0B372203C1AB}"/>
          </ac:spMkLst>
        </pc:spChg>
        <pc:spChg chg="add mod ord">
          <ac:chgData name="Tirapelle, Monica" userId="ea66f7dc-433e-4dba-b4df-cd22d65dcee2" providerId="ADAL" clId="{7A4EA853-3E8E-46C1-A41F-431BACB858BE}" dt="2022-07-01T10:28:21.134" v="1466" actId="20577"/>
          <ac:spMkLst>
            <pc:docMk/>
            <pc:sldMk cId="373295867" sldId="326"/>
            <ac:spMk id="4" creationId="{ECA2C66B-3667-7D7A-61EC-C42938C21C72}"/>
          </ac:spMkLst>
        </pc:spChg>
        <pc:spChg chg="add mod ord">
          <ac:chgData name="Tirapelle, Monica" userId="ea66f7dc-433e-4dba-b4df-cd22d65dcee2" providerId="ADAL" clId="{7A4EA853-3E8E-46C1-A41F-431BACB858BE}" dt="2022-07-01T10:28:16.730" v="1456" actId="700"/>
          <ac:spMkLst>
            <pc:docMk/>
            <pc:sldMk cId="373295867" sldId="326"/>
            <ac:spMk id="5" creationId="{11811375-6B45-C164-E73A-63120A3D5A6C}"/>
          </ac:spMkLst>
        </pc:spChg>
      </pc:sldChg>
      <pc:sldChg chg="del">
        <pc:chgData name="Tirapelle, Monica" userId="ea66f7dc-433e-4dba-b4df-cd22d65dcee2" providerId="ADAL" clId="{7A4EA853-3E8E-46C1-A41F-431BACB858BE}" dt="2022-06-28T17:15:47.323" v="4" actId="2696"/>
        <pc:sldMkLst>
          <pc:docMk/>
          <pc:sldMk cId="3030828638" sldId="326"/>
        </pc:sldMkLst>
      </pc:sldChg>
      <pc:sldChg chg="del">
        <pc:chgData name="Tirapelle, Monica" userId="ea66f7dc-433e-4dba-b4df-cd22d65dcee2" providerId="ADAL" clId="{7A4EA853-3E8E-46C1-A41F-431BACB858BE}" dt="2022-06-28T17:15:47.323" v="4" actId="2696"/>
        <pc:sldMkLst>
          <pc:docMk/>
          <pc:sldMk cId="2993286181" sldId="328"/>
        </pc:sldMkLst>
      </pc:sldChg>
    </pc:docChg>
  </pc:docChgLst>
  <pc:docChgLst>
    <pc:chgData name="Katsoulas, Konstantinos" userId="5597ff18-1fc8-486c-9b33-66992162b112" providerId="ADAL" clId="{841FA38F-47E7-4C8B-9352-5647CA35F958}"/>
    <pc:docChg chg="undo custSel addSld delSld modSld sldOrd">
      <pc:chgData name="Katsoulas, Konstantinos" userId="5597ff18-1fc8-486c-9b33-66992162b112" providerId="ADAL" clId="{841FA38F-47E7-4C8B-9352-5647CA35F958}" dt="2022-01-20T21:13:22.209" v="4128"/>
      <pc:docMkLst>
        <pc:docMk/>
      </pc:docMkLst>
      <pc:sldChg chg="modSp mod">
        <pc:chgData name="Katsoulas, Konstantinos" userId="5597ff18-1fc8-486c-9b33-66992162b112" providerId="ADAL" clId="{841FA38F-47E7-4C8B-9352-5647CA35F958}" dt="2022-01-20T14:34:46.468" v="3" actId="20577"/>
        <pc:sldMkLst>
          <pc:docMk/>
          <pc:sldMk cId="2531566278" sldId="256"/>
        </pc:sldMkLst>
        <pc:spChg chg="mod">
          <ac:chgData name="Katsoulas, Konstantinos" userId="5597ff18-1fc8-486c-9b33-66992162b112" providerId="ADAL" clId="{841FA38F-47E7-4C8B-9352-5647CA35F958}" dt="2022-01-20T14:34:46.468" v="3" actId="20577"/>
          <ac:spMkLst>
            <pc:docMk/>
            <pc:sldMk cId="2531566278" sldId="256"/>
            <ac:spMk id="2" creationId="{00000000-0000-0000-0000-000000000000}"/>
          </ac:spMkLst>
        </pc:spChg>
      </pc:sldChg>
      <pc:sldChg chg="modSp mod">
        <pc:chgData name="Katsoulas, Konstantinos" userId="5597ff18-1fc8-486c-9b33-66992162b112" providerId="ADAL" clId="{841FA38F-47E7-4C8B-9352-5647CA35F958}" dt="2022-01-20T14:38:56.252" v="359" actId="20577"/>
        <pc:sldMkLst>
          <pc:docMk/>
          <pc:sldMk cId="3671446597" sldId="264"/>
        </pc:sldMkLst>
        <pc:spChg chg="mod">
          <ac:chgData name="Katsoulas, Konstantinos" userId="5597ff18-1fc8-486c-9b33-66992162b112" providerId="ADAL" clId="{841FA38F-47E7-4C8B-9352-5647CA35F958}" dt="2022-01-20T14:38:56.252" v="359" actId="20577"/>
          <ac:spMkLst>
            <pc:docMk/>
            <pc:sldMk cId="3671446597" sldId="264"/>
            <ac:spMk id="31" creationId="{0095C76B-531C-409D-9ACB-EA5A46A222D9}"/>
          </ac:spMkLst>
        </pc:spChg>
      </pc:sldChg>
      <pc:sldChg chg="addSp delSp modSp mod">
        <pc:chgData name="Katsoulas, Konstantinos" userId="5597ff18-1fc8-486c-9b33-66992162b112" providerId="ADAL" clId="{841FA38F-47E7-4C8B-9352-5647CA35F958}" dt="2022-01-20T21:07:31.080" v="4123" actId="5793"/>
        <pc:sldMkLst>
          <pc:docMk/>
          <pc:sldMk cId="3001787117" sldId="265"/>
        </pc:sldMkLst>
        <pc:spChg chg="mod">
          <ac:chgData name="Katsoulas, Konstantinos" userId="5597ff18-1fc8-486c-9b33-66992162b112" providerId="ADAL" clId="{841FA38F-47E7-4C8B-9352-5647CA35F958}" dt="2022-01-20T21:06:38.507" v="4080" actId="20577"/>
          <ac:spMkLst>
            <pc:docMk/>
            <pc:sldMk cId="3001787117" sldId="265"/>
            <ac:spMk id="2" creationId="{5667EB39-4E44-42C3-9034-516C0CEAC82E}"/>
          </ac:spMkLst>
        </pc:spChg>
        <pc:spChg chg="del">
          <ac:chgData name="Katsoulas, Konstantinos" userId="5597ff18-1fc8-486c-9b33-66992162b112" providerId="ADAL" clId="{841FA38F-47E7-4C8B-9352-5647CA35F958}" dt="2022-01-20T19:39:47.430" v="360" actId="478"/>
          <ac:spMkLst>
            <pc:docMk/>
            <pc:sldMk cId="3001787117" sldId="265"/>
            <ac:spMk id="4" creationId="{69069980-2D98-42B3-B454-4FEA13C7C97A}"/>
          </ac:spMkLst>
        </pc:spChg>
        <pc:spChg chg="add del mod">
          <ac:chgData name="Katsoulas, Konstantinos" userId="5597ff18-1fc8-486c-9b33-66992162b112" providerId="ADAL" clId="{841FA38F-47E7-4C8B-9352-5647CA35F958}" dt="2022-01-20T19:40:35.984" v="444"/>
          <ac:spMkLst>
            <pc:docMk/>
            <pc:sldMk cId="3001787117" sldId="265"/>
            <ac:spMk id="6" creationId="{AA38990E-C595-4459-987B-A606A73D01DD}"/>
          </ac:spMkLst>
        </pc:spChg>
        <pc:spChg chg="add mod">
          <ac:chgData name="Katsoulas, Konstantinos" userId="5597ff18-1fc8-486c-9b33-66992162b112" providerId="ADAL" clId="{841FA38F-47E7-4C8B-9352-5647CA35F958}" dt="2022-01-20T21:07:31.080" v="4123" actId="5793"/>
          <ac:spMkLst>
            <pc:docMk/>
            <pc:sldMk cId="3001787117" sldId="265"/>
            <ac:spMk id="7" creationId="{468493A1-D1A9-4CB9-B5FF-F9BC254663B2}"/>
          </ac:spMkLst>
        </pc:spChg>
        <pc:grpChg chg="del">
          <ac:chgData name="Katsoulas, Konstantinos" userId="5597ff18-1fc8-486c-9b33-66992162b112" providerId="ADAL" clId="{841FA38F-47E7-4C8B-9352-5647CA35F958}" dt="2022-01-20T19:40:15.263" v="439" actId="478"/>
          <ac:grpSpMkLst>
            <pc:docMk/>
            <pc:sldMk cId="3001787117" sldId="265"/>
            <ac:grpSpMk id="23" creationId="{EA51B874-D38B-498C-93A6-54E5F647B16B}"/>
          </ac:grpSpMkLst>
        </pc:grpChg>
      </pc:sldChg>
      <pc:sldChg chg="del">
        <pc:chgData name="Katsoulas, Konstantinos" userId="5597ff18-1fc8-486c-9b33-66992162b112" providerId="ADAL" clId="{841FA38F-47E7-4C8B-9352-5647CA35F958}" dt="2022-01-20T20:11:39.408" v="1934" actId="47"/>
        <pc:sldMkLst>
          <pc:docMk/>
          <pc:sldMk cId="2432554818" sldId="266"/>
        </pc:sldMkLst>
      </pc:sldChg>
      <pc:sldChg chg="del">
        <pc:chgData name="Katsoulas, Konstantinos" userId="5597ff18-1fc8-486c-9b33-66992162b112" providerId="ADAL" clId="{841FA38F-47E7-4C8B-9352-5647CA35F958}" dt="2022-01-20T20:11:41.870" v="1936" actId="47"/>
        <pc:sldMkLst>
          <pc:docMk/>
          <pc:sldMk cId="1344032235" sldId="268"/>
        </pc:sldMkLst>
      </pc:sldChg>
      <pc:sldChg chg="del">
        <pc:chgData name="Katsoulas, Konstantinos" userId="5597ff18-1fc8-486c-9b33-66992162b112" providerId="ADAL" clId="{841FA38F-47E7-4C8B-9352-5647CA35F958}" dt="2022-01-20T20:11:42.757" v="1937" actId="47"/>
        <pc:sldMkLst>
          <pc:docMk/>
          <pc:sldMk cId="2836622309" sldId="269"/>
        </pc:sldMkLst>
      </pc:sldChg>
      <pc:sldChg chg="del">
        <pc:chgData name="Katsoulas, Konstantinos" userId="5597ff18-1fc8-486c-9b33-66992162b112" providerId="ADAL" clId="{841FA38F-47E7-4C8B-9352-5647CA35F958}" dt="2022-01-20T20:11:40.946" v="1935" actId="47"/>
        <pc:sldMkLst>
          <pc:docMk/>
          <pc:sldMk cId="2382355560" sldId="270"/>
        </pc:sldMkLst>
      </pc:sldChg>
      <pc:sldChg chg="addSp delSp modSp mod ord">
        <pc:chgData name="Katsoulas, Konstantinos" userId="5597ff18-1fc8-486c-9b33-66992162b112" providerId="ADAL" clId="{841FA38F-47E7-4C8B-9352-5647CA35F958}" dt="2022-01-20T21:13:22.209" v="4128"/>
        <pc:sldMkLst>
          <pc:docMk/>
          <pc:sldMk cId="3755173612" sldId="271"/>
        </pc:sldMkLst>
        <pc:spChg chg="add mod">
          <ac:chgData name="Katsoulas, Konstantinos" userId="5597ff18-1fc8-486c-9b33-66992162b112" providerId="ADAL" clId="{841FA38F-47E7-4C8B-9352-5647CA35F958}" dt="2022-01-20T21:13:02.230" v="4126" actId="5793"/>
          <ac:spMkLst>
            <pc:docMk/>
            <pc:sldMk cId="3755173612" sldId="271"/>
            <ac:spMk id="4" creationId="{A0E5F646-3712-4CED-8B1D-B229EE0A33FD}"/>
          </ac:spMkLst>
        </pc:spChg>
        <pc:spChg chg="add del mod">
          <ac:chgData name="Katsoulas, Konstantinos" userId="5597ff18-1fc8-486c-9b33-66992162b112" providerId="ADAL" clId="{841FA38F-47E7-4C8B-9352-5647CA35F958}" dt="2022-01-20T20:31:59.223" v="2454" actId="478"/>
          <ac:spMkLst>
            <pc:docMk/>
            <pc:sldMk cId="3755173612" sldId="271"/>
            <ac:spMk id="6" creationId="{ED342D92-458D-4C72-9997-4E8839897151}"/>
          </ac:spMkLst>
        </pc:spChg>
        <pc:spChg chg="mod">
          <ac:chgData name="Katsoulas, Konstantinos" userId="5597ff18-1fc8-486c-9b33-66992162b112" providerId="ADAL" clId="{841FA38F-47E7-4C8B-9352-5647CA35F958}" dt="2022-01-20T20:31:17.408" v="2429" actId="5793"/>
          <ac:spMkLst>
            <pc:docMk/>
            <pc:sldMk cId="3755173612" sldId="271"/>
            <ac:spMk id="7" creationId="{67413EC8-FE26-43A6-9B36-E060C5569C9C}"/>
          </ac:spMkLst>
        </pc:spChg>
      </pc:sldChg>
      <pc:sldChg chg="modSp mod">
        <pc:chgData name="Katsoulas, Konstantinos" userId="5597ff18-1fc8-486c-9b33-66992162b112" providerId="ADAL" clId="{841FA38F-47E7-4C8B-9352-5647CA35F958}" dt="2022-01-20T21:03:56.110" v="4076" actId="20577"/>
        <pc:sldMkLst>
          <pc:docMk/>
          <pc:sldMk cId="944995108" sldId="272"/>
        </pc:sldMkLst>
        <pc:spChg chg="mod">
          <ac:chgData name="Katsoulas, Konstantinos" userId="5597ff18-1fc8-486c-9b33-66992162b112" providerId="ADAL" clId="{841FA38F-47E7-4C8B-9352-5647CA35F958}" dt="2022-01-20T21:03:56.110" v="4076" actId="20577"/>
          <ac:spMkLst>
            <pc:docMk/>
            <pc:sldMk cId="944995108" sldId="272"/>
            <ac:spMk id="5" creationId="{DA499367-1AEA-47B1-A68E-59369047B090}"/>
          </ac:spMkLst>
        </pc:spChg>
      </pc:sldChg>
      <pc:sldChg chg="addSp modSp add mod">
        <pc:chgData name="Katsoulas, Konstantinos" userId="5597ff18-1fc8-486c-9b33-66992162b112" providerId="ADAL" clId="{841FA38F-47E7-4C8B-9352-5647CA35F958}" dt="2022-01-20T21:06:41.961" v="4084" actId="20577"/>
        <pc:sldMkLst>
          <pc:docMk/>
          <pc:sldMk cId="2981207719" sldId="273"/>
        </pc:sldMkLst>
        <pc:spChg chg="mod">
          <ac:chgData name="Katsoulas, Konstantinos" userId="5597ff18-1fc8-486c-9b33-66992162b112" providerId="ADAL" clId="{841FA38F-47E7-4C8B-9352-5647CA35F958}" dt="2022-01-20T21:06:41.961" v="4084" actId="20577"/>
          <ac:spMkLst>
            <pc:docMk/>
            <pc:sldMk cId="2981207719" sldId="273"/>
            <ac:spMk id="2" creationId="{5667EB39-4E44-42C3-9034-516C0CEAC82E}"/>
          </ac:spMkLst>
        </pc:spChg>
        <pc:spChg chg="add mod">
          <ac:chgData name="Katsoulas, Konstantinos" userId="5597ff18-1fc8-486c-9b33-66992162b112" providerId="ADAL" clId="{841FA38F-47E7-4C8B-9352-5647CA35F958}" dt="2022-01-20T19:56:37.306" v="985" actId="1076"/>
          <ac:spMkLst>
            <pc:docMk/>
            <pc:sldMk cId="2981207719" sldId="273"/>
            <ac:spMk id="6" creationId="{31F9D30C-CC16-4F41-9172-7E94D0172FCD}"/>
          </ac:spMkLst>
        </pc:spChg>
        <pc:spChg chg="mod">
          <ac:chgData name="Katsoulas, Konstantinos" userId="5597ff18-1fc8-486c-9b33-66992162b112" providerId="ADAL" clId="{841FA38F-47E7-4C8B-9352-5647CA35F958}" dt="2022-01-20T20:18:17.891" v="2279" actId="1076"/>
          <ac:spMkLst>
            <pc:docMk/>
            <pc:sldMk cId="2981207719" sldId="273"/>
            <ac:spMk id="7" creationId="{468493A1-D1A9-4CB9-B5FF-F9BC254663B2}"/>
          </ac:spMkLst>
        </pc:spChg>
        <pc:spChg chg="add mod">
          <ac:chgData name="Katsoulas, Konstantinos" userId="5597ff18-1fc8-486c-9b33-66992162b112" providerId="ADAL" clId="{841FA38F-47E7-4C8B-9352-5647CA35F958}" dt="2022-01-20T20:18:41.293" v="2285" actId="1076"/>
          <ac:spMkLst>
            <pc:docMk/>
            <pc:sldMk cId="2981207719" sldId="273"/>
            <ac:spMk id="10" creationId="{85DE4775-CDA1-467F-A23C-36E9CC69F1B2}"/>
          </ac:spMkLst>
        </pc:spChg>
        <pc:graphicFrameChg chg="add mod">
          <ac:chgData name="Katsoulas, Konstantinos" userId="5597ff18-1fc8-486c-9b33-66992162b112" providerId="ADAL" clId="{841FA38F-47E7-4C8B-9352-5647CA35F958}" dt="2022-01-20T20:16:00.205" v="2102"/>
          <ac:graphicFrameMkLst>
            <pc:docMk/>
            <pc:sldMk cId="2981207719" sldId="273"/>
            <ac:graphicFrameMk id="8" creationId="{F73D9B58-6B23-490A-AF18-AFA3199B4A5D}"/>
          </ac:graphicFrameMkLst>
        </pc:graphicFrameChg>
        <pc:graphicFrameChg chg="add mod">
          <ac:chgData name="Katsoulas, Konstantinos" userId="5597ff18-1fc8-486c-9b33-66992162b112" providerId="ADAL" clId="{841FA38F-47E7-4C8B-9352-5647CA35F958}" dt="2022-01-20T20:16:08.153" v="2107"/>
          <ac:graphicFrameMkLst>
            <pc:docMk/>
            <pc:sldMk cId="2981207719" sldId="273"/>
            <ac:graphicFrameMk id="9" creationId="{F73D9B58-6B23-490A-AF18-AFA3199B4A5D}"/>
          </ac:graphicFrameMkLst>
        </pc:graphicFrameChg>
        <pc:picChg chg="add mod">
          <ac:chgData name="Katsoulas, Konstantinos" userId="5597ff18-1fc8-486c-9b33-66992162b112" providerId="ADAL" clId="{841FA38F-47E7-4C8B-9352-5647CA35F958}" dt="2022-01-20T20:18:38.278" v="2284" actId="1076"/>
          <ac:picMkLst>
            <pc:docMk/>
            <pc:sldMk cId="2981207719" sldId="273"/>
            <ac:picMk id="5" creationId="{AFBC3E33-73BB-45D9-A9C0-BE7BE73ED015}"/>
          </ac:picMkLst>
        </pc:picChg>
      </pc:sldChg>
      <pc:sldChg chg="new del">
        <pc:chgData name="Katsoulas, Konstantinos" userId="5597ff18-1fc8-486c-9b33-66992162b112" providerId="ADAL" clId="{841FA38F-47E7-4C8B-9352-5647CA35F958}" dt="2022-01-20T20:00:15.544" v="1371" actId="680"/>
        <pc:sldMkLst>
          <pc:docMk/>
          <pc:sldMk cId="2158192728" sldId="274"/>
        </pc:sldMkLst>
      </pc:sldChg>
      <pc:sldChg chg="addSp modSp new mod">
        <pc:chgData name="Katsoulas, Konstantinos" userId="5597ff18-1fc8-486c-9b33-66992162b112" providerId="ADAL" clId="{841FA38F-47E7-4C8B-9352-5647CA35F958}" dt="2022-01-20T20:41:57.089" v="3403" actId="20577"/>
        <pc:sldMkLst>
          <pc:docMk/>
          <pc:sldMk cId="2250796073" sldId="274"/>
        </pc:sldMkLst>
        <pc:spChg chg="mod">
          <ac:chgData name="Katsoulas, Konstantinos" userId="5597ff18-1fc8-486c-9b33-66992162b112" providerId="ADAL" clId="{841FA38F-47E7-4C8B-9352-5647CA35F958}" dt="2022-01-20T20:12:51.455" v="2095" actId="20577"/>
          <ac:spMkLst>
            <pc:docMk/>
            <pc:sldMk cId="2250796073" sldId="274"/>
            <ac:spMk id="2" creationId="{B9D9D7B1-732C-46E9-8D6A-BBEE2C321B66}"/>
          </ac:spMkLst>
        </pc:spChg>
        <pc:spChg chg="add mod">
          <ac:chgData name="Katsoulas, Konstantinos" userId="5597ff18-1fc8-486c-9b33-66992162b112" providerId="ADAL" clId="{841FA38F-47E7-4C8B-9352-5647CA35F958}" dt="2022-01-20T20:41:53.718" v="3401" actId="20577"/>
          <ac:spMkLst>
            <pc:docMk/>
            <pc:sldMk cId="2250796073" sldId="274"/>
            <ac:spMk id="6" creationId="{FEB22186-C123-4B09-BCB7-EFC326222889}"/>
          </ac:spMkLst>
        </pc:spChg>
        <pc:spChg chg="add mod">
          <ac:chgData name="Katsoulas, Konstantinos" userId="5597ff18-1fc8-486c-9b33-66992162b112" providerId="ADAL" clId="{841FA38F-47E7-4C8B-9352-5647CA35F958}" dt="2022-01-20T20:41:57.089" v="3403" actId="20577"/>
          <ac:spMkLst>
            <pc:docMk/>
            <pc:sldMk cId="2250796073" sldId="274"/>
            <ac:spMk id="7" creationId="{96A30190-D178-49DC-A2A0-D1A6BFEE80CF}"/>
          </ac:spMkLst>
        </pc:spChg>
        <pc:spChg chg="add mod">
          <ac:chgData name="Katsoulas, Konstantinos" userId="5597ff18-1fc8-486c-9b33-66992162b112" providerId="ADAL" clId="{841FA38F-47E7-4C8B-9352-5647CA35F958}" dt="2022-01-20T20:11:13.938" v="1921"/>
          <ac:spMkLst>
            <pc:docMk/>
            <pc:sldMk cId="2250796073" sldId="274"/>
            <ac:spMk id="8" creationId="{EC69A0BB-1B84-4818-883E-6D736522164F}"/>
          </ac:spMkLst>
        </pc:spChg>
        <pc:graphicFrameChg chg="add mod">
          <ac:chgData name="Katsoulas, Konstantinos" userId="5597ff18-1fc8-486c-9b33-66992162b112" providerId="ADAL" clId="{841FA38F-47E7-4C8B-9352-5647CA35F958}" dt="2022-01-20T20:01:12.104" v="1379"/>
          <ac:graphicFrameMkLst>
            <pc:docMk/>
            <pc:sldMk cId="2250796073" sldId="274"/>
            <ac:graphicFrameMk id="4" creationId="{84690845-8309-46E2-B96D-DB07B186F1BD}"/>
          </ac:graphicFrameMkLst>
        </pc:graphicFrameChg>
        <pc:picChg chg="add mod">
          <ac:chgData name="Katsoulas, Konstantinos" userId="5597ff18-1fc8-486c-9b33-66992162b112" providerId="ADAL" clId="{841FA38F-47E7-4C8B-9352-5647CA35F958}" dt="2022-01-20T20:01:21.070" v="1382" actId="1076"/>
          <ac:picMkLst>
            <pc:docMk/>
            <pc:sldMk cId="2250796073" sldId="274"/>
            <ac:picMk id="5" creationId="{93719BB3-7DE9-4945-A95F-A2EE22AB1E42}"/>
          </ac:picMkLst>
        </pc:picChg>
      </pc:sldChg>
      <pc:sldChg chg="addSp modSp new mod">
        <pc:chgData name="Katsoulas, Konstantinos" userId="5597ff18-1fc8-486c-9b33-66992162b112" providerId="ADAL" clId="{841FA38F-47E7-4C8B-9352-5647CA35F958}" dt="2022-01-20T21:00:50.458" v="3880" actId="20577"/>
        <pc:sldMkLst>
          <pc:docMk/>
          <pc:sldMk cId="1097211111" sldId="275"/>
        </pc:sldMkLst>
        <pc:spChg chg="mod">
          <ac:chgData name="Katsoulas, Konstantinos" userId="5597ff18-1fc8-486c-9b33-66992162b112" providerId="ADAL" clId="{841FA38F-47E7-4C8B-9352-5647CA35F958}" dt="2022-01-20T20:41:44.084" v="3399" actId="20577"/>
          <ac:spMkLst>
            <pc:docMk/>
            <pc:sldMk cId="1097211111" sldId="275"/>
            <ac:spMk id="2" creationId="{1601D71D-918C-4215-8C6E-A29C131D8A55}"/>
          </ac:spMkLst>
        </pc:spChg>
        <pc:spChg chg="add mod">
          <ac:chgData name="Katsoulas, Konstantinos" userId="5597ff18-1fc8-486c-9b33-66992162b112" providerId="ADAL" clId="{841FA38F-47E7-4C8B-9352-5647CA35F958}" dt="2022-01-20T21:00:50.458" v="3880" actId="20577"/>
          <ac:spMkLst>
            <pc:docMk/>
            <pc:sldMk cId="1097211111" sldId="275"/>
            <ac:spMk id="4" creationId="{CD8B52E7-6975-403E-A7E0-6AF3806920FE}"/>
          </ac:spMkLst>
        </pc:spChg>
      </pc:sldChg>
    </pc:docChg>
  </pc:docChgLst>
  <pc:docChgLst>
    <pc:chgData name="Tirapelle, Monica" userId="ea66f7dc-433e-4dba-b4df-cd22d65dcee2" providerId="ADAL" clId="{EEE32D4E-0C36-496B-8BFD-D1DC102EBB4A}"/>
    <pc:docChg chg="undo custSel addSld delSld modSld sldOrd">
      <pc:chgData name="Tirapelle, Monica" userId="ea66f7dc-433e-4dba-b4df-cd22d65dcee2" providerId="ADAL" clId="{EEE32D4E-0C36-496B-8BFD-D1DC102EBB4A}" dt="2022-08-25T16:01:36.553" v="2481" actId="207"/>
      <pc:docMkLst>
        <pc:docMk/>
      </pc:docMkLst>
      <pc:sldChg chg="modSp mod">
        <pc:chgData name="Tirapelle, Monica" userId="ea66f7dc-433e-4dba-b4df-cd22d65dcee2" providerId="ADAL" clId="{EEE32D4E-0C36-496B-8BFD-D1DC102EBB4A}" dt="2022-08-18T10:13:50.301" v="1" actId="20577"/>
        <pc:sldMkLst>
          <pc:docMk/>
          <pc:sldMk cId="2531566278" sldId="256"/>
        </pc:sldMkLst>
        <pc:spChg chg="mod">
          <ac:chgData name="Tirapelle, Monica" userId="ea66f7dc-433e-4dba-b4df-cd22d65dcee2" providerId="ADAL" clId="{EEE32D4E-0C36-496B-8BFD-D1DC102EBB4A}" dt="2022-08-18T10:13:50.301" v="1" actId="20577"/>
          <ac:spMkLst>
            <pc:docMk/>
            <pc:sldMk cId="2531566278" sldId="256"/>
            <ac:spMk id="2" creationId="{00000000-0000-0000-0000-000000000000}"/>
          </ac:spMkLst>
        </pc:spChg>
      </pc:sldChg>
      <pc:sldChg chg="addSp delSp modSp mod">
        <pc:chgData name="Tirapelle, Monica" userId="ea66f7dc-433e-4dba-b4df-cd22d65dcee2" providerId="ADAL" clId="{EEE32D4E-0C36-496B-8BFD-D1DC102EBB4A}" dt="2022-08-18T10:14:06.054" v="7" actId="478"/>
        <pc:sldMkLst>
          <pc:docMk/>
          <pc:sldMk cId="245129166" sldId="319"/>
        </pc:sldMkLst>
        <pc:spChg chg="del">
          <ac:chgData name="Tirapelle, Monica" userId="ea66f7dc-433e-4dba-b4df-cd22d65dcee2" providerId="ADAL" clId="{EEE32D4E-0C36-496B-8BFD-D1DC102EBB4A}" dt="2022-08-18T10:13:57.206" v="2" actId="478"/>
          <ac:spMkLst>
            <pc:docMk/>
            <pc:sldMk cId="245129166" sldId="319"/>
            <ac:spMk id="3" creationId="{61B4D605-12A5-360C-1F41-17862A2F7CAF}"/>
          </ac:spMkLst>
        </pc:spChg>
        <pc:spChg chg="add mod ord">
          <ac:chgData name="Tirapelle, Monica" userId="ea66f7dc-433e-4dba-b4df-cd22d65dcee2" providerId="ADAL" clId="{EEE32D4E-0C36-496B-8BFD-D1DC102EBB4A}" dt="2022-08-18T10:14:04.195" v="3" actId="167"/>
          <ac:spMkLst>
            <pc:docMk/>
            <pc:sldMk cId="245129166" sldId="319"/>
            <ac:spMk id="10" creationId="{60E662EA-7B4B-15F1-DD05-AB28ECDFE05A}"/>
          </ac:spMkLst>
        </pc:spChg>
        <pc:picChg chg="del">
          <ac:chgData name="Tirapelle, Monica" userId="ea66f7dc-433e-4dba-b4df-cd22d65dcee2" providerId="ADAL" clId="{EEE32D4E-0C36-496B-8BFD-D1DC102EBB4A}" dt="2022-08-18T10:14:04.866" v="4" actId="478"/>
          <ac:picMkLst>
            <pc:docMk/>
            <pc:sldMk cId="245129166" sldId="319"/>
            <ac:picMk id="5" creationId="{39910EE8-E7E9-74D6-1399-388AEC493F45}"/>
          </ac:picMkLst>
        </pc:picChg>
        <pc:picChg chg="del">
          <ac:chgData name="Tirapelle, Monica" userId="ea66f7dc-433e-4dba-b4df-cd22d65dcee2" providerId="ADAL" clId="{EEE32D4E-0C36-496B-8BFD-D1DC102EBB4A}" dt="2022-08-18T10:14:05.229" v="5" actId="478"/>
          <ac:picMkLst>
            <pc:docMk/>
            <pc:sldMk cId="245129166" sldId="319"/>
            <ac:picMk id="6" creationId="{87EF1F34-9C10-E965-DE8D-1C66D99B5E30}"/>
          </ac:picMkLst>
        </pc:picChg>
        <pc:picChg chg="del">
          <ac:chgData name="Tirapelle, Monica" userId="ea66f7dc-433e-4dba-b4df-cd22d65dcee2" providerId="ADAL" clId="{EEE32D4E-0C36-496B-8BFD-D1DC102EBB4A}" dt="2022-08-18T10:14:05.654" v="6" actId="478"/>
          <ac:picMkLst>
            <pc:docMk/>
            <pc:sldMk cId="245129166" sldId="319"/>
            <ac:picMk id="7" creationId="{091BEFDB-721D-C247-EFFD-3DDEB86F4FEB}"/>
          </ac:picMkLst>
        </pc:picChg>
        <pc:picChg chg="del">
          <ac:chgData name="Tirapelle, Monica" userId="ea66f7dc-433e-4dba-b4df-cd22d65dcee2" providerId="ADAL" clId="{EEE32D4E-0C36-496B-8BFD-D1DC102EBB4A}" dt="2022-08-18T10:14:06.054" v="7" actId="478"/>
          <ac:picMkLst>
            <pc:docMk/>
            <pc:sldMk cId="245129166" sldId="319"/>
            <ac:picMk id="8" creationId="{22DB7839-9C39-188A-767D-B47AF72634B0}"/>
          </ac:picMkLst>
        </pc:picChg>
      </pc:sldChg>
      <pc:sldChg chg="modSp mod">
        <pc:chgData name="Tirapelle, Monica" userId="ea66f7dc-433e-4dba-b4df-cd22d65dcee2" providerId="ADAL" clId="{EEE32D4E-0C36-496B-8BFD-D1DC102EBB4A}" dt="2022-08-18T10:15:07.451" v="50" actId="20577"/>
        <pc:sldMkLst>
          <pc:docMk/>
          <pc:sldMk cId="842335643" sldId="335"/>
        </pc:sldMkLst>
        <pc:spChg chg="mod">
          <ac:chgData name="Tirapelle, Monica" userId="ea66f7dc-433e-4dba-b4df-cd22d65dcee2" providerId="ADAL" clId="{EEE32D4E-0C36-496B-8BFD-D1DC102EBB4A}" dt="2022-08-18T10:15:07.451" v="50" actId="20577"/>
          <ac:spMkLst>
            <pc:docMk/>
            <pc:sldMk cId="842335643" sldId="335"/>
            <ac:spMk id="3" creationId="{6992021E-2C84-AC7D-E19B-46266962F816}"/>
          </ac:spMkLst>
        </pc:spChg>
      </pc:sldChg>
      <pc:sldChg chg="del">
        <pc:chgData name="Tirapelle, Monica" userId="ea66f7dc-433e-4dba-b4df-cd22d65dcee2" providerId="ADAL" clId="{EEE32D4E-0C36-496B-8BFD-D1DC102EBB4A}" dt="2022-08-18T10:14:16.889" v="8" actId="2696"/>
        <pc:sldMkLst>
          <pc:docMk/>
          <pc:sldMk cId="3851579049" sldId="343"/>
        </pc:sldMkLst>
      </pc:sldChg>
      <pc:sldChg chg="del">
        <pc:chgData name="Tirapelle, Monica" userId="ea66f7dc-433e-4dba-b4df-cd22d65dcee2" providerId="ADAL" clId="{EEE32D4E-0C36-496B-8BFD-D1DC102EBB4A}" dt="2022-08-18T10:14:49.207" v="30" actId="2696"/>
        <pc:sldMkLst>
          <pc:docMk/>
          <pc:sldMk cId="291331133" sldId="344"/>
        </pc:sldMkLst>
      </pc:sldChg>
      <pc:sldChg chg="del">
        <pc:chgData name="Tirapelle, Monica" userId="ea66f7dc-433e-4dba-b4df-cd22d65dcee2" providerId="ADAL" clId="{EEE32D4E-0C36-496B-8BFD-D1DC102EBB4A}" dt="2022-08-18T10:14:16.889" v="8" actId="2696"/>
        <pc:sldMkLst>
          <pc:docMk/>
          <pc:sldMk cId="3788340865" sldId="345"/>
        </pc:sldMkLst>
      </pc:sldChg>
      <pc:sldChg chg="del">
        <pc:chgData name="Tirapelle, Monica" userId="ea66f7dc-433e-4dba-b4df-cd22d65dcee2" providerId="ADAL" clId="{EEE32D4E-0C36-496B-8BFD-D1DC102EBB4A}" dt="2022-08-18T10:14:16.889" v="8" actId="2696"/>
        <pc:sldMkLst>
          <pc:docMk/>
          <pc:sldMk cId="2958783955" sldId="346"/>
        </pc:sldMkLst>
      </pc:sldChg>
      <pc:sldChg chg="del">
        <pc:chgData name="Tirapelle, Monica" userId="ea66f7dc-433e-4dba-b4df-cd22d65dcee2" providerId="ADAL" clId="{EEE32D4E-0C36-496B-8BFD-D1DC102EBB4A}" dt="2022-08-18T10:14:49.207" v="30" actId="2696"/>
        <pc:sldMkLst>
          <pc:docMk/>
          <pc:sldMk cId="3888691839" sldId="347"/>
        </pc:sldMkLst>
      </pc:sldChg>
      <pc:sldChg chg="del">
        <pc:chgData name="Tirapelle, Monica" userId="ea66f7dc-433e-4dba-b4df-cd22d65dcee2" providerId="ADAL" clId="{EEE32D4E-0C36-496B-8BFD-D1DC102EBB4A}" dt="2022-08-18T10:14:49.207" v="30" actId="2696"/>
        <pc:sldMkLst>
          <pc:docMk/>
          <pc:sldMk cId="3175140793" sldId="348"/>
        </pc:sldMkLst>
      </pc:sldChg>
      <pc:sldChg chg="del">
        <pc:chgData name="Tirapelle, Monica" userId="ea66f7dc-433e-4dba-b4df-cd22d65dcee2" providerId="ADAL" clId="{EEE32D4E-0C36-496B-8BFD-D1DC102EBB4A}" dt="2022-08-18T10:14:49.207" v="30" actId="2696"/>
        <pc:sldMkLst>
          <pc:docMk/>
          <pc:sldMk cId="1266627632" sldId="349"/>
        </pc:sldMkLst>
      </pc:sldChg>
      <pc:sldChg chg="del">
        <pc:chgData name="Tirapelle, Monica" userId="ea66f7dc-433e-4dba-b4df-cd22d65dcee2" providerId="ADAL" clId="{EEE32D4E-0C36-496B-8BFD-D1DC102EBB4A}" dt="2022-08-18T10:14:49.207" v="30" actId="2696"/>
        <pc:sldMkLst>
          <pc:docMk/>
          <pc:sldMk cId="1592390001" sldId="350"/>
        </pc:sldMkLst>
      </pc:sldChg>
      <pc:sldChg chg="modSp add mod">
        <pc:chgData name="Tirapelle, Monica" userId="ea66f7dc-433e-4dba-b4df-cd22d65dcee2" providerId="ADAL" clId="{EEE32D4E-0C36-496B-8BFD-D1DC102EBB4A}" dt="2022-08-18T10:15:36.216" v="112" actId="20577"/>
        <pc:sldMkLst>
          <pc:docMk/>
          <pc:sldMk cId="122114190" sldId="351"/>
        </pc:sldMkLst>
        <pc:spChg chg="mod">
          <ac:chgData name="Tirapelle, Monica" userId="ea66f7dc-433e-4dba-b4df-cd22d65dcee2" providerId="ADAL" clId="{EEE32D4E-0C36-496B-8BFD-D1DC102EBB4A}" dt="2022-08-18T10:14:32.738" v="29" actId="20577"/>
          <ac:spMkLst>
            <pc:docMk/>
            <pc:sldMk cId="122114190" sldId="351"/>
            <ac:spMk id="2" creationId="{0DBC2F7C-E2BA-5488-6DBE-32B04F3A6EA2}"/>
          </ac:spMkLst>
        </pc:spChg>
        <pc:spChg chg="mod">
          <ac:chgData name="Tirapelle, Monica" userId="ea66f7dc-433e-4dba-b4df-cd22d65dcee2" providerId="ADAL" clId="{EEE32D4E-0C36-496B-8BFD-D1DC102EBB4A}" dt="2022-08-18T10:15:36.216" v="112" actId="20577"/>
          <ac:spMkLst>
            <pc:docMk/>
            <pc:sldMk cId="122114190" sldId="351"/>
            <ac:spMk id="10" creationId="{60E662EA-7B4B-15F1-DD05-AB28ECDFE05A}"/>
          </ac:spMkLst>
        </pc:spChg>
      </pc:sldChg>
      <pc:sldChg chg="modSp add mod">
        <pc:chgData name="Tirapelle, Monica" userId="ea66f7dc-433e-4dba-b4df-cd22d65dcee2" providerId="ADAL" clId="{EEE32D4E-0C36-496B-8BFD-D1DC102EBB4A}" dt="2022-08-24T09:31:12.400" v="1658" actId="113"/>
        <pc:sldMkLst>
          <pc:docMk/>
          <pc:sldMk cId="1451554527" sldId="352"/>
        </pc:sldMkLst>
        <pc:spChg chg="mod">
          <ac:chgData name="Tirapelle, Monica" userId="ea66f7dc-433e-4dba-b4df-cd22d65dcee2" providerId="ADAL" clId="{EEE32D4E-0C36-496B-8BFD-D1DC102EBB4A}" dt="2022-08-18T10:14:59.185" v="48" actId="20577"/>
          <ac:spMkLst>
            <pc:docMk/>
            <pc:sldMk cId="1451554527" sldId="352"/>
            <ac:spMk id="2" creationId="{03B0CA22-4709-4DC1-0C84-55A07CC6F6EA}"/>
          </ac:spMkLst>
        </pc:spChg>
        <pc:spChg chg="mod">
          <ac:chgData name="Tirapelle, Monica" userId="ea66f7dc-433e-4dba-b4df-cd22d65dcee2" providerId="ADAL" clId="{EEE32D4E-0C36-496B-8BFD-D1DC102EBB4A}" dt="2022-08-24T09:31:12.400" v="1658" actId="113"/>
          <ac:spMkLst>
            <pc:docMk/>
            <pc:sldMk cId="1451554527" sldId="352"/>
            <ac:spMk id="3" creationId="{6992021E-2C84-AC7D-E19B-46266962F816}"/>
          </ac:spMkLst>
        </pc:spChg>
      </pc:sldChg>
      <pc:sldChg chg="addSp delSp modSp new mod">
        <pc:chgData name="Tirapelle, Monica" userId="ea66f7dc-433e-4dba-b4df-cd22d65dcee2" providerId="ADAL" clId="{EEE32D4E-0C36-496B-8BFD-D1DC102EBB4A}" dt="2022-08-18T12:57:04.466" v="1331" actId="947"/>
        <pc:sldMkLst>
          <pc:docMk/>
          <pc:sldMk cId="2314987554" sldId="353"/>
        </pc:sldMkLst>
        <pc:spChg chg="mod">
          <ac:chgData name="Tirapelle, Monica" userId="ea66f7dc-433e-4dba-b4df-cd22d65dcee2" providerId="ADAL" clId="{EEE32D4E-0C36-496B-8BFD-D1DC102EBB4A}" dt="2022-08-18T10:15:22.014" v="59" actId="20577"/>
          <ac:spMkLst>
            <pc:docMk/>
            <pc:sldMk cId="2314987554" sldId="353"/>
            <ac:spMk id="2" creationId="{905CB4FE-E887-3431-723A-68D816E4ED27}"/>
          </ac:spMkLst>
        </pc:spChg>
        <pc:spChg chg="mod">
          <ac:chgData name="Tirapelle, Monica" userId="ea66f7dc-433e-4dba-b4df-cd22d65dcee2" providerId="ADAL" clId="{EEE32D4E-0C36-496B-8BFD-D1DC102EBB4A}" dt="2022-08-18T12:57:04.466" v="1331" actId="947"/>
          <ac:spMkLst>
            <pc:docMk/>
            <pc:sldMk cId="2314987554" sldId="353"/>
            <ac:spMk id="3" creationId="{E0AFA976-44FE-3452-FACA-F09FF3AF0F7C}"/>
          </ac:spMkLst>
        </pc:spChg>
        <pc:spChg chg="add mod">
          <ac:chgData name="Tirapelle, Monica" userId="ea66f7dc-433e-4dba-b4df-cd22d65dcee2" providerId="ADAL" clId="{EEE32D4E-0C36-496B-8BFD-D1DC102EBB4A}" dt="2022-08-18T12:56:52.554" v="1329" actId="947"/>
          <ac:spMkLst>
            <pc:docMk/>
            <pc:sldMk cId="2314987554" sldId="353"/>
            <ac:spMk id="6" creationId="{818C3DC7-C724-8EBE-DFAC-EE7B93C0B4A8}"/>
          </ac:spMkLst>
        </pc:spChg>
        <pc:spChg chg="add del mod">
          <ac:chgData name="Tirapelle, Monica" userId="ea66f7dc-433e-4dba-b4df-cd22d65dcee2" providerId="ADAL" clId="{EEE32D4E-0C36-496B-8BFD-D1DC102EBB4A}" dt="2022-08-18T10:24:12.505" v="636" actId="478"/>
          <ac:spMkLst>
            <pc:docMk/>
            <pc:sldMk cId="2314987554" sldId="353"/>
            <ac:spMk id="9" creationId="{25433672-9D9A-67D9-877A-D8B451C14384}"/>
          </ac:spMkLst>
        </pc:spChg>
        <pc:spChg chg="add del mod">
          <ac:chgData name="Tirapelle, Monica" userId="ea66f7dc-433e-4dba-b4df-cd22d65dcee2" providerId="ADAL" clId="{EEE32D4E-0C36-496B-8BFD-D1DC102EBB4A}" dt="2022-08-18T10:52:17.629" v="1230" actId="478"/>
          <ac:spMkLst>
            <pc:docMk/>
            <pc:sldMk cId="2314987554" sldId="353"/>
            <ac:spMk id="12" creationId="{19D410CC-1B2A-33C6-53A9-AC56A62C5C13}"/>
          </ac:spMkLst>
        </pc:spChg>
        <pc:spChg chg="add del mod">
          <ac:chgData name="Tirapelle, Monica" userId="ea66f7dc-433e-4dba-b4df-cd22d65dcee2" providerId="ADAL" clId="{EEE32D4E-0C36-496B-8BFD-D1DC102EBB4A}" dt="2022-08-18T10:52:06.246" v="1229" actId="478"/>
          <ac:spMkLst>
            <pc:docMk/>
            <pc:sldMk cId="2314987554" sldId="353"/>
            <ac:spMk id="15" creationId="{9CD12431-E0C0-C507-6905-0089D03EDCBD}"/>
          </ac:spMkLst>
        </pc:spChg>
        <pc:spChg chg="add del mod">
          <ac:chgData name="Tirapelle, Monica" userId="ea66f7dc-433e-4dba-b4df-cd22d65dcee2" providerId="ADAL" clId="{EEE32D4E-0C36-496B-8BFD-D1DC102EBB4A}" dt="2022-08-18T10:51:56.888" v="1228" actId="478"/>
          <ac:spMkLst>
            <pc:docMk/>
            <pc:sldMk cId="2314987554" sldId="353"/>
            <ac:spMk id="18" creationId="{28D97001-3DAF-7785-7EEE-320FDB6B1775}"/>
          </ac:spMkLst>
        </pc:spChg>
        <pc:spChg chg="add del mod">
          <ac:chgData name="Tirapelle, Monica" userId="ea66f7dc-433e-4dba-b4df-cd22d65dcee2" providerId="ADAL" clId="{EEE32D4E-0C36-496B-8BFD-D1DC102EBB4A}" dt="2022-08-18T10:51:49.281" v="1226" actId="478"/>
          <ac:spMkLst>
            <pc:docMk/>
            <pc:sldMk cId="2314987554" sldId="353"/>
            <ac:spMk id="21" creationId="{9C926D8F-B326-26D3-860B-A6B681C43A59}"/>
          </ac:spMkLst>
        </pc:spChg>
        <pc:spChg chg="add del mod">
          <ac:chgData name="Tirapelle, Monica" userId="ea66f7dc-433e-4dba-b4df-cd22d65dcee2" providerId="ADAL" clId="{EEE32D4E-0C36-496B-8BFD-D1DC102EBB4A}" dt="2022-08-18T10:51:39.582" v="1223" actId="478"/>
          <ac:spMkLst>
            <pc:docMk/>
            <pc:sldMk cId="2314987554" sldId="353"/>
            <ac:spMk id="24" creationId="{E91DE001-9663-012A-0634-A23E3369E7A5}"/>
          </ac:spMkLst>
        </pc:spChg>
        <pc:spChg chg="add del mod">
          <ac:chgData name="Tirapelle, Monica" userId="ea66f7dc-433e-4dba-b4df-cd22d65dcee2" providerId="ADAL" clId="{EEE32D4E-0C36-496B-8BFD-D1DC102EBB4A}" dt="2022-08-18T10:52:29.100" v="1231" actId="478"/>
          <ac:spMkLst>
            <pc:docMk/>
            <pc:sldMk cId="2314987554" sldId="353"/>
            <ac:spMk id="27" creationId="{C8115C48-BDA1-BB9C-FC6B-3B762752ACB2}"/>
          </ac:spMkLst>
        </pc:spChg>
        <pc:picChg chg="add mod modCrop">
          <ac:chgData name="Tirapelle, Monica" userId="ea66f7dc-433e-4dba-b4df-cd22d65dcee2" providerId="ADAL" clId="{EEE32D4E-0C36-496B-8BFD-D1DC102EBB4A}" dt="2022-08-18T10:31:41.018" v="726" actId="1076"/>
          <ac:picMkLst>
            <pc:docMk/>
            <pc:sldMk cId="2314987554" sldId="353"/>
            <ac:picMk id="8" creationId="{96799EE4-8902-C3B8-1903-CAB70F433E50}"/>
          </ac:picMkLst>
        </pc:picChg>
        <pc:picChg chg="add del mod">
          <ac:chgData name="Tirapelle, Monica" userId="ea66f7dc-433e-4dba-b4df-cd22d65dcee2" providerId="ADAL" clId="{EEE32D4E-0C36-496B-8BFD-D1DC102EBB4A}" dt="2022-08-18T10:52:17.629" v="1230" actId="478"/>
          <ac:picMkLst>
            <pc:docMk/>
            <pc:sldMk cId="2314987554" sldId="353"/>
            <ac:picMk id="11" creationId="{888B0204-13D7-B027-3A0C-595E598C9CF2}"/>
          </ac:picMkLst>
        </pc:picChg>
        <pc:picChg chg="add del mod">
          <ac:chgData name="Tirapelle, Monica" userId="ea66f7dc-433e-4dba-b4df-cd22d65dcee2" providerId="ADAL" clId="{EEE32D4E-0C36-496B-8BFD-D1DC102EBB4A}" dt="2022-08-18T10:52:06.246" v="1229" actId="478"/>
          <ac:picMkLst>
            <pc:docMk/>
            <pc:sldMk cId="2314987554" sldId="353"/>
            <ac:picMk id="14" creationId="{0AFC709B-0CCA-C3EB-423E-808D5167847A}"/>
          </ac:picMkLst>
        </pc:picChg>
        <pc:picChg chg="add del mod">
          <ac:chgData name="Tirapelle, Monica" userId="ea66f7dc-433e-4dba-b4df-cd22d65dcee2" providerId="ADAL" clId="{EEE32D4E-0C36-496B-8BFD-D1DC102EBB4A}" dt="2022-08-18T10:51:56.888" v="1228" actId="478"/>
          <ac:picMkLst>
            <pc:docMk/>
            <pc:sldMk cId="2314987554" sldId="353"/>
            <ac:picMk id="17" creationId="{941CDE5D-B8E9-1774-4780-5BDECE4D9E4B}"/>
          </ac:picMkLst>
        </pc:picChg>
        <pc:picChg chg="add del mod">
          <ac:chgData name="Tirapelle, Monica" userId="ea66f7dc-433e-4dba-b4df-cd22d65dcee2" providerId="ADAL" clId="{EEE32D4E-0C36-496B-8BFD-D1DC102EBB4A}" dt="2022-08-18T10:51:49.281" v="1226" actId="478"/>
          <ac:picMkLst>
            <pc:docMk/>
            <pc:sldMk cId="2314987554" sldId="353"/>
            <ac:picMk id="20" creationId="{8659747A-E9B1-8DFE-9A80-D7C6C4CDD663}"/>
          </ac:picMkLst>
        </pc:picChg>
        <pc:picChg chg="add del mod">
          <ac:chgData name="Tirapelle, Monica" userId="ea66f7dc-433e-4dba-b4df-cd22d65dcee2" providerId="ADAL" clId="{EEE32D4E-0C36-496B-8BFD-D1DC102EBB4A}" dt="2022-08-18T10:51:39.582" v="1223" actId="478"/>
          <ac:picMkLst>
            <pc:docMk/>
            <pc:sldMk cId="2314987554" sldId="353"/>
            <ac:picMk id="23" creationId="{BB8FF025-778C-EA45-8219-4041D9EDBA3F}"/>
          </ac:picMkLst>
        </pc:picChg>
        <pc:picChg chg="add mod modCrop">
          <ac:chgData name="Tirapelle, Monica" userId="ea66f7dc-433e-4dba-b4df-cd22d65dcee2" providerId="ADAL" clId="{EEE32D4E-0C36-496B-8BFD-D1DC102EBB4A}" dt="2022-08-18T10:57:00.689" v="1235" actId="1076"/>
          <ac:picMkLst>
            <pc:docMk/>
            <pc:sldMk cId="2314987554" sldId="353"/>
            <ac:picMk id="26" creationId="{14D43391-54FB-85DB-B5D8-24B2417C3687}"/>
          </ac:picMkLst>
        </pc:picChg>
      </pc:sldChg>
      <pc:sldChg chg="modSp new mod">
        <pc:chgData name="Tirapelle, Monica" userId="ea66f7dc-433e-4dba-b4df-cd22d65dcee2" providerId="ADAL" clId="{EEE32D4E-0C36-496B-8BFD-D1DC102EBB4A}" dt="2022-08-18T10:48:38.928" v="1205" actId="123"/>
        <pc:sldMkLst>
          <pc:docMk/>
          <pc:sldMk cId="2849096645" sldId="354"/>
        </pc:sldMkLst>
        <pc:spChg chg="mod">
          <ac:chgData name="Tirapelle, Monica" userId="ea66f7dc-433e-4dba-b4df-cd22d65dcee2" providerId="ADAL" clId="{EEE32D4E-0C36-496B-8BFD-D1DC102EBB4A}" dt="2022-08-18T10:48:38.928" v="1205" actId="123"/>
          <ac:spMkLst>
            <pc:docMk/>
            <pc:sldMk cId="2849096645" sldId="354"/>
            <ac:spMk id="3" creationId="{3FDC2A0C-D5F1-C8A9-011C-811D91D39A8B}"/>
          </ac:spMkLst>
        </pc:spChg>
      </pc:sldChg>
      <pc:sldChg chg="addSp delSp modSp new mod">
        <pc:chgData name="Tirapelle, Monica" userId="ea66f7dc-433e-4dba-b4df-cd22d65dcee2" providerId="ADAL" clId="{EEE32D4E-0C36-496B-8BFD-D1DC102EBB4A}" dt="2022-08-25T13:33:04.136" v="1775" actId="21"/>
        <pc:sldMkLst>
          <pc:docMk/>
          <pc:sldMk cId="1043084839" sldId="355"/>
        </pc:sldMkLst>
        <pc:spChg chg="mod ord">
          <ac:chgData name="Tirapelle, Monica" userId="ea66f7dc-433e-4dba-b4df-cd22d65dcee2" providerId="ADAL" clId="{EEE32D4E-0C36-496B-8BFD-D1DC102EBB4A}" dt="2022-08-25T13:32:24.713" v="1765" actId="20577"/>
          <ac:spMkLst>
            <pc:docMk/>
            <pc:sldMk cId="1043084839" sldId="355"/>
            <ac:spMk id="2" creationId="{35F8245A-77DB-4EF8-6C07-1B101F1A1B2F}"/>
          </ac:spMkLst>
        </pc:spChg>
        <pc:spChg chg="del">
          <ac:chgData name="Tirapelle, Monica" userId="ea66f7dc-433e-4dba-b4df-cd22d65dcee2" providerId="ADAL" clId="{EEE32D4E-0C36-496B-8BFD-D1DC102EBB4A}" dt="2022-08-25T09:25:24.364" v="1660"/>
          <ac:spMkLst>
            <pc:docMk/>
            <pc:sldMk cId="1043084839" sldId="355"/>
            <ac:spMk id="3" creationId="{50438483-3FF9-33C2-35D9-5C224B2A630B}"/>
          </ac:spMkLst>
        </pc:spChg>
        <pc:picChg chg="add del mod ord">
          <ac:chgData name="Tirapelle, Monica" userId="ea66f7dc-433e-4dba-b4df-cd22d65dcee2" providerId="ADAL" clId="{EEE32D4E-0C36-496B-8BFD-D1DC102EBB4A}" dt="2022-08-25T13:33:04.136" v="1775" actId="21"/>
          <ac:picMkLst>
            <pc:docMk/>
            <pc:sldMk cId="1043084839" sldId="355"/>
            <ac:picMk id="5" creationId="{E778AC48-CA57-161C-AC83-2927E18F534E}"/>
          </ac:picMkLst>
        </pc:picChg>
        <pc:picChg chg="add mod">
          <ac:chgData name="Tirapelle, Monica" userId="ea66f7dc-433e-4dba-b4df-cd22d65dcee2" providerId="ADAL" clId="{EEE32D4E-0C36-496B-8BFD-D1DC102EBB4A}" dt="2022-08-25T09:26:41.047" v="1679" actId="1076"/>
          <ac:picMkLst>
            <pc:docMk/>
            <pc:sldMk cId="1043084839" sldId="355"/>
            <ac:picMk id="6" creationId="{4744190F-300C-3F9F-1939-F5067A56EF3C}"/>
          </ac:picMkLst>
        </pc:picChg>
        <pc:picChg chg="add mod">
          <ac:chgData name="Tirapelle, Monica" userId="ea66f7dc-433e-4dba-b4df-cd22d65dcee2" providerId="ADAL" clId="{EEE32D4E-0C36-496B-8BFD-D1DC102EBB4A}" dt="2022-08-25T09:26:43.648" v="1680" actId="1076"/>
          <ac:picMkLst>
            <pc:docMk/>
            <pc:sldMk cId="1043084839" sldId="355"/>
            <ac:picMk id="8" creationId="{49F05B14-8713-EF54-3081-1578D005C4AB}"/>
          </ac:picMkLst>
        </pc:picChg>
        <pc:picChg chg="add mod">
          <ac:chgData name="Tirapelle, Monica" userId="ea66f7dc-433e-4dba-b4df-cd22d65dcee2" providerId="ADAL" clId="{EEE32D4E-0C36-496B-8BFD-D1DC102EBB4A}" dt="2022-08-25T09:26:36.697" v="1677" actId="1076"/>
          <ac:picMkLst>
            <pc:docMk/>
            <pc:sldMk cId="1043084839" sldId="355"/>
            <ac:picMk id="10" creationId="{81D3AFE9-9512-83A4-D29C-A8B430C8B604}"/>
          </ac:picMkLst>
        </pc:picChg>
        <pc:picChg chg="add mod">
          <ac:chgData name="Tirapelle, Monica" userId="ea66f7dc-433e-4dba-b4df-cd22d65dcee2" providerId="ADAL" clId="{EEE32D4E-0C36-496B-8BFD-D1DC102EBB4A}" dt="2022-08-25T09:26:48.519" v="1681" actId="1076"/>
          <ac:picMkLst>
            <pc:docMk/>
            <pc:sldMk cId="1043084839" sldId="355"/>
            <ac:picMk id="12" creationId="{15C25526-25EC-46C0-F5F2-12EFFB179AFF}"/>
          </ac:picMkLst>
        </pc:picChg>
      </pc:sldChg>
      <pc:sldChg chg="addSp modSp add mod">
        <pc:chgData name="Tirapelle, Monica" userId="ea66f7dc-433e-4dba-b4df-cd22d65dcee2" providerId="ADAL" clId="{EEE32D4E-0C36-496B-8BFD-D1DC102EBB4A}" dt="2022-08-25T09:46:33.668" v="1731" actId="1076"/>
        <pc:sldMkLst>
          <pc:docMk/>
          <pc:sldMk cId="1155004911" sldId="356"/>
        </pc:sldMkLst>
        <pc:spChg chg="mod ord">
          <ac:chgData name="Tirapelle, Monica" userId="ea66f7dc-433e-4dba-b4df-cd22d65dcee2" providerId="ADAL" clId="{EEE32D4E-0C36-496B-8BFD-D1DC102EBB4A}" dt="2022-08-25T09:46:30.006" v="1729" actId="166"/>
          <ac:spMkLst>
            <pc:docMk/>
            <pc:sldMk cId="1155004911" sldId="356"/>
            <ac:spMk id="2" creationId="{35F8245A-77DB-4EF8-6C07-1B101F1A1B2F}"/>
          </ac:spMkLst>
        </pc:spChg>
        <pc:picChg chg="add mod ord">
          <ac:chgData name="Tirapelle, Monica" userId="ea66f7dc-433e-4dba-b4df-cd22d65dcee2" providerId="ADAL" clId="{EEE32D4E-0C36-496B-8BFD-D1DC102EBB4A}" dt="2022-08-25T09:46:33.668" v="1731" actId="1076"/>
          <ac:picMkLst>
            <pc:docMk/>
            <pc:sldMk cId="1155004911" sldId="356"/>
            <ac:picMk id="5" creationId="{634D4FEB-B38C-E3E3-0743-078061AFCE06}"/>
          </ac:picMkLst>
        </pc:picChg>
        <pc:picChg chg="mod">
          <ac:chgData name="Tirapelle, Monica" userId="ea66f7dc-433e-4dba-b4df-cd22d65dcee2" providerId="ADAL" clId="{EEE32D4E-0C36-496B-8BFD-D1DC102EBB4A}" dt="2022-08-25T09:27:53.960" v="1699" actId="14826"/>
          <ac:picMkLst>
            <pc:docMk/>
            <pc:sldMk cId="1155004911" sldId="356"/>
            <ac:picMk id="6" creationId="{4744190F-300C-3F9F-1939-F5067A56EF3C}"/>
          </ac:picMkLst>
        </pc:picChg>
        <pc:picChg chg="mod">
          <ac:chgData name="Tirapelle, Monica" userId="ea66f7dc-433e-4dba-b4df-cd22d65dcee2" providerId="ADAL" clId="{EEE32D4E-0C36-496B-8BFD-D1DC102EBB4A}" dt="2022-08-25T09:27:34.448" v="1697" actId="14826"/>
          <ac:picMkLst>
            <pc:docMk/>
            <pc:sldMk cId="1155004911" sldId="356"/>
            <ac:picMk id="8" creationId="{49F05B14-8713-EF54-3081-1578D005C4AB}"/>
          </ac:picMkLst>
        </pc:picChg>
        <pc:picChg chg="mod">
          <ac:chgData name="Tirapelle, Monica" userId="ea66f7dc-433e-4dba-b4df-cd22d65dcee2" providerId="ADAL" clId="{EEE32D4E-0C36-496B-8BFD-D1DC102EBB4A}" dt="2022-08-25T09:28:01.868" v="1700" actId="14826"/>
          <ac:picMkLst>
            <pc:docMk/>
            <pc:sldMk cId="1155004911" sldId="356"/>
            <ac:picMk id="10" creationId="{81D3AFE9-9512-83A4-D29C-A8B430C8B604}"/>
          </ac:picMkLst>
        </pc:picChg>
        <pc:picChg chg="mod">
          <ac:chgData name="Tirapelle, Monica" userId="ea66f7dc-433e-4dba-b4df-cd22d65dcee2" providerId="ADAL" clId="{EEE32D4E-0C36-496B-8BFD-D1DC102EBB4A}" dt="2022-08-25T09:46:18.463" v="1725" actId="1076"/>
          <ac:picMkLst>
            <pc:docMk/>
            <pc:sldMk cId="1155004911" sldId="356"/>
            <ac:picMk id="12" creationId="{15C25526-25EC-46C0-F5F2-12EFFB179AFF}"/>
          </ac:picMkLst>
        </pc:picChg>
      </pc:sldChg>
      <pc:sldChg chg="addSp modSp add mod">
        <pc:chgData name="Tirapelle, Monica" userId="ea66f7dc-433e-4dba-b4df-cd22d65dcee2" providerId="ADAL" clId="{EEE32D4E-0C36-496B-8BFD-D1DC102EBB4A}" dt="2022-08-25T09:46:47.966" v="1738" actId="14100"/>
        <pc:sldMkLst>
          <pc:docMk/>
          <pc:sldMk cId="3209738557" sldId="357"/>
        </pc:sldMkLst>
        <pc:spChg chg="mod">
          <ac:chgData name="Tirapelle, Monica" userId="ea66f7dc-433e-4dba-b4df-cd22d65dcee2" providerId="ADAL" clId="{EEE32D4E-0C36-496B-8BFD-D1DC102EBB4A}" dt="2022-08-25T09:28:28.740" v="1703" actId="20577"/>
          <ac:spMkLst>
            <pc:docMk/>
            <pc:sldMk cId="3209738557" sldId="357"/>
            <ac:spMk id="2" creationId="{35F8245A-77DB-4EF8-6C07-1B101F1A1B2F}"/>
          </ac:spMkLst>
        </pc:spChg>
        <pc:picChg chg="add mod">
          <ac:chgData name="Tirapelle, Monica" userId="ea66f7dc-433e-4dba-b4df-cd22d65dcee2" providerId="ADAL" clId="{EEE32D4E-0C36-496B-8BFD-D1DC102EBB4A}" dt="2022-08-25T09:46:47.966" v="1738" actId="14100"/>
          <ac:picMkLst>
            <pc:docMk/>
            <pc:sldMk cId="3209738557" sldId="357"/>
            <ac:picMk id="5" creationId="{205F7856-E538-052A-961D-81691E9758DE}"/>
          </ac:picMkLst>
        </pc:picChg>
        <pc:picChg chg="mod">
          <ac:chgData name="Tirapelle, Monica" userId="ea66f7dc-433e-4dba-b4df-cd22d65dcee2" providerId="ADAL" clId="{EEE32D4E-0C36-496B-8BFD-D1DC102EBB4A}" dt="2022-08-25T09:28:52.394" v="1706" actId="14826"/>
          <ac:picMkLst>
            <pc:docMk/>
            <pc:sldMk cId="3209738557" sldId="357"/>
            <ac:picMk id="6" creationId="{4744190F-300C-3F9F-1939-F5067A56EF3C}"/>
          </ac:picMkLst>
        </pc:picChg>
        <pc:picChg chg="mod">
          <ac:chgData name="Tirapelle, Monica" userId="ea66f7dc-433e-4dba-b4df-cd22d65dcee2" providerId="ADAL" clId="{EEE32D4E-0C36-496B-8BFD-D1DC102EBB4A}" dt="2022-08-25T09:28:37.624" v="1704" actId="14826"/>
          <ac:picMkLst>
            <pc:docMk/>
            <pc:sldMk cId="3209738557" sldId="357"/>
            <ac:picMk id="8" creationId="{49F05B14-8713-EF54-3081-1578D005C4AB}"/>
          </ac:picMkLst>
        </pc:picChg>
        <pc:picChg chg="mod">
          <ac:chgData name="Tirapelle, Monica" userId="ea66f7dc-433e-4dba-b4df-cd22d65dcee2" providerId="ADAL" clId="{EEE32D4E-0C36-496B-8BFD-D1DC102EBB4A}" dt="2022-08-25T09:28:59.373" v="1707" actId="14826"/>
          <ac:picMkLst>
            <pc:docMk/>
            <pc:sldMk cId="3209738557" sldId="357"/>
            <ac:picMk id="10" creationId="{81D3AFE9-9512-83A4-D29C-A8B430C8B604}"/>
          </ac:picMkLst>
        </pc:picChg>
        <pc:picChg chg="mod">
          <ac:chgData name="Tirapelle, Monica" userId="ea66f7dc-433e-4dba-b4df-cd22d65dcee2" providerId="ADAL" clId="{EEE32D4E-0C36-496B-8BFD-D1DC102EBB4A}" dt="2022-08-25T09:28:44.737" v="1705" actId="14826"/>
          <ac:picMkLst>
            <pc:docMk/>
            <pc:sldMk cId="3209738557" sldId="357"/>
            <ac:picMk id="12" creationId="{15C25526-25EC-46C0-F5F2-12EFFB179AFF}"/>
          </ac:picMkLst>
        </pc:picChg>
      </pc:sldChg>
      <pc:sldChg chg="addSp delSp modSp new mod">
        <pc:chgData name="Tirapelle, Monica" userId="ea66f7dc-433e-4dba-b4df-cd22d65dcee2" providerId="ADAL" clId="{EEE32D4E-0C36-496B-8BFD-D1DC102EBB4A}" dt="2022-08-25T16:01:36.553" v="2481" actId="207"/>
        <pc:sldMkLst>
          <pc:docMk/>
          <pc:sldMk cId="340130875" sldId="358"/>
        </pc:sldMkLst>
        <pc:spChg chg="mod">
          <ac:chgData name="Tirapelle, Monica" userId="ea66f7dc-433e-4dba-b4df-cd22d65dcee2" providerId="ADAL" clId="{EEE32D4E-0C36-496B-8BFD-D1DC102EBB4A}" dt="2022-08-25T13:49:39.103" v="2106"/>
          <ac:spMkLst>
            <pc:docMk/>
            <pc:sldMk cId="340130875" sldId="358"/>
            <ac:spMk id="2" creationId="{503771B0-1C05-F647-6868-1978B82576DB}"/>
          </ac:spMkLst>
        </pc:spChg>
        <pc:spChg chg="del">
          <ac:chgData name="Tirapelle, Monica" userId="ea66f7dc-433e-4dba-b4df-cd22d65dcee2" providerId="ADAL" clId="{EEE32D4E-0C36-496B-8BFD-D1DC102EBB4A}" dt="2022-08-25T13:46:59.919" v="2019" actId="478"/>
          <ac:spMkLst>
            <pc:docMk/>
            <pc:sldMk cId="340130875" sldId="358"/>
            <ac:spMk id="3" creationId="{C1A11F92-C6B0-015F-CF5B-FEC360FC96B3}"/>
          </ac:spMkLst>
        </pc:spChg>
        <pc:spChg chg="add mod">
          <ac:chgData name="Tirapelle, Monica" userId="ea66f7dc-433e-4dba-b4df-cd22d65dcee2" providerId="ADAL" clId="{EEE32D4E-0C36-496B-8BFD-D1DC102EBB4A}" dt="2022-08-25T16:01:36.553" v="2481" actId="207"/>
          <ac:spMkLst>
            <pc:docMk/>
            <pc:sldMk cId="340130875" sldId="358"/>
            <ac:spMk id="5" creationId="{69C020AF-4871-1CD0-CAD1-AFD9D8444203}"/>
          </ac:spMkLst>
        </pc:spChg>
        <pc:spChg chg="add mod">
          <ac:chgData name="Tirapelle, Monica" userId="ea66f7dc-433e-4dba-b4df-cd22d65dcee2" providerId="ADAL" clId="{EEE32D4E-0C36-496B-8BFD-D1DC102EBB4A}" dt="2022-08-25T16:01:28.936" v="2480" actId="208"/>
          <ac:spMkLst>
            <pc:docMk/>
            <pc:sldMk cId="340130875" sldId="358"/>
            <ac:spMk id="7" creationId="{081A541C-4A83-8883-3FDB-A85BC9D1A8ED}"/>
          </ac:spMkLst>
        </pc:spChg>
        <pc:spChg chg="add mod">
          <ac:chgData name="Tirapelle, Monica" userId="ea66f7dc-433e-4dba-b4df-cd22d65dcee2" providerId="ADAL" clId="{EEE32D4E-0C36-496B-8BFD-D1DC102EBB4A}" dt="2022-08-25T13:48:15.908" v="2038" actId="1076"/>
          <ac:spMkLst>
            <pc:docMk/>
            <pc:sldMk cId="340130875" sldId="358"/>
            <ac:spMk id="8" creationId="{02AA91D3-BDF0-541E-0EDA-02812B643F2E}"/>
          </ac:spMkLst>
        </pc:spChg>
        <pc:spChg chg="add mod">
          <ac:chgData name="Tirapelle, Monica" userId="ea66f7dc-433e-4dba-b4df-cd22d65dcee2" providerId="ADAL" clId="{EEE32D4E-0C36-496B-8BFD-D1DC102EBB4A}" dt="2022-08-25T13:48:15.908" v="2038" actId="1076"/>
          <ac:spMkLst>
            <pc:docMk/>
            <pc:sldMk cId="340130875" sldId="358"/>
            <ac:spMk id="9" creationId="{984ADB8B-BDDA-2416-5462-270FCD74869B}"/>
          </ac:spMkLst>
        </pc:spChg>
        <pc:spChg chg="add mod">
          <ac:chgData name="Tirapelle, Monica" userId="ea66f7dc-433e-4dba-b4df-cd22d65dcee2" providerId="ADAL" clId="{EEE32D4E-0C36-496B-8BFD-D1DC102EBB4A}" dt="2022-08-25T13:48:15.908" v="2038" actId="1076"/>
          <ac:spMkLst>
            <pc:docMk/>
            <pc:sldMk cId="340130875" sldId="358"/>
            <ac:spMk id="10" creationId="{8EE8CB0E-89F7-F8AC-FEEB-8BF050B2EA29}"/>
          </ac:spMkLst>
        </pc:spChg>
        <pc:spChg chg="add mod ord">
          <ac:chgData name="Tirapelle, Monica" userId="ea66f7dc-433e-4dba-b4df-cd22d65dcee2" providerId="ADAL" clId="{EEE32D4E-0C36-496B-8BFD-D1DC102EBB4A}" dt="2022-08-25T13:54:35.002" v="2259" actId="167"/>
          <ac:spMkLst>
            <pc:docMk/>
            <pc:sldMk cId="340130875" sldId="358"/>
            <ac:spMk id="11" creationId="{CE12497A-C047-734B-90A1-EAD21EB252AD}"/>
          </ac:spMkLst>
        </pc:spChg>
        <pc:spChg chg="add mod">
          <ac:chgData name="Tirapelle, Monica" userId="ea66f7dc-433e-4dba-b4df-cd22d65dcee2" providerId="ADAL" clId="{EEE32D4E-0C36-496B-8BFD-D1DC102EBB4A}" dt="2022-08-25T16:01:21.136" v="2477" actId="207"/>
          <ac:spMkLst>
            <pc:docMk/>
            <pc:sldMk cId="340130875" sldId="358"/>
            <ac:spMk id="15" creationId="{ADBE4527-BC60-1B97-F9CB-715A280B317B}"/>
          </ac:spMkLst>
        </pc:spChg>
        <pc:graphicFrameChg chg="add del mod">
          <ac:chgData name="Tirapelle, Monica" userId="ea66f7dc-433e-4dba-b4df-cd22d65dcee2" providerId="ADAL" clId="{EEE32D4E-0C36-496B-8BFD-D1DC102EBB4A}" dt="2022-08-25T13:47:07.153" v="2021" actId="478"/>
          <ac:graphicFrameMkLst>
            <pc:docMk/>
            <pc:sldMk cId="340130875" sldId="358"/>
            <ac:graphicFrameMk id="6" creationId="{97F8FC8A-AABF-8F32-DC80-C91F10BAF871}"/>
          </ac:graphicFrameMkLst>
        </pc:graphicFrameChg>
        <pc:picChg chg="add del mod">
          <ac:chgData name="Tirapelle, Monica" userId="ea66f7dc-433e-4dba-b4df-cd22d65dcee2" providerId="ADAL" clId="{EEE32D4E-0C36-496B-8BFD-D1DC102EBB4A}" dt="2022-08-25T13:47:11.297" v="2022" actId="478"/>
          <ac:picMkLst>
            <pc:docMk/>
            <pc:sldMk cId="340130875" sldId="358"/>
            <ac:picMk id="12" creationId="{2169D5C9-28E4-AA7D-DDE1-95ADE50F20A0}"/>
          </ac:picMkLst>
        </pc:picChg>
        <pc:picChg chg="add mod ord">
          <ac:chgData name="Tirapelle, Monica" userId="ea66f7dc-433e-4dba-b4df-cd22d65dcee2" providerId="ADAL" clId="{EEE32D4E-0C36-496B-8BFD-D1DC102EBB4A}" dt="2022-08-25T16:01:04.436" v="2475" actId="207"/>
          <ac:picMkLst>
            <pc:docMk/>
            <pc:sldMk cId="340130875" sldId="358"/>
            <ac:picMk id="14" creationId="{DF19EFF6-68FF-E4C6-26F7-91A2524F2205}"/>
          </ac:picMkLst>
        </pc:picChg>
      </pc:sldChg>
      <pc:sldChg chg="addSp delSp modSp new mod modClrScheme chgLayout">
        <pc:chgData name="Tirapelle, Monica" userId="ea66f7dc-433e-4dba-b4df-cd22d65dcee2" providerId="ADAL" clId="{EEE32D4E-0C36-496B-8BFD-D1DC102EBB4A}" dt="2022-08-25T13:34:50.536" v="1818" actId="20577"/>
        <pc:sldMkLst>
          <pc:docMk/>
          <pc:sldMk cId="737713084" sldId="359"/>
        </pc:sldMkLst>
        <pc:spChg chg="del mod ord">
          <ac:chgData name="Tirapelle, Monica" userId="ea66f7dc-433e-4dba-b4df-cd22d65dcee2" providerId="ADAL" clId="{EEE32D4E-0C36-496B-8BFD-D1DC102EBB4A}" dt="2022-08-25T13:33:18.719" v="1776" actId="700"/>
          <ac:spMkLst>
            <pc:docMk/>
            <pc:sldMk cId="737713084" sldId="359"/>
            <ac:spMk id="2" creationId="{B94A4336-84BF-CEAF-C6A2-7BACEFBDC365}"/>
          </ac:spMkLst>
        </pc:spChg>
        <pc:spChg chg="add del mod ord">
          <ac:chgData name="Tirapelle, Monica" userId="ea66f7dc-433e-4dba-b4df-cd22d65dcee2" providerId="ADAL" clId="{EEE32D4E-0C36-496B-8BFD-D1DC102EBB4A}" dt="2022-08-25T13:33:18.719" v="1776" actId="700"/>
          <ac:spMkLst>
            <pc:docMk/>
            <pc:sldMk cId="737713084" sldId="359"/>
            <ac:spMk id="3" creationId="{735488A3-7F2E-6417-6A9D-8A11D81B5D25}"/>
          </ac:spMkLst>
        </pc:spChg>
        <pc:spChg chg="mod ord">
          <ac:chgData name="Tirapelle, Monica" userId="ea66f7dc-433e-4dba-b4df-cd22d65dcee2" providerId="ADAL" clId="{EEE32D4E-0C36-496B-8BFD-D1DC102EBB4A}" dt="2022-08-25T13:33:18.719" v="1776" actId="700"/>
          <ac:spMkLst>
            <pc:docMk/>
            <pc:sldMk cId="737713084" sldId="359"/>
            <ac:spMk id="4" creationId="{2117254A-C68C-D702-0250-0CA2BA1EE3C9}"/>
          </ac:spMkLst>
        </pc:spChg>
        <pc:spChg chg="add mod ord">
          <ac:chgData name="Tirapelle, Monica" userId="ea66f7dc-433e-4dba-b4df-cd22d65dcee2" providerId="ADAL" clId="{EEE32D4E-0C36-496B-8BFD-D1DC102EBB4A}" dt="2022-08-25T13:34:50.536" v="1818" actId="20577"/>
          <ac:spMkLst>
            <pc:docMk/>
            <pc:sldMk cId="737713084" sldId="359"/>
            <ac:spMk id="6" creationId="{5DBCB0CC-9AF6-ACDC-2A9A-522B50A37815}"/>
          </ac:spMkLst>
        </pc:spChg>
        <pc:spChg chg="add mod ord">
          <ac:chgData name="Tirapelle, Monica" userId="ea66f7dc-433e-4dba-b4df-cd22d65dcee2" providerId="ADAL" clId="{EEE32D4E-0C36-496B-8BFD-D1DC102EBB4A}" dt="2022-08-25T13:33:18.719" v="1776" actId="700"/>
          <ac:spMkLst>
            <pc:docMk/>
            <pc:sldMk cId="737713084" sldId="359"/>
            <ac:spMk id="7" creationId="{5BB87C28-1191-03A6-51D3-6D5C796C4D5B}"/>
          </ac:spMkLst>
        </pc:spChg>
        <pc:picChg chg="add del mod">
          <ac:chgData name="Tirapelle, Monica" userId="ea66f7dc-433e-4dba-b4df-cd22d65dcee2" providerId="ADAL" clId="{EEE32D4E-0C36-496B-8BFD-D1DC102EBB4A}" dt="2022-08-25T13:33:03.061" v="1773"/>
          <ac:picMkLst>
            <pc:docMk/>
            <pc:sldMk cId="737713084" sldId="359"/>
            <ac:picMk id="5" creationId="{DB83A571-E9D1-DEA8-A6D1-723D9312C6B2}"/>
          </ac:picMkLst>
        </pc:picChg>
      </pc:sldChg>
      <pc:sldChg chg="addSp modSp new mod">
        <pc:chgData name="Tirapelle, Monica" userId="ea66f7dc-433e-4dba-b4df-cd22d65dcee2" providerId="ADAL" clId="{EEE32D4E-0C36-496B-8BFD-D1DC102EBB4A}" dt="2022-08-25T13:43:48.003" v="2015" actId="14100"/>
        <pc:sldMkLst>
          <pc:docMk/>
          <pc:sldMk cId="2446181764" sldId="360"/>
        </pc:sldMkLst>
        <pc:spChg chg="mod">
          <ac:chgData name="Tirapelle, Monica" userId="ea66f7dc-433e-4dba-b4df-cd22d65dcee2" providerId="ADAL" clId="{EEE32D4E-0C36-496B-8BFD-D1DC102EBB4A}" dt="2022-08-25T13:37:59.720" v="1976" actId="20577"/>
          <ac:spMkLst>
            <pc:docMk/>
            <pc:sldMk cId="2446181764" sldId="360"/>
            <ac:spMk id="2" creationId="{180499C0-B03E-B1D3-4EEA-6ED5810D9C8A}"/>
          </ac:spMkLst>
        </pc:spChg>
        <pc:spChg chg="mod">
          <ac:chgData name="Tirapelle, Monica" userId="ea66f7dc-433e-4dba-b4df-cd22d65dcee2" providerId="ADAL" clId="{EEE32D4E-0C36-496B-8BFD-D1DC102EBB4A}" dt="2022-08-25T13:43:48.003" v="2015" actId="14100"/>
          <ac:spMkLst>
            <pc:docMk/>
            <pc:sldMk cId="2446181764" sldId="360"/>
            <ac:spMk id="3" creationId="{ECA6421C-0911-563E-6344-36706003C609}"/>
          </ac:spMkLst>
        </pc:spChg>
        <pc:picChg chg="add mod">
          <ac:chgData name="Tirapelle, Monica" userId="ea66f7dc-433e-4dba-b4df-cd22d65dcee2" providerId="ADAL" clId="{EEE32D4E-0C36-496B-8BFD-D1DC102EBB4A}" dt="2022-08-25T13:43:41.736" v="2014" actId="1076"/>
          <ac:picMkLst>
            <pc:docMk/>
            <pc:sldMk cId="2446181764" sldId="360"/>
            <ac:picMk id="6" creationId="{32E86731-F730-6B2F-0D7D-22C1B3054E9F}"/>
          </ac:picMkLst>
        </pc:picChg>
      </pc:sldChg>
      <pc:sldChg chg="modSp new mod">
        <pc:chgData name="Tirapelle, Monica" userId="ea66f7dc-433e-4dba-b4df-cd22d65dcee2" providerId="ADAL" clId="{EEE32D4E-0C36-496B-8BFD-D1DC102EBB4A}" dt="2022-08-25T13:49:33.136" v="2105" actId="20577"/>
        <pc:sldMkLst>
          <pc:docMk/>
          <pc:sldMk cId="1964022911" sldId="361"/>
        </pc:sldMkLst>
        <pc:spChg chg="mod">
          <ac:chgData name="Tirapelle, Monica" userId="ea66f7dc-433e-4dba-b4df-cd22d65dcee2" providerId="ADAL" clId="{EEE32D4E-0C36-496B-8BFD-D1DC102EBB4A}" dt="2022-08-25T13:49:33.136" v="2105" actId="20577"/>
          <ac:spMkLst>
            <pc:docMk/>
            <pc:sldMk cId="1964022911" sldId="361"/>
            <ac:spMk id="2" creationId="{1FB45787-997A-6787-3D43-982C96D59289}"/>
          </ac:spMkLst>
        </pc:spChg>
      </pc:sldChg>
      <pc:sldChg chg="addSp delSp modSp new mod">
        <pc:chgData name="Tirapelle, Monica" userId="ea66f7dc-433e-4dba-b4df-cd22d65dcee2" providerId="ADAL" clId="{EEE32D4E-0C36-496B-8BFD-D1DC102EBB4A}" dt="2022-08-25T16:00:21.886" v="2473" actId="20577"/>
        <pc:sldMkLst>
          <pc:docMk/>
          <pc:sldMk cId="2441802720" sldId="362"/>
        </pc:sldMkLst>
        <pc:spChg chg="mod">
          <ac:chgData name="Tirapelle, Monica" userId="ea66f7dc-433e-4dba-b4df-cd22d65dcee2" providerId="ADAL" clId="{EEE32D4E-0C36-496B-8BFD-D1DC102EBB4A}" dt="2022-08-25T16:00:21.886" v="2473" actId="20577"/>
          <ac:spMkLst>
            <pc:docMk/>
            <pc:sldMk cId="2441802720" sldId="362"/>
            <ac:spMk id="2" creationId="{00C94878-052A-EE73-122E-F1CCFE25E6F8}"/>
          </ac:spMkLst>
        </pc:spChg>
        <pc:spChg chg="add del">
          <ac:chgData name="Tirapelle, Monica" userId="ea66f7dc-433e-4dba-b4df-cd22d65dcee2" providerId="ADAL" clId="{EEE32D4E-0C36-496B-8BFD-D1DC102EBB4A}" dt="2022-08-25T13:53:38.054" v="2217" actId="478"/>
          <ac:spMkLst>
            <pc:docMk/>
            <pc:sldMk cId="2441802720" sldId="362"/>
            <ac:spMk id="3" creationId="{9A16ED05-0AEF-314F-610E-823A34DF7E0F}"/>
          </ac:spMkLst>
        </pc:spChg>
        <pc:spChg chg="add del mod">
          <ac:chgData name="Tirapelle, Monica" userId="ea66f7dc-433e-4dba-b4df-cd22d65dcee2" providerId="ADAL" clId="{EEE32D4E-0C36-496B-8BFD-D1DC102EBB4A}" dt="2022-08-25T13:55:48.519" v="2274" actId="478"/>
          <ac:spMkLst>
            <pc:docMk/>
            <pc:sldMk cId="2441802720" sldId="362"/>
            <ac:spMk id="8" creationId="{8AD0015F-1A54-4882-41DA-E92172FAA623}"/>
          </ac:spMkLst>
        </pc:spChg>
        <pc:spChg chg="add del mod">
          <ac:chgData name="Tirapelle, Monica" userId="ea66f7dc-433e-4dba-b4df-cd22d65dcee2" providerId="ADAL" clId="{EEE32D4E-0C36-496B-8BFD-D1DC102EBB4A}" dt="2022-08-25T13:55:47.190" v="2273" actId="478"/>
          <ac:spMkLst>
            <pc:docMk/>
            <pc:sldMk cId="2441802720" sldId="362"/>
            <ac:spMk id="9" creationId="{6268621C-B773-C7B4-F37A-DA2B4BA1BFD1}"/>
          </ac:spMkLst>
        </pc:spChg>
        <pc:spChg chg="add mod">
          <ac:chgData name="Tirapelle, Monica" userId="ea66f7dc-433e-4dba-b4df-cd22d65dcee2" providerId="ADAL" clId="{EEE32D4E-0C36-496B-8BFD-D1DC102EBB4A}" dt="2022-08-25T16:00:01.053" v="2457" actId="1076"/>
          <ac:spMkLst>
            <pc:docMk/>
            <pc:sldMk cId="2441802720" sldId="362"/>
            <ac:spMk id="10" creationId="{97EC23EC-B3D8-449C-4967-465296150D77}"/>
          </ac:spMkLst>
        </pc:spChg>
        <pc:spChg chg="add del mod">
          <ac:chgData name="Tirapelle, Monica" userId="ea66f7dc-433e-4dba-b4df-cd22d65dcee2" providerId="ADAL" clId="{EEE32D4E-0C36-496B-8BFD-D1DC102EBB4A}" dt="2022-08-25T13:55:53.635" v="2276"/>
          <ac:spMkLst>
            <pc:docMk/>
            <pc:sldMk cId="2441802720" sldId="362"/>
            <ac:spMk id="12" creationId="{D6C2F927-BA9A-B4D8-A20C-C724F43BA08A}"/>
          </ac:spMkLst>
        </pc:spChg>
        <pc:spChg chg="add mod">
          <ac:chgData name="Tirapelle, Monica" userId="ea66f7dc-433e-4dba-b4df-cd22d65dcee2" providerId="ADAL" clId="{EEE32D4E-0C36-496B-8BFD-D1DC102EBB4A}" dt="2022-08-25T15:59:53.449" v="2456" actId="1076"/>
          <ac:spMkLst>
            <pc:docMk/>
            <pc:sldMk cId="2441802720" sldId="362"/>
            <ac:spMk id="14" creationId="{6977197E-499A-9D05-9F2F-2877FE45DA7A}"/>
          </ac:spMkLst>
        </pc:spChg>
        <pc:spChg chg="add mod">
          <ac:chgData name="Tirapelle, Monica" userId="ea66f7dc-433e-4dba-b4df-cd22d65dcee2" providerId="ADAL" clId="{EEE32D4E-0C36-496B-8BFD-D1DC102EBB4A}" dt="2022-08-25T16:00:07.241" v="2458" actId="1076"/>
          <ac:spMkLst>
            <pc:docMk/>
            <pc:sldMk cId="2441802720" sldId="362"/>
            <ac:spMk id="16" creationId="{F32A66B8-08E4-6CBB-7374-0A8C0053AE39}"/>
          </ac:spMkLst>
        </pc:spChg>
        <pc:spChg chg="add del mod">
          <ac:chgData name="Tirapelle, Monica" userId="ea66f7dc-433e-4dba-b4df-cd22d65dcee2" providerId="ADAL" clId="{EEE32D4E-0C36-496B-8BFD-D1DC102EBB4A}" dt="2022-08-25T15:56:16.967" v="2421" actId="478"/>
          <ac:spMkLst>
            <pc:docMk/>
            <pc:sldMk cId="2441802720" sldId="362"/>
            <ac:spMk id="18" creationId="{DC9B795F-265D-9C59-719A-F430EC789021}"/>
          </ac:spMkLst>
        </pc:spChg>
        <pc:graphicFrameChg chg="add del mod modGraphic">
          <ac:chgData name="Tirapelle, Monica" userId="ea66f7dc-433e-4dba-b4df-cd22d65dcee2" providerId="ADAL" clId="{EEE32D4E-0C36-496B-8BFD-D1DC102EBB4A}" dt="2022-08-25T15:56:14.888" v="2420" actId="478"/>
          <ac:graphicFrameMkLst>
            <pc:docMk/>
            <pc:sldMk cId="2441802720" sldId="362"/>
            <ac:graphicFrameMk id="5" creationId="{083F76E6-4F83-B105-E85F-7E530E906763}"/>
          </ac:graphicFrameMkLst>
        </pc:graphicFrameChg>
        <pc:graphicFrameChg chg="add del mod">
          <ac:chgData name="Tirapelle, Monica" userId="ea66f7dc-433e-4dba-b4df-cd22d65dcee2" providerId="ADAL" clId="{EEE32D4E-0C36-496B-8BFD-D1DC102EBB4A}" dt="2022-08-25T13:53:44.872" v="2219" actId="478"/>
          <ac:graphicFrameMkLst>
            <pc:docMk/>
            <pc:sldMk cId="2441802720" sldId="362"/>
            <ac:graphicFrameMk id="6" creationId="{29407EFF-B627-CF3F-3FBC-9EEBA9C7A1CF}"/>
          </ac:graphicFrameMkLst>
        </pc:graphicFrameChg>
        <pc:graphicFrameChg chg="add del mod">
          <ac:chgData name="Tirapelle, Monica" userId="ea66f7dc-433e-4dba-b4df-cd22d65dcee2" providerId="ADAL" clId="{EEE32D4E-0C36-496B-8BFD-D1DC102EBB4A}" dt="2022-08-25T13:53:46.919" v="2220" actId="478"/>
          <ac:graphicFrameMkLst>
            <pc:docMk/>
            <pc:sldMk cId="2441802720" sldId="362"/>
            <ac:graphicFrameMk id="7" creationId="{60D38E73-B8F1-C1B1-DE84-15B1EF953851}"/>
          </ac:graphicFrameMkLst>
        </pc:graphicFrameChg>
        <pc:graphicFrameChg chg="add del mod">
          <ac:chgData name="Tirapelle, Monica" userId="ea66f7dc-433e-4dba-b4df-cd22d65dcee2" providerId="ADAL" clId="{EEE32D4E-0C36-496B-8BFD-D1DC102EBB4A}" dt="2022-08-25T13:55:53.635" v="2276"/>
          <ac:graphicFrameMkLst>
            <pc:docMk/>
            <pc:sldMk cId="2441802720" sldId="362"/>
            <ac:graphicFrameMk id="11" creationId="{14C7BCA4-02ED-9E41-804D-819865896DD4}"/>
          </ac:graphicFrameMkLst>
        </pc:graphicFrameChg>
        <pc:graphicFrameChg chg="add del mod modGraphic">
          <ac:chgData name="Tirapelle, Monica" userId="ea66f7dc-433e-4dba-b4df-cd22d65dcee2" providerId="ADAL" clId="{EEE32D4E-0C36-496B-8BFD-D1DC102EBB4A}" dt="2022-08-25T15:56:18.303" v="2422" actId="478"/>
          <ac:graphicFrameMkLst>
            <pc:docMk/>
            <pc:sldMk cId="2441802720" sldId="362"/>
            <ac:graphicFrameMk id="13" creationId="{6412BEBA-E8A3-C66B-FF2B-F1ECC7E74E35}"/>
          </ac:graphicFrameMkLst>
        </pc:graphicFrameChg>
        <pc:graphicFrameChg chg="add del mod modGraphic">
          <ac:chgData name="Tirapelle, Monica" userId="ea66f7dc-433e-4dba-b4df-cd22d65dcee2" providerId="ADAL" clId="{EEE32D4E-0C36-496B-8BFD-D1DC102EBB4A}" dt="2022-08-25T15:56:12.777" v="2419" actId="478"/>
          <ac:graphicFrameMkLst>
            <pc:docMk/>
            <pc:sldMk cId="2441802720" sldId="362"/>
            <ac:graphicFrameMk id="15" creationId="{1872C8C8-5087-BC12-A81F-E102D0E9691E}"/>
          </ac:graphicFrameMkLst>
        </pc:graphicFrameChg>
        <pc:picChg chg="add mod">
          <ac:chgData name="Tirapelle, Monica" userId="ea66f7dc-433e-4dba-b4df-cd22d65dcee2" providerId="ADAL" clId="{EEE32D4E-0C36-496B-8BFD-D1DC102EBB4A}" dt="2022-08-25T15:59:50.386" v="2455" actId="1076"/>
          <ac:picMkLst>
            <pc:docMk/>
            <pc:sldMk cId="2441802720" sldId="362"/>
            <ac:picMk id="20" creationId="{F9C1C9EF-3759-3E0F-16F9-3E6DBEA4AED8}"/>
          </ac:picMkLst>
        </pc:picChg>
        <pc:picChg chg="add mod">
          <ac:chgData name="Tirapelle, Monica" userId="ea66f7dc-433e-4dba-b4df-cd22d65dcee2" providerId="ADAL" clId="{EEE32D4E-0C36-496B-8BFD-D1DC102EBB4A}" dt="2022-08-25T15:59:50.386" v="2455" actId="1076"/>
          <ac:picMkLst>
            <pc:docMk/>
            <pc:sldMk cId="2441802720" sldId="362"/>
            <ac:picMk id="22" creationId="{56049A5A-46B0-C806-CB45-9D95847A4EEC}"/>
          </ac:picMkLst>
        </pc:picChg>
        <pc:picChg chg="add mod">
          <ac:chgData name="Tirapelle, Monica" userId="ea66f7dc-433e-4dba-b4df-cd22d65dcee2" providerId="ADAL" clId="{EEE32D4E-0C36-496B-8BFD-D1DC102EBB4A}" dt="2022-08-25T15:59:50.386" v="2455" actId="1076"/>
          <ac:picMkLst>
            <pc:docMk/>
            <pc:sldMk cId="2441802720" sldId="362"/>
            <ac:picMk id="24" creationId="{60B12562-8EED-1577-32CC-C24303DDF407}"/>
          </ac:picMkLst>
        </pc:picChg>
      </pc:sldChg>
      <pc:sldChg chg="add mod ord modShow">
        <pc:chgData name="Tirapelle, Monica" userId="ea66f7dc-433e-4dba-b4df-cd22d65dcee2" providerId="ADAL" clId="{EEE32D4E-0C36-496B-8BFD-D1DC102EBB4A}" dt="2022-08-25T15:56:08.403" v="2418"/>
        <pc:sldMkLst>
          <pc:docMk/>
          <pc:sldMk cId="4150302321" sldId="363"/>
        </pc:sldMkLst>
      </pc:sldChg>
    </pc:docChg>
  </pc:docChgLst>
  <pc:docChgLst>
    <pc:chgData name="Katsoulas, Konstantinos" userId="5597ff18-1fc8-486c-9b33-66992162b112" providerId="ADAL" clId="{A431D0F0-A159-4E29-AFF9-18A64AC177BA}"/>
    <pc:docChg chg="undo custSel addSld delSld modSld sldOrd">
      <pc:chgData name="Katsoulas, Konstantinos" userId="5597ff18-1fc8-486c-9b33-66992162b112" providerId="ADAL" clId="{A431D0F0-A159-4E29-AFF9-18A64AC177BA}" dt="2022-01-13T20:14:35.420" v="3153" actId="20577"/>
      <pc:docMkLst>
        <pc:docMk/>
      </pc:docMkLst>
      <pc:sldChg chg="modSp mod">
        <pc:chgData name="Katsoulas, Konstantinos" userId="5597ff18-1fc8-486c-9b33-66992162b112" providerId="ADAL" clId="{A431D0F0-A159-4E29-AFF9-18A64AC177BA}" dt="2022-01-13T17:23:22.721" v="3092" actId="20577"/>
        <pc:sldMkLst>
          <pc:docMk/>
          <pc:sldMk cId="3671446597" sldId="264"/>
        </pc:sldMkLst>
        <pc:spChg chg="mod">
          <ac:chgData name="Katsoulas, Konstantinos" userId="5597ff18-1fc8-486c-9b33-66992162b112" providerId="ADAL" clId="{A431D0F0-A159-4E29-AFF9-18A64AC177BA}" dt="2022-01-13T17:23:22.721" v="3092" actId="20577"/>
          <ac:spMkLst>
            <pc:docMk/>
            <pc:sldMk cId="3671446597" sldId="264"/>
            <ac:spMk id="31" creationId="{0095C76B-531C-409D-9ACB-EA5A46A222D9}"/>
          </ac:spMkLst>
        </pc:spChg>
      </pc:sldChg>
      <pc:sldChg chg="del">
        <pc:chgData name="Katsoulas, Konstantinos" userId="5597ff18-1fc8-486c-9b33-66992162b112" providerId="ADAL" clId="{A431D0F0-A159-4E29-AFF9-18A64AC177BA}" dt="2022-01-13T17:36:27.486" v="3139" actId="47"/>
        <pc:sldMkLst>
          <pc:docMk/>
          <pc:sldMk cId="3081063337" sldId="267"/>
        </pc:sldMkLst>
      </pc:sldChg>
      <pc:sldChg chg="addSp modSp mod">
        <pc:chgData name="Katsoulas, Konstantinos" userId="5597ff18-1fc8-486c-9b33-66992162b112" providerId="ADAL" clId="{A431D0F0-A159-4E29-AFF9-18A64AC177BA}" dt="2022-01-13T17:28:34.245" v="3113" actId="20577"/>
        <pc:sldMkLst>
          <pc:docMk/>
          <pc:sldMk cId="1344032235" sldId="268"/>
        </pc:sldMkLst>
        <pc:spChg chg="mod">
          <ac:chgData name="Katsoulas, Konstantinos" userId="5597ff18-1fc8-486c-9b33-66992162b112" providerId="ADAL" clId="{A431D0F0-A159-4E29-AFF9-18A64AC177BA}" dt="2022-01-13T17:28:34.245" v="3113" actId="20577"/>
          <ac:spMkLst>
            <pc:docMk/>
            <pc:sldMk cId="1344032235" sldId="268"/>
            <ac:spMk id="6" creationId="{79F0E88C-2EB2-461F-9BD9-F9762227D0CE}"/>
          </ac:spMkLst>
        </pc:spChg>
        <pc:spChg chg="add mod">
          <ac:chgData name="Katsoulas, Konstantinos" userId="5597ff18-1fc8-486c-9b33-66992162b112" providerId="ADAL" clId="{A431D0F0-A159-4E29-AFF9-18A64AC177BA}" dt="2022-01-13T16:32:36.122" v="641" actId="403"/>
          <ac:spMkLst>
            <pc:docMk/>
            <pc:sldMk cId="1344032235" sldId="268"/>
            <ac:spMk id="9" creationId="{772BA11D-9464-4088-BBD2-F45A6FEA83F6}"/>
          </ac:spMkLst>
        </pc:spChg>
        <pc:grpChg chg="add mod">
          <ac:chgData name="Katsoulas, Konstantinos" userId="5597ff18-1fc8-486c-9b33-66992162b112" providerId="ADAL" clId="{A431D0F0-A159-4E29-AFF9-18A64AC177BA}" dt="2022-01-13T16:30:09.470" v="631" actId="1076"/>
          <ac:grpSpMkLst>
            <pc:docMk/>
            <pc:sldMk cId="1344032235" sldId="268"/>
            <ac:grpSpMk id="10" creationId="{32C39AFA-68CD-4B90-949E-6AF11AC2D967}"/>
          </ac:grpSpMkLst>
        </pc:grpChg>
        <pc:picChg chg="add mod">
          <ac:chgData name="Katsoulas, Konstantinos" userId="5597ff18-1fc8-486c-9b33-66992162b112" providerId="ADAL" clId="{A431D0F0-A159-4E29-AFF9-18A64AC177BA}" dt="2022-01-13T16:29:55.559" v="629" actId="164"/>
          <ac:picMkLst>
            <pc:docMk/>
            <pc:sldMk cId="1344032235" sldId="268"/>
            <ac:picMk id="8" creationId="{8437A3F9-831F-412D-A15D-2E5640ADDCA8}"/>
          </ac:picMkLst>
        </pc:picChg>
      </pc:sldChg>
      <pc:sldChg chg="modSp mod">
        <pc:chgData name="Katsoulas, Konstantinos" userId="5597ff18-1fc8-486c-9b33-66992162b112" providerId="ADAL" clId="{A431D0F0-A159-4E29-AFF9-18A64AC177BA}" dt="2022-01-13T17:29:59.558" v="3138" actId="20577"/>
        <pc:sldMkLst>
          <pc:docMk/>
          <pc:sldMk cId="2836622309" sldId="269"/>
        </pc:sldMkLst>
        <pc:spChg chg="mod">
          <ac:chgData name="Katsoulas, Konstantinos" userId="5597ff18-1fc8-486c-9b33-66992162b112" providerId="ADAL" clId="{A431D0F0-A159-4E29-AFF9-18A64AC177BA}" dt="2022-01-13T17:29:59.558" v="3138" actId="20577"/>
          <ac:spMkLst>
            <pc:docMk/>
            <pc:sldMk cId="2836622309" sldId="269"/>
            <ac:spMk id="13" creationId="{2DC0DDC9-73A0-40BC-8C42-273AB90E3E44}"/>
          </ac:spMkLst>
        </pc:spChg>
        <pc:graphicFrameChg chg="mod">
          <ac:chgData name="Katsoulas, Konstantinos" userId="5597ff18-1fc8-486c-9b33-66992162b112" providerId="ADAL" clId="{A431D0F0-A159-4E29-AFF9-18A64AC177BA}" dt="2022-01-13T17:29:27.905" v="3130" actId="20577"/>
          <ac:graphicFrameMkLst>
            <pc:docMk/>
            <pc:sldMk cId="2836622309" sldId="269"/>
            <ac:graphicFrameMk id="6" creationId="{AA200584-BB65-43C8-988D-4AE6E7556359}"/>
          </ac:graphicFrameMkLst>
        </pc:graphicFrameChg>
      </pc:sldChg>
      <pc:sldChg chg="addSp delSp modSp new mod ord modAnim">
        <pc:chgData name="Katsoulas, Konstantinos" userId="5597ff18-1fc8-486c-9b33-66992162b112" providerId="ADAL" clId="{A431D0F0-A159-4E29-AFF9-18A64AC177BA}" dt="2022-01-13T16:32:51.093" v="643" actId="2711"/>
        <pc:sldMkLst>
          <pc:docMk/>
          <pc:sldMk cId="2382355560" sldId="270"/>
        </pc:sldMkLst>
        <pc:spChg chg="mod">
          <ac:chgData name="Katsoulas, Konstantinos" userId="5597ff18-1fc8-486c-9b33-66992162b112" providerId="ADAL" clId="{A431D0F0-A159-4E29-AFF9-18A64AC177BA}" dt="2022-01-13T16:23:00.787" v="479" actId="20577"/>
          <ac:spMkLst>
            <pc:docMk/>
            <pc:sldMk cId="2382355560" sldId="270"/>
            <ac:spMk id="2" creationId="{113FCD76-7716-45D5-89D3-66D5CD3193B2}"/>
          </ac:spMkLst>
        </pc:spChg>
        <pc:spChg chg="add mod">
          <ac:chgData name="Katsoulas, Konstantinos" userId="5597ff18-1fc8-486c-9b33-66992162b112" providerId="ADAL" clId="{A431D0F0-A159-4E29-AFF9-18A64AC177BA}" dt="2022-01-13T13:38:40.061" v="267" actId="164"/>
          <ac:spMkLst>
            <pc:docMk/>
            <pc:sldMk cId="2382355560" sldId="270"/>
            <ac:spMk id="10" creationId="{288C32DD-EE1E-4ADE-B655-91AD75BB03DD}"/>
          </ac:spMkLst>
        </pc:spChg>
        <pc:spChg chg="add mod">
          <ac:chgData name="Katsoulas, Konstantinos" userId="5597ff18-1fc8-486c-9b33-66992162b112" providerId="ADAL" clId="{A431D0F0-A159-4E29-AFF9-18A64AC177BA}" dt="2022-01-13T13:38:40.061" v="267" actId="164"/>
          <ac:spMkLst>
            <pc:docMk/>
            <pc:sldMk cId="2382355560" sldId="270"/>
            <ac:spMk id="11" creationId="{1A46BA87-0DF0-4882-A906-BA9D3AE613BE}"/>
          </ac:spMkLst>
        </pc:spChg>
        <pc:spChg chg="add del mod">
          <ac:chgData name="Katsoulas, Konstantinos" userId="5597ff18-1fc8-486c-9b33-66992162b112" providerId="ADAL" clId="{A431D0F0-A159-4E29-AFF9-18A64AC177BA}" dt="2022-01-13T13:25:35.801" v="207" actId="478"/>
          <ac:spMkLst>
            <pc:docMk/>
            <pc:sldMk cId="2382355560" sldId="270"/>
            <ac:spMk id="12" creationId="{6B95AA03-14DC-4C6E-9575-68181CF67B8D}"/>
          </ac:spMkLst>
        </pc:spChg>
        <pc:spChg chg="add mod">
          <ac:chgData name="Katsoulas, Konstantinos" userId="5597ff18-1fc8-486c-9b33-66992162b112" providerId="ADAL" clId="{A431D0F0-A159-4E29-AFF9-18A64AC177BA}" dt="2022-01-13T13:39:19.856" v="270" actId="164"/>
          <ac:spMkLst>
            <pc:docMk/>
            <pc:sldMk cId="2382355560" sldId="270"/>
            <ac:spMk id="13" creationId="{3E6D4137-A9F2-4456-B4F5-064452AB9D1D}"/>
          </ac:spMkLst>
        </pc:spChg>
        <pc:spChg chg="add del">
          <ac:chgData name="Katsoulas, Konstantinos" userId="5597ff18-1fc8-486c-9b33-66992162b112" providerId="ADAL" clId="{A431D0F0-A159-4E29-AFF9-18A64AC177BA}" dt="2022-01-13T13:25:06.591" v="198" actId="478"/>
          <ac:spMkLst>
            <pc:docMk/>
            <pc:sldMk cId="2382355560" sldId="270"/>
            <ac:spMk id="14" creationId="{00D87C98-4516-4AC2-852F-5ECBCC2BC8C0}"/>
          </ac:spMkLst>
        </pc:spChg>
        <pc:spChg chg="add mod">
          <ac:chgData name="Katsoulas, Konstantinos" userId="5597ff18-1fc8-486c-9b33-66992162b112" providerId="ADAL" clId="{A431D0F0-A159-4E29-AFF9-18A64AC177BA}" dt="2022-01-13T13:37:45.904" v="264" actId="164"/>
          <ac:spMkLst>
            <pc:docMk/>
            <pc:sldMk cId="2382355560" sldId="270"/>
            <ac:spMk id="15" creationId="{D9476973-EC53-4D51-8A59-893DD6D79390}"/>
          </ac:spMkLst>
        </pc:spChg>
        <pc:spChg chg="add mod">
          <ac:chgData name="Katsoulas, Konstantinos" userId="5597ff18-1fc8-486c-9b33-66992162b112" providerId="ADAL" clId="{A431D0F0-A159-4E29-AFF9-18A64AC177BA}" dt="2022-01-13T13:39:19.856" v="270" actId="164"/>
          <ac:spMkLst>
            <pc:docMk/>
            <pc:sldMk cId="2382355560" sldId="270"/>
            <ac:spMk id="16" creationId="{C170557C-EE03-428B-8797-D6DB12A9FB35}"/>
          </ac:spMkLst>
        </pc:spChg>
        <pc:spChg chg="add mod">
          <ac:chgData name="Katsoulas, Konstantinos" userId="5597ff18-1fc8-486c-9b33-66992162b112" providerId="ADAL" clId="{A431D0F0-A159-4E29-AFF9-18A64AC177BA}" dt="2022-01-13T13:37:52.368" v="265" actId="164"/>
          <ac:spMkLst>
            <pc:docMk/>
            <pc:sldMk cId="2382355560" sldId="270"/>
            <ac:spMk id="17" creationId="{43E3C588-7266-4605-B4E4-5FB88584EEFA}"/>
          </ac:spMkLst>
        </pc:spChg>
        <pc:spChg chg="add mod">
          <ac:chgData name="Katsoulas, Konstantinos" userId="5597ff18-1fc8-486c-9b33-66992162b112" providerId="ADAL" clId="{A431D0F0-A159-4E29-AFF9-18A64AC177BA}" dt="2022-01-13T13:38:23.154" v="266" actId="164"/>
          <ac:spMkLst>
            <pc:docMk/>
            <pc:sldMk cId="2382355560" sldId="270"/>
            <ac:spMk id="23" creationId="{85E612F6-EBC6-4009-A8BE-5F5A6ACDD84F}"/>
          </ac:spMkLst>
        </pc:spChg>
        <pc:spChg chg="add mod">
          <ac:chgData name="Katsoulas, Konstantinos" userId="5597ff18-1fc8-486c-9b33-66992162b112" providerId="ADAL" clId="{A431D0F0-A159-4E29-AFF9-18A64AC177BA}" dt="2022-01-13T16:32:42.950" v="642" actId="2711"/>
          <ac:spMkLst>
            <pc:docMk/>
            <pc:sldMk cId="2382355560" sldId="270"/>
            <ac:spMk id="26" creationId="{34637574-AABA-4835-AE20-5AE78292577D}"/>
          </ac:spMkLst>
        </pc:spChg>
        <pc:spChg chg="add mod">
          <ac:chgData name="Katsoulas, Konstantinos" userId="5597ff18-1fc8-486c-9b33-66992162b112" providerId="ADAL" clId="{A431D0F0-A159-4E29-AFF9-18A64AC177BA}" dt="2022-01-13T13:35:56.419" v="263" actId="404"/>
          <ac:spMkLst>
            <pc:docMk/>
            <pc:sldMk cId="2382355560" sldId="270"/>
            <ac:spMk id="31" creationId="{21169A82-97E4-45F0-A8B2-A64C9309F269}"/>
          </ac:spMkLst>
        </pc:spChg>
        <pc:spChg chg="add mod">
          <ac:chgData name="Katsoulas, Konstantinos" userId="5597ff18-1fc8-486c-9b33-66992162b112" providerId="ADAL" clId="{A431D0F0-A159-4E29-AFF9-18A64AC177BA}" dt="2022-01-13T16:32:51.093" v="643" actId="2711"/>
          <ac:spMkLst>
            <pc:docMk/>
            <pc:sldMk cId="2382355560" sldId="270"/>
            <ac:spMk id="42" creationId="{10DF0EF1-3D0E-4994-9D39-AA33C86637E0}"/>
          </ac:spMkLst>
        </pc:spChg>
        <pc:grpChg chg="add mod">
          <ac:chgData name="Katsoulas, Konstantinos" userId="5597ff18-1fc8-486c-9b33-66992162b112" providerId="ADAL" clId="{A431D0F0-A159-4E29-AFF9-18A64AC177BA}" dt="2022-01-13T13:37:45.904" v="264" actId="164"/>
          <ac:grpSpMkLst>
            <pc:docMk/>
            <pc:sldMk cId="2382355560" sldId="270"/>
            <ac:grpSpMk id="32" creationId="{0A214611-6949-4275-A188-C8F96005B1BA}"/>
          </ac:grpSpMkLst>
        </pc:grpChg>
        <pc:grpChg chg="add mod">
          <ac:chgData name="Katsoulas, Konstantinos" userId="5597ff18-1fc8-486c-9b33-66992162b112" providerId="ADAL" clId="{A431D0F0-A159-4E29-AFF9-18A64AC177BA}" dt="2022-01-13T13:37:52.368" v="265" actId="164"/>
          <ac:grpSpMkLst>
            <pc:docMk/>
            <pc:sldMk cId="2382355560" sldId="270"/>
            <ac:grpSpMk id="33" creationId="{C6CF0010-7969-4146-8DAC-9D7C368E666D}"/>
          </ac:grpSpMkLst>
        </pc:grpChg>
        <pc:grpChg chg="add mod">
          <ac:chgData name="Katsoulas, Konstantinos" userId="5597ff18-1fc8-486c-9b33-66992162b112" providerId="ADAL" clId="{A431D0F0-A159-4E29-AFF9-18A64AC177BA}" dt="2022-01-13T13:38:23.154" v="266" actId="164"/>
          <ac:grpSpMkLst>
            <pc:docMk/>
            <pc:sldMk cId="2382355560" sldId="270"/>
            <ac:grpSpMk id="34" creationId="{E11C3249-FA8D-4BC6-A0A1-F4FC7E07435A}"/>
          </ac:grpSpMkLst>
        </pc:grpChg>
        <pc:grpChg chg="add mod">
          <ac:chgData name="Katsoulas, Konstantinos" userId="5597ff18-1fc8-486c-9b33-66992162b112" providerId="ADAL" clId="{A431D0F0-A159-4E29-AFF9-18A64AC177BA}" dt="2022-01-13T13:38:40.061" v="267" actId="164"/>
          <ac:grpSpMkLst>
            <pc:docMk/>
            <pc:sldMk cId="2382355560" sldId="270"/>
            <ac:grpSpMk id="35" creationId="{0B610750-9E94-45A2-8BAD-F0613C8C2D61}"/>
          </ac:grpSpMkLst>
        </pc:grpChg>
        <pc:grpChg chg="add mod">
          <ac:chgData name="Katsoulas, Konstantinos" userId="5597ff18-1fc8-486c-9b33-66992162b112" providerId="ADAL" clId="{A431D0F0-A159-4E29-AFF9-18A64AC177BA}" dt="2022-01-13T13:39:11.120" v="269" actId="164"/>
          <ac:grpSpMkLst>
            <pc:docMk/>
            <pc:sldMk cId="2382355560" sldId="270"/>
            <ac:grpSpMk id="36" creationId="{45DFE2D2-9E53-4270-B3CB-CFE3A5CFC713}"/>
          </ac:grpSpMkLst>
        </pc:grpChg>
        <pc:grpChg chg="add mod">
          <ac:chgData name="Katsoulas, Konstantinos" userId="5597ff18-1fc8-486c-9b33-66992162b112" providerId="ADAL" clId="{A431D0F0-A159-4E29-AFF9-18A64AC177BA}" dt="2022-01-13T13:39:19.856" v="270" actId="164"/>
          <ac:grpSpMkLst>
            <pc:docMk/>
            <pc:sldMk cId="2382355560" sldId="270"/>
            <ac:grpSpMk id="37" creationId="{09BE0AC7-4E40-4647-8D69-96EF6C11E3FC}"/>
          </ac:grpSpMkLst>
        </pc:grpChg>
        <pc:grpChg chg="add mod">
          <ac:chgData name="Katsoulas, Konstantinos" userId="5597ff18-1fc8-486c-9b33-66992162b112" providerId="ADAL" clId="{A431D0F0-A159-4E29-AFF9-18A64AC177BA}" dt="2022-01-13T13:45:52.555" v="377" actId="1076"/>
          <ac:grpSpMkLst>
            <pc:docMk/>
            <pc:sldMk cId="2382355560" sldId="270"/>
            <ac:grpSpMk id="45" creationId="{96B5BD2B-D116-4CD3-A17C-683372DC04CB}"/>
          </ac:grpSpMkLst>
        </pc:grpChg>
        <pc:picChg chg="add mod">
          <ac:chgData name="Katsoulas, Konstantinos" userId="5597ff18-1fc8-486c-9b33-66992162b112" providerId="ADAL" clId="{A431D0F0-A159-4E29-AFF9-18A64AC177BA}" dt="2022-01-13T13:32:20.013" v="220" actId="1076"/>
          <ac:picMkLst>
            <pc:docMk/>
            <pc:sldMk cId="2382355560" sldId="270"/>
            <ac:picMk id="5" creationId="{998D6565-6D1F-4538-8D2E-3F6169D2011F}"/>
          </ac:picMkLst>
        </pc:picChg>
        <pc:picChg chg="add mod">
          <ac:chgData name="Katsoulas, Konstantinos" userId="5597ff18-1fc8-486c-9b33-66992162b112" providerId="ADAL" clId="{A431D0F0-A159-4E29-AFF9-18A64AC177BA}" dt="2022-01-13T13:37:45.904" v="264" actId="164"/>
          <ac:picMkLst>
            <pc:docMk/>
            <pc:sldMk cId="2382355560" sldId="270"/>
            <ac:picMk id="7" creationId="{C044684F-6ACC-495C-8B4E-CED117CAE283}"/>
          </ac:picMkLst>
        </pc:picChg>
        <pc:picChg chg="add mod">
          <ac:chgData name="Katsoulas, Konstantinos" userId="5597ff18-1fc8-486c-9b33-66992162b112" providerId="ADAL" clId="{A431D0F0-A159-4E29-AFF9-18A64AC177BA}" dt="2022-01-13T13:37:52.368" v="265" actId="164"/>
          <ac:picMkLst>
            <pc:docMk/>
            <pc:sldMk cId="2382355560" sldId="270"/>
            <ac:picMk id="9" creationId="{8B53032C-9BF4-407A-B759-6C7A35766EB6}"/>
          </ac:picMkLst>
        </pc:picChg>
        <pc:picChg chg="add del mod">
          <ac:chgData name="Katsoulas, Konstantinos" userId="5597ff18-1fc8-486c-9b33-66992162b112" providerId="ADAL" clId="{A431D0F0-A159-4E29-AFF9-18A64AC177BA}" dt="2022-01-13T13:44:30.377" v="369" actId="478"/>
          <ac:picMkLst>
            <pc:docMk/>
            <pc:sldMk cId="2382355560" sldId="270"/>
            <ac:picMk id="39" creationId="{724E7EAD-31C3-4EE2-8534-81ED8BD47B96}"/>
          </ac:picMkLst>
        </pc:picChg>
        <pc:picChg chg="add del mod">
          <ac:chgData name="Katsoulas, Konstantinos" userId="5597ff18-1fc8-486c-9b33-66992162b112" providerId="ADAL" clId="{A431D0F0-A159-4E29-AFF9-18A64AC177BA}" dt="2022-01-13T13:43:45.112" v="283" actId="478"/>
          <ac:picMkLst>
            <pc:docMk/>
            <pc:sldMk cId="2382355560" sldId="270"/>
            <ac:picMk id="41" creationId="{C2ED5283-60CB-48A4-A322-8E1B7105D67E}"/>
          </ac:picMkLst>
        </pc:picChg>
        <pc:picChg chg="add mod">
          <ac:chgData name="Katsoulas, Konstantinos" userId="5597ff18-1fc8-486c-9b33-66992162b112" providerId="ADAL" clId="{A431D0F0-A159-4E29-AFF9-18A64AC177BA}" dt="2022-01-13T13:45:03.583" v="373" actId="164"/>
          <ac:picMkLst>
            <pc:docMk/>
            <pc:sldMk cId="2382355560" sldId="270"/>
            <ac:picMk id="44" creationId="{132F320D-E68F-481B-848E-FFB91188C3B1}"/>
          </ac:picMkLst>
        </pc:picChg>
        <pc:cxnChg chg="add mod">
          <ac:chgData name="Katsoulas, Konstantinos" userId="5597ff18-1fc8-486c-9b33-66992162b112" providerId="ADAL" clId="{A431D0F0-A159-4E29-AFF9-18A64AC177BA}" dt="2022-01-13T13:37:45.904" v="264" actId="164"/>
          <ac:cxnSpMkLst>
            <pc:docMk/>
            <pc:sldMk cId="2382355560" sldId="270"/>
            <ac:cxnSpMk id="19" creationId="{B4BA7C13-28F5-41A1-AC10-A62B00013738}"/>
          </ac:cxnSpMkLst>
        </pc:cxnChg>
        <pc:cxnChg chg="add mod">
          <ac:chgData name="Katsoulas, Konstantinos" userId="5597ff18-1fc8-486c-9b33-66992162b112" providerId="ADAL" clId="{A431D0F0-A159-4E29-AFF9-18A64AC177BA}" dt="2022-01-13T13:37:52.368" v="265" actId="164"/>
          <ac:cxnSpMkLst>
            <pc:docMk/>
            <pc:sldMk cId="2382355560" sldId="270"/>
            <ac:cxnSpMk id="21" creationId="{A79033C0-DD66-47FD-BBAE-95903AFDE639}"/>
          </ac:cxnSpMkLst>
        </pc:cxnChg>
        <pc:cxnChg chg="add mod">
          <ac:chgData name="Katsoulas, Konstantinos" userId="5597ff18-1fc8-486c-9b33-66992162b112" providerId="ADAL" clId="{A431D0F0-A159-4E29-AFF9-18A64AC177BA}" dt="2022-01-13T13:38:23.154" v="266" actId="164"/>
          <ac:cxnSpMkLst>
            <pc:docMk/>
            <pc:sldMk cId="2382355560" sldId="270"/>
            <ac:cxnSpMk id="24" creationId="{C92AC0A8-0E8F-4535-9CA1-F66D21A1BAB1}"/>
          </ac:cxnSpMkLst>
        </pc:cxnChg>
      </pc:sldChg>
      <pc:sldChg chg="addSp delSp modSp new mod">
        <pc:chgData name="Katsoulas, Konstantinos" userId="5597ff18-1fc8-486c-9b33-66992162b112" providerId="ADAL" clId="{A431D0F0-A159-4E29-AFF9-18A64AC177BA}" dt="2022-01-13T17:36:53.012" v="3142" actId="113"/>
        <pc:sldMkLst>
          <pc:docMk/>
          <pc:sldMk cId="3755173612" sldId="271"/>
        </pc:sldMkLst>
        <pc:spChg chg="mod">
          <ac:chgData name="Katsoulas, Konstantinos" userId="5597ff18-1fc8-486c-9b33-66992162b112" providerId="ADAL" clId="{A431D0F0-A159-4E29-AFF9-18A64AC177BA}" dt="2022-01-13T16:27:01.634" v="529" actId="20577"/>
          <ac:spMkLst>
            <pc:docMk/>
            <pc:sldMk cId="3755173612" sldId="271"/>
            <ac:spMk id="2" creationId="{94307250-6407-4758-AAD6-F0847B9D8136}"/>
          </ac:spMkLst>
        </pc:spChg>
        <pc:spChg chg="add del mod">
          <ac:chgData name="Katsoulas, Konstantinos" userId="5597ff18-1fc8-486c-9b33-66992162b112" providerId="ADAL" clId="{A431D0F0-A159-4E29-AFF9-18A64AC177BA}" dt="2022-01-13T16:27:22.476" v="533"/>
          <ac:spMkLst>
            <pc:docMk/>
            <pc:sldMk cId="3755173612" sldId="271"/>
            <ac:spMk id="4" creationId="{9522CEFB-5C3A-4756-B93C-9627A89F2511}"/>
          </ac:spMkLst>
        </pc:spChg>
        <pc:spChg chg="add del mod">
          <ac:chgData name="Katsoulas, Konstantinos" userId="5597ff18-1fc8-486c-9b33-66992162b112" providerId="ADAL" clId="{A431D0F0-A159-4E29-AFF9-18A64AC177BA}" dt="2022-01-13T16:31:31.393" v="635"/>
          <ac:spMkLst>
            <pc:docMk/>
            <pc:sldMk cId="3755173612" sldId="271"/>
            <ac:spMk id="5" creationId="{65C4F520-9C83-4074-9217-679F1AF0D1B5}"/>
          </ac:spMkLst>
        </pc:spChg>
        <pc:spChg chg="add del mod">
          <ac:chgData name="Katsoulas, Konstantinos" userId="5597ff18-1fc8-486c-9b33-66992162b112" providerId="ADAL" clId="{A431D0F0-A159-4E29-AFF9-18A64AC177BA}" dt="2022-01-13T16:32:26.509" v="639"/>
          <ac:spMkLst>
            <pc:docMk/>
            <pc:sldMk cId="3755173612" sldId="271"/>
            <ac:spMk id="6" creationId="{3D3511C4-98B9-4862-974D-67C21F6BCC55}"/>
          </ac:spMkLst>
        </pc:spChg>
        <pc:spChg chg="add mod">
          <ac:chgData name="Katsoulas, Konstantinos" userId="5597ff18-1fc8-486c-9b33-66992162b112" providerId="ADAL" clId="{A431D0F0-A159-4E29-AFF9-18A64AC177BA}" dt="2022-01-13T17:36:53.012" v="3142" actId="113"/>
          <ac:spMkLst>
            <pc:docMk/>
            <pc:sldMk cId="3755173612" sldId="271"/>
            <ac:spMk id="7" creationId="{67413EC8-FE26-43A6-9B36-E060C5569C9C}"/>
          </ac:spMkLst>
        </pc:spChg>
      </pc:sldChg>
      <pc:sldChg chg="addSp modSp new mod">
        <pc:chgData name="Katsoulas, Konstantinos" userId="5597ff18-1fc8-486c-9b33-66992162b112" providerId="ADAL" clId="{A431D0F0-A159-4E29-AFF9-18A64AC177BA}" dt="2022-01-13T20:14:35.420" v="3153" actId="20577"/>
        <pc:sldMkLst>
          <pc:docMk/>
          <pc:sldMk cId="944995108" sldId="272"/>
        </pc:sldMkLst>
        <pc:spChg chg="mod">
          <ac:chgData name="Katsoulas, Konstantinos" userId="5597ff18-1fc8-486c-9b33-66992162b112" providerId="ADAL" clId="{A431D0F0-A159-4E29-AFF9-18A64AC177BA}" dt="2022-01-13T20:14:35.420" v="3153" actId="20577"/>
          <ac:spMkLst>
            <pc:docMk/>
            <pc:sldMk cId="944995108" sldId="272"/>
            <ac:spMk id="2" creationId="{4F3BF082-67C4-4CF6-8993-03295662FAF6}"/>
          </ac:spMkLst>
        </pc:spChg>
        <pc:spChg chg="add mod">
          <ac:chgData name="Katsoulas, Konstantinos" userId="5597ff18-1fc8-486c-9b33-66992162b112" providerId="ADAL" clId="{A431D0F0-A159-4E29-AFF9-18A64AC177BA}" dt="2022-01-13T17:22:27.281" v="3070" actId="20577"/>
          <ac:spMkLst>
            <pc:docMk/>
            <pc:sldMk cId="944995108" sldId="272"/>
            <ac:spMk id="5" creationId="{DA499367-1AEA-47B1-A68E-59369047B090}"/>
          </ac:spMkLst>
        </pc:spChg>
      </pc:sldChg>
    </pc:docChg>
  </pc:docChgLst>
  <pc:docChgLst>
    <pc:chgData name="Tirapelle, Monica" userId="ea66f7dc-433e-4dba-b4df-cd22d65dcee2" providerId="ADAL" clId="{51E1A047-14EB-460F-8788-F9F733BC4C24}"/>
    <pc:docChg chg="undo custSel addSld delSld modSld sldOrd">
      <pc:chgData name="Tirapelle, Monica" userId="ea66f7dc-433e-4dba-b4df-cd22d65dcee2" providerId="ADAL" clId="{51E1A047-14EB-460F-8788-F9F733BC4C24}" dt="2022-10-27T13:03:48.421" v="2555" actId="20577"/>
      <pc:docMkLst>
        <pc:docMk/>
      </pc:docMkLst>
      <pc:sldChg chg="modSp mod">
        <pc:chgData name="Tirapelle, Monica" userId="ea66f7dc-433e-4dba-b4df-cd22d65dcee2" providerId="ADAL" clId="{51E1A047-14EB-460F-8788-F9F733BC4C24}" dt="2022-10-26T09:22:43.213" v="1" actId="20577"/>
        <pc:sldMkLst>
          <pc:docMk/>
          <pc:sldMk cId="2531566278" sldId="256"/>
        </pc:sldMkLst>
        <pc:spChg chg="mod">
          <ac:chgData name="Tirapelle, Monica" userId="ea66f7dc-433e-4dba-b4df-cd22d65dcee2" providerId="ADAL" clId="{51E1A047-14EB-460F-8788-F9F733BC4C24}" dt="2022-10-26T09:22:43.213" v="1" actId="20577"/>
          <ac:spMkLst>
            <pc:docMk/>
            <pc:sldMk cId="2531566278" sldId="256"/>
            <ac:spMk id="2" creationId="{00000000-0000-0000-0000-000000000000}"/>
          </ac:spMkLst>
        </pc:spChg>
      </pc:sldChg>
      <pc:sldChg chg="del">
        <pc:chgData name="Tirapelle, Monica" userId="ea66f7dc-433e-4dba-b4df-cd22d65dcee2" providerId="ADAL" clId="{51E1A047-14EB-460F-8788-F9F733BC4C24}" dt="2022-10-26T09:23:22.328" v="40" actId="2696"/>
        <pc:sldMkLst>
          <pc:docMk/>
          <pc:sldMk cId="1451554527" sldId="352"/>
        </pc:sldMkLst>
      </pc:sldChg>
      <pc:sldChg chg="modSp mod modShow">
        <pc:chgData name="Tirapelle, Monica" userId="ea66f7dc-433e-4dba-b4df-cd22d65dcee2" providerId="ADAL" clId="{51E1A047-14EB-460F-8788-F9F733BC4C24}" dt="2022-10-27T09:50:01.582" v="2371" actId="729"/>
        <pc:sldMkLst>
          <pc:docMk/>
          <pc:sldMk cId="4082042601" sldId="378"/>
        </pc:sldMkLst>
        <pc:spChg chg="mod">
          <ac:chgData name="Tirapelle, Monica" userId="ea66f7dc-433e-4dba-b4df-cd22d65dcee2" providerId="ADAL" clId="{51E1A047-14EB-460F-8788-F9F733BC4C24}" dt="2022-10-26T09:23:03.404" v="33" actId="20577"/>
          <ac:spMkLst>
            <pc:docMk/>
            <pc:sldMk cId="4082042601" sldId="378"/>
            <ac:spMk id="3" creationId="{B686EDE0-F4EF-87DB-AAA6-C78CFA0D4A96}"/>
          </ac:spMkLst>
        </pc:spChg>
      </pc:sldChg>
      <pc:sldChg chg="addSp delSp modSp mod ord">
        <pc:chgData name="Tirapelle, Monica" userId="ea66f7dc-433e-4dba-b4df-cd22d65dcee2" providerId="ADAL" clId="{51E1A047-14EB-460F-8788-F9F733BC4C24}" dt="2022-10-27T09:51:30.231" v="2427" actId="404"/>
        <pc:sldMkLst>
          <pc:docMk/>
          <pc:sldMk cId="4197554446" sldId="385"/>
        </pc:sldMkLst>
        <pc:spChg chg="mod">
          <ac:chgData name="Tirapelle, Monica" userId="ea66f7dc-433e-4dba-b4df-cd22d65dcee2" providerId="ADAL" clId="{51E1A047-14EB-460F-8788-F9F733BC4C24}" dt="2022-10-27T09:50:19.131" v="2380" actId="20577"/>
          <ac:spMkLst>
            <pc:docMk/>
            <pc:sldMk cId="4197554446" sldId="385"/>
            <ac:spMk id="2" creationId="{06825D63-2A9E-8EEF-3B2F-9511420D1E5B}"/>
          </ac:spMkLst>
        </pc:spChg>
        <pc:spChg chg="add mod">
          <ac:chgData name="Tirapelle, Monica" userId="ea66f7dc-433e-4dba-b4df-cd22d65dcee2" providerId="ADAL" clId="{51E1A047-14EB-460F-8788-F9F733BC4C24}" dt="2022-10-27T09:51:20.981" v="2425" actId="113"/>
          <ac:spMkLst>
            <pc:docMk/>
            <pc:sldMk cId="4197554446" sldId="385"/>
            <ac:spMk id="3" creationId="{DCDE7ABC-7ED2-2970-97F6-2D2927251A96}"/>
          </ac:spMkLst>
        </pc:spChg>
        <pc:spChg chg="mod">
          <ac:chgData name="Tirapelle, Monica" userId="ea66f7dc-433e-4dba-b4df-cd22d65dcee2" providerId="ADAL" clId="{51E1A047-14EB-460F-8788-F9F733BC4C24}" dt="2022-10-27T09:50:45.691" v="2396" actId="1036"/>
          <ac:spMkLst>
            <pc:docMk/>
            <pc:sldMk cId="4197554446" sldId="385"/>
            <ac:spMk id="5" creationId="{ED5BF829-DE5D-0C0F-950F-3D5AD5AC21B1}"/>
          </ac:spMkLst>
        </pc:spChg>
        <pc:spChg chg="mod">
          <ac:chgData name="Tirapelle, Monica" userId="ea66f7dc-433e-4dba-b4df-cd22d65dcee2" providerId="ADAL" clId="{51E1A047-14EB-460F-8788-F9F733BC4C24}" dt="2022-10-27T09:51:27.537" v="2426" actId="404"/>
          <ac:spMkLst>
            <pc:docMk/>
            <pc:sldMk cId="4197554446" sldId="385"/>
            <ac:spMk id="6" creationId="{89574DE3-69F0-30D8-4F63-B19E995A25B9}"/>
          </ac:spMkLst>
        </pc:spChg>
        <pc:spChg chg="mod">
          <ac:chgData name="Tirapelle, Monica" userId="ea66f7dc-433e-4dba-b4df-cd22d65dcee2" providerId="ADAL" clId="{51E1A047-14EB-460F-8788-F9F733BC4C24}" dt="2022-10-27T09:50:45.691" v="2396" actId="1036"/>
          <ac:spMkLst>
            <pc:docMk/>
            <pc:sldMk cId="4197554446" sldId="385"/>
            <ac:spMk id="7" creationId="{F7E24C95-B59B-53E3-966F-734486C796A0}"/>
          </ac:spMkLst>
        </pc:spChg>
        <pc:spChg chg="mod">
          <ac:chgData name="Tirapelle, Monica" userId="ea66f7dc-433e-4dba-b4df-cd22d65dcee2" providerId="ADAL" clId="{51E1A047-14EB-460F-8788-F9F733BC4C24}" dt="2022-10-27T09:51:30.231" v="2427" actId="404"/>
          <ac:spMkLst>
            <pc:docMk/>
            <pc:sldMk cId="4197554446" sldId="385"/>
            <ac:spMk id="8" creationId="{787E3359-4705-F32E-8FB2-2F251F700B0B}"/>
          </ac:spMkLst>
        </pc:spChg>
        <pc:spChg chg="del mod">
          <ac:chgData name="Tirapelle, Monica" userId="ea66f7dc-433e-4dba-b4df-cd22d65dcee2" providerId="ADAL" clId="{51E1A047-14EB-460F-8788-F9F733BC4C24}" dt="2022-10-26T09:23:28.020" v="42" actId="478"/>
          <ac:spMkLst>
            <pc:docMk/>
            <pc:sldMk cId="4197554446" sldId="385"/>
            <ac:spMk id="9" creationId="{E8426969-A230-DA32-A579-02231BE53530}"/>
          </ac:spMkLst>
        </pc:spChg>
        <pc:spChg chg="add del mod">
          <ac:chgData name="Tirapelle, Monica" userId="ea66f7dc-433e-4dba-b4df-cd22d65dcee2" providerId="ADAL" clId="{51E1A047-14EB-460F-8788-F9F733BC4C24}" dt="2022-10-26T09:24:02.693" v="53" actId="478"/>
          <ac:spMkLst>
            <pc:docMk/>
            <pc:sldMk cId="4197554446" sldId="385"/>
            <ac:spMk id="11" creationId="{4504FDC9-4D3F-CF70-DCF7-991F23B41240}"/>
          </ac:spMkLst>
        </pc:spChg>
        <pc:picChg chg="add mod">
          <ac:chgData name="Tirapelle, Monica" userId="ea66f7dc-433e-4dba-b4df-cd22d65dcee2" providerId="ADAL" clId="{51E1A047-14EB-460F-8788-F9F733BC4C24}" dt="2022-10-27T09:50:14.030" v="2373" actId="1076"/>
          <ac:picMkLst>
            <pc:docMk/>
            <pc:sldMk cId="4197554446" sldId="385"/>
            <ac:picMk id="10" creationId="{1BF171AA-7B15-917A-07F2-329C44397B21}"/>
          </ac:picMkLst>
        </pc:picChg>
      </pc:sldChg>
      <pc:sldChg chg="addSp delSp modSp mod chgLayout">
        <pc:chgData name="Tirapelle, Monica" userId="ea66f7dc-433e-4dba-b4df-cd22d65dcee2" providerId="ADAL" clId="{51E1A047-14EB-460F-8788-F9F733BC4C24}" dt="2022-10-27T09:52:03.231" v="2431" actId="12"/>
        <pc:sldMkLst>
          <pc:docMk/>
          <pc:sldMk cId="753787105" sldId="386"/>
        </pc:sldMkLst>
        <pc:spChg chg="mod ord">
          <ac:chgData name="Tirapelle, Monica" userId="ea66f7dc-433e-4dba-b4df-cd22d65dcee2" providerId="ADAL" clId="{51E1A047-14EB-460F-8788-F9F733BC4C24}" dt="2022-10-27T09:51:57.082" v="2429" actId="700"/>
          <ac:spMkLst>
            <pc:docMk/>
            <pc:sldMk cId="753787105" sldId="386"/>
            <ac:spMk id="2" creationId="{C016EC70-FB2C-94F8-DC85-2840F3E1E2DF}"/>
          </ac:spMkLst>
        </pc:spChg>
        <pc:spChg chg="add mod ord">
          <ac:chgData name="Tirapelle, Monica" userId="ea66f7dc-433e-4dba-b4df-cd22d65dcee2" providerId="ADAL" clId="{51E1A047-14EB-460F-8788-F9F733BC4C24}" dt="2022-10-27T09:52:03.231" v="2431" actId="12"/>
          <ac:spMkLst>
            <pc:docMk/>
            <pc:sldMk cId="753787105" sldId="386"/>
            <ac:spMk id="3" creationId="{8E57F962-BBF5-3E41-0363-E08AF205FAB0}"/>
          </ac:spMkLst>
        </pc:spChg>
        <pc:spChg chg="mod ord">
          <ac:chgData name="Tirapelle, Monica" userId="ea66f7dc-433e-4dba-b4df-cd22d65dcee2" providerId="ADAL" clId="{51E1A047-14EB-460F-8788-F9F733BC4C24}" dt="2022-10-27T09:51:57.082" v="2429" actId="700"/>
          <ac:spMkLst>
            <pc:docMk/>
            <pc:sldMk cId="753787105" sldId="386"/>
            <ac:spMk id="4" creationId="{E3424838-01E1-52D8-8F2D-E6B2CD78560F}"/>
          </ac:spMkLst>
        </pc:spChg>
        <pc:spChg chg="del mod">
          <ac:chgData name="Tirapelle, Monica" userId="ea66f7dc-433e-4dba-b4df-cd22d65dcee2" providerId="ADAL" clId="{51E1A047-14EB-460F-8788-F9F733BC4C24}" dt="2022-10-26T09:23:18.021" v="39"/>
          <ac:spMkLst>
            <pc:docMk/>
            <pc:sldMk cId="753787105" sldId="386"/>
            <ac:spMk id="11" creationId="{5066B70A-44CD-A542-E01F-03FB842E7B52}"/>
          </ac:spMkLst>
        </pc:spChg>
        <pc:picChg chg="del">
          <ac:chgData name="Tirapelle, Monica" userId="ea66f7dc-433e-4dba-b4df-cd22d65dcee2" providerId="ADAL" clId="{51E1A047-14EB-460F-8788-F9F733BC4C24}" dt="2022-10-26T09:23:14.439" v="36" actId="478"/>
          <ac:picMkLst>
            <pc:docMk/>
            <pc:sldMk cId="753787105" sldId="386"/>
            <ac:picMk id="6" creationId="{7826D6A9-59CE-E38E-6C65-DF4CEEC568E7}"/>
          </ac:picMkLst>
        </pc:picChg>
      </pc:sldChg>
      <pc:sldChg chg="addSp delSp modSp new mod">
        <pc:chgData name="Tirapelle, Monica" userId="ea66f7dc-433e-4dba-b4df-cd22d65dcee2" providerId="ADAL" clId="{51E1A047-14EB-460F-8788-F9F733BC4C24}" dt="2022-10-27T09:07:50.241" v="1654" actId="20577"/>
        <pc:sldMkLst>
          <pc:docMk/>
          <pc:sldMk cId="2162609489" sldId="387"/>
        </pc:sldMkLst>
        <pc:spChg chg="mod">
          <ac:chgData name="Tirapelle, Monica" userId="ea66f7dc-433e-4dba-b4df-cd22d65dcee2" providerId="ADAL" clId="{51E1A047-14EB-460F-8788-F9F733BC4C24}" dt="2022-10-27T09:07:50.241" v="1654" actId="20577"/>
          <ac:spMkLst>
            <pc:docMk/>
            <pc:sldMk cId="2162609489" sldId="387"/>
            <ac:spMk id="2" creationId="{382E1D30-8BE5-917E-B370-10B8D8D4E332}"/>
          </ac:spMkLst>
        </pc:spChg>
        <pc:spChg chg="mod">
          <ac:chgData name="Tirapelle, Monica" userId="ea66f7dc-433e-4dba-b4df-cd22d65dcee2" providerId="ADAL" clId="{51E1A047-14EB-460F-8788-F9F733BC4C24}" dt="2022-10-27T09:06:51.354" v="1621" actId="113"/>
          <ac:spMkLst>
            <pc:docMk/>
            <pc:sldMk cId="2162609489" sldId="387"/>
            <ac:spMk id="3" creationId="{200EBF82-8AA2-409B-1F4D-BFBAAEA2C3B3}"/>
          </ac:spMkLst>
        </pc:spChg>
        <pc:spChg chg="add mod ord">
          <ac:chgData name="Tirapelle, Monica" userId="ea66f7dc-433e-4dba-b4df-cd22d65dcee2" providerId="ADAL" clId="{51E1A047-14EB-460F-8788-F9F733BC4C24}" dt="2022-10-26T09:43:12.391" v="648" actId="164"/>
          <ac:spMkLst>
            <pc:docMk/>
            <pc:sldMk cId="2162609489" sldId="387"/>
            <ac:spMk id="7" creationId="{F2EA6B20-EF54-EF3F-31BE-D35D36DB5504}"/>
          </ac:spMkLst>
        </pc:spChg>
        <pc:grpChg chg="add mod">
          <ac:chgData name="Tirapelle, Monica" userId="ea66f7dc-433e-4dba-b4df-cd22d65dcee2" providerId="ADAL" clId="{51E1A047-14EB-460F-8788-F9F733BC4C24}" dt="2022-10-26T09:43:13.837" v="649" actId="1076"/>
          <ac:grpSpMkLst>
            <pc:docMk/>
            <pc:sldMk cId="2162609489" sldId="387"/>
            <ac:grpSpMk id="8" creationId="{752C5673-BC7B-7091-28BD-37945B2A7C73}"/>
          </ac:grpSpMkLst>
        </pc:grpChg>
        <pc:picChg chg="add del mod modCrop">
          <ac:chgData name="Tirapelle, Monica" userId="ea66f7dc-433e-4dba-b4df-cd22d65dcee2" providerId="ADAL" clId="{51E1A047-14EB-460F-8788-F9F733BC4C24}" dt="2022-10-26T09:43:12.391" v="648" actId="164"/>
          <ac:picMkLst>
            <pc:docMk/>
            <pc:sldMk cId="2162609489" sldId="387"/>
            <ac:picMk id="6" creationId="{4B9AE490-FDA6-5A8E-9306-6AE090FBD212}"/>
          </ac:picMkLst>
        </pc:picChg>
        <pc:picChg chg="add del mod">
          <ac:chgData name="Tirapelle, Monica" userId="ea66f7dc-433e-4dba-b4df-cd22d65dcee2" providerId="ADAL" clId="{51E1A047-14EB-460F-8788-F9F733BC4C24}" dt="2022-10-27T09:00:01.809" v="1512" actId="478"/>
          <ac:picMkLst>
            <pc:docMk/>
            <pc:sldMk cId="2162609489" sldId="387"/>
            <ac:picMk id="9" creationId="{FC9FB90F-E483-65FE-E049-D4C4185E36BD}"/>
          </ac:picMkLst>
        </pc:picChg>
      </pc:sldChg>
      <pc:sldChg chg="addSp delSp modSp new del mod ord">
        <pc:chgData name="Tirapelle, Monica" userId="ea66f7dc-433e-4dba-b4df-cd22d65dcee2" providerId="ADAL" clId="{51E1A047-14EB-460F-8788-F9F733BC4C24}" dt="2022-10-27T09:01:39.433" v="1525" actId="2696"/>
        <pc:sldMkLst>
          <pc:docMk/>
          <pc:sldMk cId="4121812316" sldId="388"/>
        </pc:sldMkLst>
        <pc:spChg chg="mod">
          <ac:chgData name="Tirapelle, Monica" userId="ea66f7dc-433e-4dba-b4df-cd22d65dcee2" providerId="ADAL" clId="{51E1A047-14EB-460F-8788-F9F733BC4C24}" dt="2022-10-26T09:32:10.118" v="315" actId="20577"/>
          <ac:spMkLst>
            <pc:docMk/>
            <pc:sldMk cId="4121812316" sldId="388"/>
            <ac:spMk id="2" creationId="{16F8BB60-B80D-74A3-6CB9-B5EEDA53D830}"/>
          </ac:spMkLst>
        </pc:spChg>
        <pc:spChg chg="mod">
          <ac:chgData name="Tirapelle, Monica" userId="ea66f7dc-433e-4dba-b4df-cd22d65dcee2" providerId="ADAL" clId="{51E1A047-14EB-460F-8788-F9F733BC4C24}" dt="2022-10-27T09:00:45.107" v="1513" actId="21"/>
          <ac:spMkLst>
            <pc:docMk/>
            <pc:sldMk cId="4121812316" sldId="388"/>
            <ac:spMk id="3" creationId="{A34D0B21-EB33-EB99-B456-8E0F3E6F2FA9}"/>
          </ac:spMkLst>
        </pc:spChg>
        <pc:spChg chg="add del">
          <ac:chgData name="Tirapelle, Monica" userId="ea66f7dc-433e-4dba-b4df-cd22d65dcee2" providerId="ADAL" clId="{51E1A047-14EB-460F-8788-F9F733BC4C24}" dt="2022-10-26T09:32:24.590" v="317" actId="22"/>
          <ac:spMkLst>
            <pc:docMk/>
            <pc:sldMk cId="4121812316" sldId="388"/>
            <ac:spMk id="6" creationId="{13352332-3FED-6FCA-AE08-800FA17F70AB}"/>
          </ac:spMkLst>
        </pc:spChg>
      </pc:sldChg>
      <pc:sldChg chg="addSp delSp modSp new mod">
        <pc:chgData name="Tirapelle, Monica" userId="ea66f7dc-433e-4dba-b4df-cd22d65dcee2" providerId="ADAL" clId="{51E1A047-14EB-460F-8788-F9F733BC4C24}" dt="2022-10-27T09:10:15.951" v="1677" actId="20577"/>
        <pc:sldMkLst>
          <pc:docMk/>
          <pc:sldMk cId="2980422334" sldId="389"/>
        </pc:sldMkLst>
        <pc:spChg chg="mod">
          <ac:chgData name="Tirapelle, Monica" userId="ea66f7dc-433e-4dba-b4df-cd22d65dcee2" providerId="ADAL" clId="{51E1A047-14EB-460F-8788-F9F733BC4C24}" dt="2022-10-27T09:08:05.775" v="1663" actId="20577"/>
          <ac:spMkLst>
            <pc:docMk/>
            <pc:sldMk cId="2980422334" sldId="389"/>
            <ac:spMk id="2" creationId="{7B139068-C359-7186-764A-68AC5FEE75CB}"/>
          </ac:spMkLst>
        </pc:spChg>
        <pc:spChg chg="mod">
          <ac:chgData name="Tirapelle, Monica" userId="ea66f7dc-433e-4dba-b4df-cd22d65dcee2" providerId="ADAL" clId="{51E1A047-14EB-460F-8788-F9F733BC4C24}" dt="2022-10-27T09:10:15.951" v="1677" actId="20577"/>
          <ac:spMkLst>
            <pc:docMk/>
            <pc:sldMk cId="2980422334" sldId="389"/>
            <ac:spMk id="3" creationId="{7A1591A0-F882-E3BC-C1A3-598BA2554337}"/>
          </ac:spMkLst>
        </pc:spChg>
        <pc:spChg chg="add del mod">
          <ac:chgData name="Tirapelle, Monica" userId="ea66f7dc-433e-4dba-b4df-cd22d65dcee2" providerId="ADAL" clId="{51E1A047-14EB-460F-8788-F9F733BC4C24}" dt="2022-10-27T09:01:45.579" v="1526" actId="478"/>
          <ac:spMkLst>
            <pc:docMk/>
            <pc:sldMk cId="2980422334" sldId="389"/>
            <ac:spMk id="5" creationId="{6FAF02C5-147C-9230-CC3C-78FA070CCFB5}"/>
          </ac:spMkLst>
        </pc:spChg>
        <pc:picChg chg="add del mod">
          <ac:chgData name="Tirapelle, Monica" userId="ea66f7dc-433e-4dba-b4df-cd22d65dcee2" providerId="ADAL" clId="{51E1A047-14EB-460F-8788-F9F733BC4C24}" dt="2022-10-26T10:27:16.854" v="1005" actId="21"/>
          <ac:picMkLst>
            <pc:docMk/>
            <pc:sldMk cId="2980422334" sldId="389"/>
            <ac:picMk id="7" creationId="{00CA4DEC-7E9E-E427-DE1A-D359D0E74A95}"/>
          </ac:picMkLst>
        </pc:picChg>
      </pc:sldChg>
      <pc:sldChg chg="modSp new mod">
        <pc:chgData name="Tirapelle, Monica" userId="ea66f7dc-433e-4dba-b4df-cd22d65dcee2" providerId="ADAL" clId="{51E1A047-14EB-460F-8788-F9F733BC4C24}" dt="2022-10-26T09:43:47.318" v="660" actId="20577"/>
        <pc:sldMkLst>
          <pc:docMk/>
          <pc:sldMk cId="4286516426" sldId="390"/>
        </pc:sldMkLst>
        <pc:spChg chg="mod">
          <ac:chgData name="Tirapelle, Monica" userId="ea66f7dc-433e-4dba-b4df-cd22d65dcee2" providerId="ADAL" clId="{51E1A047-14EB-460F-8788-F9F733BC4C24}" dt="2022-10-26T09:43:47.318" v="660" actId="20577"/>
          <ac:spMkLst>
            <pc:docMk/>
            <pc:sldMk cId="4286516426" sldId="390"/>
            <ac:spMk id="2" creationId="{6FA8BAF3-2305-3C7B-1CEA-664F2209BB72}"/>
          </ac:spMkLst>
        </pc:spChg>
      </pc:sldChg>
      <pc:sldChg chg="addSp modSp new mod">
        <pc:chgData name="Tirapelle, Monica" userId="ea66f7dc-433e-4dba-b4df-cd22d65dcee2" providerId="ADAL" clId="{51E1A047-14EB-460F-8788-F9F733BC4C24}" dt="2022-10-27T09:10:46.479" v="1680" actId="1076"/>
        <pc:sldMkLst>
          <pc:docMk/>
          <pc:sldMk cId="129321056" sldId="391"/>
        </pc:sldMkLst>
        <pc:spChg chg="mod">
          <ac:chgData name="Tirapelle, Monica" userId="ea66f7dc-433e-4dba-b4df-cd22d65dcee2" providerId="ADAL" clId="{51E1A047-14EB-460F-8788-F9F733BC4C24}" dt="2022-10-26T09:44:31.894" v="685" actId="20577"/>
          <ac:spMkLst>
            <pc:docMk/>
            <pc:sldMk cId="129321056" sldId="391"/>
            <ac:spMk id="2" creationId="{18380E46-DCF4-722E-8595-3F0A378731F7}"/>
          </ac:spMkLst>
        </pc:spChg>
        <pc:spChg chg="mod">
          <ac:chgData name="Tirapelle, Monica" userId="ea66f7dc-433e-4dba-b4df-cd22d65dcee2" providerId="ADAL" clId="{51E1A047-14EB-460F-8788-F9F733BC4C24}" dt="2022-10-27T09:10:39.273" v="1678" actId="20577"/>
          <ac:spMkLst>
            <pc:docMk/>
            <pc:sldMk cId="129321056" sldId="391"/>
            <ac:spMk id="3" creationId="{A86CFA8A-3444-737F-90C1-394A716F40EF}"/>
          </ac:spMkLst>
        </pc:spChg>
        <pc:picChg chg="add mod">
          <ac:chgData name="Tirapelle, Monica" userId="ea66f7dc-433e-4dba-b4df-cd22d65dcee2" providerId="ADAL" clId="{51E1A047-14EB-460F-8788-F9F733BC4C24}" dt="2022-10-27T09:10:46.479" v="1680" actId="1076"/>
          <ac:picMkLst>
            <pc:docMk/>
            <pc:sldMk cId="129321056" sldId="391"/>
            <ac:picMk id="2050" creationId="{93C6CD38-8F67-E400-8F52-299C2C2FF050}"/>
          </ac:picMkLst>
        </pc:picChg>
      </pc:sldChg>
      <pc:sldChg chg="addSp delSp modSp new mod ord modNotesTx">
        <pc:chgData name="Tirapelle, Monica" userId="ea66f7dc-433e-4dba-b4df-cd22d65dcee2" providerId="ADAL" clId="{51E1A047-14EB-460F-8788-F9F733BC4C24}" dt="2022-10-27T10:22:07.362" v="2481" actId="207"/>
        <pc:sldMkLst>
          <pc:docMk/>
          <pc:sldMk cId="4232208208" sldId="392"/>
        </pc:sldMkLst>
        <pc:spChg chg="mod">
          <ac:chgData name="Tirapelle, Monica" userId="ea66f7dc-433e-4dba-b4df-cd22d65dcee2" providerId="ADAL" clId="{51E1A047-14EB-460F-8788-F9F733BC4C24}" dt="2022-10-27T09:25:47.059" v="1828" actId="404"/>
          <ac:spMkLst>
            <pc:docMk/>
            <pc:sldMk cId="4232208208" sldId="392"/>
            <ac:spMk id="2" creationId="{A644DC61-9207-AC4E-DC9E-F8F2A45590BF}"/>
          </ac:spMkLst>
        </pc:spChg>
        <pc:spChg chg="mod">
          <ac:chgData name="Tirapelle, Monica" userId="ea66f7dc-433e-4dba-b4df-cd22d65dcee2" providerId="ADAL" clId="{51E1A047-14EB-460F-8788-F9F733BC4C24}" dt="2022-10-27T09:37:54.194" v="2079" actId="12"/>
          <ac:spMkLst>
            <pc:docMk/>
            <pc:sldMk cId="4232208208" sldId="392"/>
            <ac:spMk id="3" creationId="{F126D276-B386-0C23-0AB8-C631869DE092}"/>
          </ac:spMkLst>
        </pc:spChg>
        <pc:spChg chg="add mod">
          <ac:chgData name="Tirapelle, Monica" userId="ea66f7dc-433e-4dba-b4df-cd22d65dcee2" providerId="ADAL" clId="{51E1A047-14EB-460F-8788-F9F733BC4C24}" dt="2022-10-27T09:29:42.753" v="1899" actId="1076"/>
          <ac:spMkLst>
            <pc:docMk/>
            <pc:sldMk cId="4232208208" sldId="392"/>
            <ac:spMk id="5" creationId="{F1AEB56B-6043-AA15-74CE-A9668C2E3E3E}"/>
          </ac:spMkLst>
        </pc:spChg>
        <pc:spChg chg="add mod">
          <ac:chgData name="Tirapelle, Monica" userId="ea66f7dc-433e-4dba-b4df-cd22d65dcee2" providerId="ADAL" clId="{51E1A047-14EB-460F-8788-F9F733BC4C24}" dt="2022-10-27T09:28:50.987" v="1890" actId="2085"/>
          <ac:spMkLst>
            <pc:docMk/>
            <pc:sldMk cId="4232208208" sldId="392"/>
            <ac:spMk id="6" creationId="{A6FA9873-09D8-4940-068A-B161D928D189}"/>
          </ac:spMkLst>
        </pc:spChg>
        <pc:spChg chg="add del mod">
          <ac:chgData name="Tirapelle, Monica" userId="ea66f7dc-433e-4dba-b4df-cd22d65dcee2" providerId="ADAL" clId="{51E1A047-14EB-460F-8788-F9F733BC4C24}" dt="2022-10-26T16:16:06.596" v="1245" actId="478"/>
          <ac:spMkLst>
            <pc:docMk/>
            <pc:sldMk cId="4232208208" sldId="392"/>
            <ac:spMk id="15" creationId="{A53EECBF-9498-0B63-55FB-E0D50066E78D}"/>
          </ac:spMkLst>
        </pc:spChg>
        <pc:spChg chg="add del mod">
          <ac:chgData name="Tirapelle, Monica" userId="ea66f7dc-433e-4dba-b4df-cd22d65dcee2" providerId="ADAL" clId="{51E1A047-14EB-460F-8788-F9F733BC4C24}" dt="2022-10-27T10:21:49.864" v="2476" actId="478"/>
          <ac:spMkLst>
            <pc:docMk/>
            <pc:sldMk cId="4232208208" sldId="392"/>
            <ac:spMk id="19" creationId="{1E8D2DD1-DBD1-2D5F-2098-0276BF7936DD}"/>
          </ac:spMkLst>
        </pc:spChg>
        <pc:spChg chg="add mod">
          <ac:chgData name="Tirapelle, Monica" userId="ea66f7dc-433e-4dba-b4df-cd22d65dcee2" providerId="ADAL" clId="{51E1A047-14EB-460F-8788-F9F733BC4C24}" dt="2022-10-27T10:22:07.362" v="2481" actId="207"/>
          <ac:spMkLst>
            <pc:docMk/>
            <pc:sldMk cId="4232208208" sldId="392"/>
            <ac:spMk id="20" creationId="{EEA6F70F-F07F-79E7-131C-D960725AA8E4}"/>
          </ac:spMkLst>
        </pc:spChg>
        <pc:grpChg chg="add mod">
          <ac:chgData name="Tirapelle, Monica" userId="ea66f7dc-433e-4dba-b4df-cd22d65dcee2" providerId="ADAL" clId="{51E1A047-14EB-460F-8788-F9F733BC4C24}" dt="2022-10-27T09:39:12.499" v="2092" actId="1076"/>
          <ac:grpSpMkLst>
            <pc:docMk/>
            <pc:sldMk cId="4232208208" sldId="392"/>
            <ac:grpSpMk id="13" creationId="{BFB75F26-060C-079F-3D1C-F42FDFB9CE82}"/>
          </ac:grpSpMkLst>
        </pc:grpChg>
        <pc:grpChg chg="add mod">
          <ac:chgData name="Tirapelle, Monica" userId="ea66f7dc-433e-4dba-b4df-cd22d65dcee2" providerId="ADAL" clId="{51E1A047-14EB-460F-8788-F9F733BC4C24}" dt="2022-10-27T09:39:41.122" v="2099" actId="14100"/>
          <ac:grpSpMkLst>
            <pc:docMk/>
            <pc:sldMk cId="4232208208" sldId="392"/>
            <ac:grpSpMk id="18" creationId="{563A497E-A013-5550-DCB3-DA9D1FB3CAAD}"/>
          </ac:grpSpMkLst>
        </pc:grpChg>
        <pc:graphicFrameChg chg="add mod">
          <ac:chgData name="Tirapelle, Monica" userId="ea66f7dc-433e-4dba-b4df-cd22d65dcee2" providerId="ADAL" clId="{51E1A047-14EB-460F-8788-F9F733BC4C24}" dt="2022-10-26T15:48:06.733" v="1010"/>
          <ac:graphicFrameMkLst>
            <pc:docMk/>
            <pc:sldMk cId="4232208208" sldId="392"/>
            <ac:graphicFrameMk id="5" creationId="{628D943C-DFE2-6FCB-139B-3D9CA5ABD480}"/>
          </ac:graphicFrameMkLst>
        </pc:graphicFrameChg>
        <pc:graphicFrameChg chg="add mod">
          <ac:chgData name="Tirapelle, Monica" userId="ea66f7dc-433e-4dba-b4df-cd22d65dcee2" providerId="ADAL" clId="{51E1A047-14EB-460F-8788-F9F733BC4C24}" dt="2022-10-26T16:00:21.202" v="1035"/>
          <ac:graphicFrameMkLst>
            <pc:docMk/>
            <pc:sldMk cId="4232208208" sldId="392"/>
            <ac:graphicFrameMk id="11" creationId="{FF4B7C1C-0AA0-C02C-00CB-B514CAABA1F7}"/>
          </ac:graphicFrameMkLst>
        </pc:graphicFrameChg>
        <pc:graphicFrameChg chg="add del mod modGraphic">
          <ac:chgData name="Tirapelle, Monica" userId="ea66f7dc-433e-4dba-b4df-cd22d65dcee2" providerId="ADAL" clId="{51E1A047-14EB-460F-8788-F9F733BC4C24}" dt="2022-10-26T16:15:56.089" v="1239" actId="478"/>
          <ac:graphicFrameMkLst>
            <pc:docMk/>
            <pc:sldMk cId="4232208208" sldId="392"/>
            <ac:graphicFrameMk id="13" creationId="{734C2891-25D4-9EB7-4FD5-B67C8DBEDF63}"/>
          </ac:graphicFrameMkLst>
        </pc:graphicFrameChg>
        <pc:graphicFrameChg chg="add del mod modGraphic">
          <ac:chgData name="Tirapelle, Monica" userId="ea66f7dc-433e-4dba-b4df-cd22d65dcee2" providerId="ADAL" clId="{51E1A047-14EB-460F-8788-F9F733BC4C24}" dt="2022-10-27T09:15:48.601" v="1684" actId="478"/>
          <ac:graphicFrameMkLst>
            <pc:docMk/>
            <pc:sldMk cId="4232208208" sldId="392"/>
            <ac:graphicFrameMk id="16" creationId="{460A621B-07E5-F02C-9231-19B74F20A268}"/>
          </ac:graphicFrameMkLst>
        </pc:graphicFrameChg>
        <pc:graphicFrameChg chg="add del mod modGraphic">
          <ac:chgData name="Tirapelle, Monica" userId="ea66f7dc-433e-4dba-b4df-cd22d65dcee2" providerId="ADAL" clId="{51E1A047-14EB-460F-8788-F9F733BC4C24}" dt="2022-10-27T09:18:21.592" v="1722" actId="21"/>
          <ac:graphicFrameMkLst>
            <pc:docMk/>
            <pc:sldMk cId="4232208208" sldId="392"/>
            <ac:graphicFrameMk id="17" creationId="{B2BAFC82-A68A-8480-5943-0C139C404747}"/>
          </ac:graphicFrameMkLst>
        </pc:graphicFrameChg>
        <pc:picChg chg="add del mod">
          <ac:chgData name="Tirapelle, Monica" userId="ea66f7dc-433e-4dba-b4df-cd22d65dcee2" providerId="ADAL" clId="{51E1A047-14EB-460F-8788-F9F733BC4C24}" dt="2022-10-26T16:16:04.245" v="1241" actId="478"/>
          <ac:picMkLst>
            <pc:docMk/>
            <pc:sldMk cId="4232208208" sldId="392"/>
            <ac:picMk id="6" creationId="{D6A30B2D-97B2-75C1-A8D2-CE141ABFABC5}"/>
          </ac:picMkLst>
        </pc:picChg>
        <pc:picChg chg="add del mod">
          <ac:chgData name="Tirapelle, Monica" userId="ea66f7dc-433e-4dba-b4df-cd22d65dcee2" providerId="ADAL" clId="{51E1A047-14EB-460F-8788-F9F733BC4C24}" dt="2022-10-26T16:16:04.738" v="1242" actId="478"/>
          <ac:picMkLst>
            <pc:docMk/>
            <pc:sldMk cId="4232208208" sldId="392"/>
            <ac:picMk id="7" creationId="{0715E908-9927-5917-2239-29BF3210C1B4}"/>
          </ac:picMkLst>
        </pc:picChg>
        <pc:picChg chg="add mod">
          <ac:chgData name="Tirapelle, Monica" userId="ea66f7dc-433e-4dba-b4df-cd22d65dcee2" providerId="ADAL" clId="{51E1A047-14EB-460F-8788-F9F733BC4C24}" dt="2022-10-27T09:39:27.978" v="2096" actId="164"/>
          <ac:picMkLst>
            <pc:docMk/>
            <pc:sldMk cId="4232208208" sldId="392"/>
            <ac:picMk id="8" creationId="{4C956CBE-D056-E95E-E5D1-E09DF893418D}"/>
          </ac:picMkLst>
        </pc:picChg>
        <pc:picChg chg="add del mod">
          <ac:chgData name="Tirapelle, Monica" userId="ea66f7dc-433e-4dba-b4df-cd22d65dcee2" providerId="ADAL" clId="{51E1A047-14EB-460F-8788-F9F733BC4C24}" dt="2022-10-26T16:00:15.024" v="1033" actId="478"/>
          <ac:picMkLst>
            <pc:docMk/>
            <pc:sldMk cId="4232208208" sldId="392"/>
            <ac:picMk id="8" creationId="{E0E45890-C7DE-0E2D-B2D3-FFFF2C481CF1}"/>
          </ac:picMkLst>
        </pc:picChg>
        <pc:picChg chg="add mod">
          <ac:chgData name="Tirapelle, Monica" userId="ea66f7dc-433e-4dba-b4df-cd22d65dcee2" providerId="ADAL" clId="{51E1A047-14EB-460F-8788-F9F733BC4C24}" dt="2022-10-27T09:39:01.139" v="2088" actId="164"/>
          <ac:picMkLst>
            <pc:docMk/>
            <pc:sldMk cId="4232208208" sldId="392"/>
            <ac:picMk id="10" creationId="{35CA5840-3CCB-FA7E-CEEF-F412207CAB11}"/>
          </ac:picMkLst>
        </pc:picChg>
        <pc:picChg chg="add del mod">
          <ac:chgData name="Tirapelle, Monica" userId="ea66f7dc-433e-4dba-b4df-cd22d65dcee2" providerId="ADAL" clId="{51E1A047-14EB-460F-8788-F9F733BC4C24}" dt="2022-10-26T16:16:05.810" v="1244" actId="478"/>
          <ac:picMkLst>
            <pc:docMk/>
            <pc:sldMk cId="4232208208" sldId="392"/>
            <ac:picMk id="10" creationId="{DD8FAF10-A59A-5F89-76B6-46E61CC0FFAC}"/>
          </ac:picMkLst>
        </pc:picChg>
        <pc:picChg chg="add mod">
          <ac:chgData name="Tirapelle, Monica" userId="ea66f7dc-433e-4dba-b4df-cd22d65dcee2" providerId="ADAL" clId="{51E1A047-14EB-460F-8788-F9F733BC4C24}" dt="2022-10-27T09:39:46.859" v="2100" actId="1035"/>
          <ac:picMkLst>
            <pc:docMk/>
            <pc:sldMk cId="4232208208" sldId="392"/>
            <ac:picMk id="12" creationId="{18348CF0-F262-3D84-7D1D-F6C568F590EB}"/>
          </ac:picMkLst>
        </pc:picChg>
        <pc:picChg chg="add del mod">
          <ac:chgData name="Tirapelle, Monica" userId="ea66f7dc-433e-4dba-b4df-cd22d65dcee2" providerId="ADAL" clId="{51E1A047-14EB-460F-8788-F9F733BC4C24}" dt="2022-10-26T16:16:05.128" v="1243" actId="478"/>
          <ac:picMkLst>
            <pc:docMk/>
            <pc:sldMk cId="4232208208" sldId="392"/>
            <ac:picMk id="12" creationId="{71FEC280-7733-05E8-7B0A-B8F048C03103}"/>
          </ac:picMkLst>
        </pc:picChg>
        <pc:picChg chg="add mod">
          <ac:chgData name="Tirapelle, Monica" userId="ea66f7dc-433e-4dba-b4df-cd22d65dcee2" providerId="ADAL" clId="{51E1A047-14EB-460F-8788-F9F733BC4C24}" dt="2022-10-27T09:39:27.978" v="2096" actId="164"/>
          <ac:picMkLst>
            <pc:docMk/>
            <pc:sldMk cId="4232208208" sldId="392"/>
            <ac:picMk id="15" creationId="{8A181BE8-87AC-1F57-79EF-6784797503BB}"/>
          </ac:picMkLst>
        </pc:picChg>
      </pc:sldChg>
      <pc:sldChg chg="new del">
        <pc:chgData name="Tirapelle, Monica" userId="ea66f7dc-433e-4dba-b4df-cd22d65dcee2" providerId="ADAL" clId="{51E1A047-14EB-460F-8788-F9F733BC4C24}" dt="2022-10-26T09:50:18.201" v="915" actId="2696"/>
        <pc:sldMkLst>
          <pc:docMk/>
          <pc:sldMk cId="3665064040" sldId="393"/>
        </pc:sldMkLst>
      </pc:sldChg>
      <pc:sldChg chg="modSp add del mod">
        <pc:chgData name="Tirapelle, Monica" userId="ea66f7dc-433e-4dba-b4df-cd22d65dcee2" providerId="ADAL" clId="{51E1A047-14EB-460F-8788-F9F733BC4C24}" dt="2022-10-27T09:31:26.744" v="1950" actId="2696"/>
        <pc:sldMkLst>
          <pc:docMk/>
          <pc:sldMk cId="2962509645" sldId="394"/>
        </pc:sldMkLst>
        <pc:spChg chg="mod">
          <ac:chgData name="Tirapelle, Monica" userId="ea66f7dc-433e-4dba-b4df-cd22d65dcee2" providerId="ADAL" clId="{51E1A047-14EB-460F-8788-F9F733BC4C24}" dt="2022-10-26T09:50:26.830" v="935" actId="20577"/>
          <ac:spMkLst>
            <pc:docMk/>
            <pc:sldMk cId="2962509645" sldId="394"/>
            <ac:spMk id="3" creationId="{F126D276-B386-0C23-0AB8-C631869DE092}"/>
          </ac:spMkLst>
        </pc:spChg>
      </pc:sldChg>
      <pc:sldChg chg="modSp new mod">
        <pc:chgData name="Tirapelle, Monica" userId="ea66f7dc-433e-4dba-b4df-cd22d65dcee2" providerId="ADAL" clId="{51E1A047-14EB-460F-8788-F9F733BC4C24}" dt="2022-10-27T09:48:40.331" v="2326" actId="20577"/>
        <pc:sldMkLst>
          <pc:docMk/>
          <pc:sldMk cId="3685312396" sldId="395"/>
        </pc:sldMkLst>
        <pc:spChg chg="mod">
          <ac:chgData name="Tirapelle, Monica" userId="ea66f7dc-433e-4dba-b4df-cd22d65dcee2" providerId="ADAL" clId="{51E1A047-14EB-460F-8788-F9F733BC4C24}" dt="2022-10-26T09:52:44.285" v="950" actId="20577"/>
          <ac:spMkLst>
            <pc:docMk/>
            <pc:sldMk cId="3685312396" sldId="395"/>
            <ac:spMk id="2" creationId="{B89FC411-C09D-7B14-4179-FC58306EFC57}"/>
          </ac:spMkLst>
        </pc:spChg>
        <pc:spChg chg="mod">
          <ac:chgData name="Tirapelle, Monica" userId="ea66f7dc-433e-4dba-b4df-cd22d65dcee2" providerId="ADAL" clId="{51E1A047-14EB-460F-8788-F9F733BC4C24}" dt="2022-10-27T09:48:40.331" v="2326" actId="20577"/>
          <ac:spMkLst>
            <pc:docMk/>
            <pc:sldMk cId="3685312396" sldId="395"/>
            <ac:spMk id="3" creationId="{3329D567-180C-2916-2B98-56E4C74A9008}"/>
          </ac:spMkLst>
        </pc:spChg>
      </pc:sldChg>
      <pc:sldChg chg="modSp new mod modShow">
        <pc:chgData name="Tirapelle, Monica" userId="ea66f7dc-433e-4dba-b4df-cd22d65dcee2" providerId="ADAL" clId="{51E1A047-14EB-460F-8788-F9F733BC4C24}" dt="2022-10-27T09:52:05.514" v="2432" actId="729"/>
        <pc:sldMkLst>
          <pc:docMk/>
          <pc:sldMk cId="2961825687" sldId="396"/>
        </pc:sldMkLst>
        <pc:spChg chg="mod">
          <ac:chgData name="Tirapelle, Monica" userId="ea66f7dc-433e-4dba-b4df-cd22d65dcee2" providerId="ADAL" clId="{51E1A047-14EB-460F-8788-F9F733BC4C24}" dt="2022-10-26T09:53:12.470" v="972" actId="20577"/>
          <ac:spMkLst>
            <pc:docMk/>
            <pc:sldMk cId="2961825687" sldId="396"/>
            <ac:spMk id="2" creationId="{CC65055A-81C3-0681-B080-9EA619B87184}"/>
          </ac:spMkLst>
        </pc:spChg>
        <pc:spChg chg="mod">
          <ac:chgData name="Tirapelle, Monica" userId="ea66f7dc-433e-4dba-b4df-cd22d65dcee2" providerId="ADAL" clId="{51E1A047-14EB-460F-8788-F9F733BC4C24}" dt="2022-10-27T09:51:53.220" v="2428" actId="21"/>
          <ac:spMkLst>
            <pc:docMk/>
            <pc:sldMk cId="2961825687" sldId="396"/>
            <ac:spMk id="3" creationId="{D1D1A3CD-BBD0-78C8-5DFE-1A880DACFB36}"/>
          </ac:spMkLst>
        </pc:spChg>
      </pc:sldChg>
      <pc:sldChg chg="modSp new mod modShow">
        <pc:chgData name="Tirapelle, Monica" userId="ea66f7dc-433e-4dba-b4df-cd22d65dcee2" providerId="ADAL" clId="{51E1A047-14EB-460F-8788-F9F733BC4C24}" dt="2022-10-27T09:49:46.572" v="2370" actId="729"/>
        <pc:sldMkLst>
          <pc:docMk/>
          <pc:sldMk cId="1403929175" sldId="397"/>
        </pc:sldMkLst>
        <pc:spChg chg="mod">
          <ac:chgData name="Tirapelle, Monica" userId="ea66f7dc-433e-4dba-b4df-cd22d65dcee2" providerId="ADAL" clId="{51E1A047-14EB-460F-8788-F9F733BC4C24}" dt="2022-10-26T09:53:44.416" v="998" actId="6549"/>
          <ac:spMkLst>
            <pc:docMk/>
            <pc:sldMk cId="1403929175" sldId="397"/>
            <ac:spMk id="2" creationId="{26A380C7-4AED-05E7-DF5E-42FB2C9BE7F9}"/>
          </ac:spMkLst>
        </pc:spChg>
      </pc:sldChg>
      <pc:sldChg chg="add del">
        <pc:chgData name="Tirapelle, Monica" userId="ea66f7dc-433e-4dba-b4df-cd22d65dcee2" providerId="ADAL" clId="{51E1A047-14EB-460F-8788-F9F733BC4C24}" dt="2022-10-26T10:27:13.781" v="1003"/>
        <pc:sldMkLst>
          <pc:docMk/>
          <pc:sldMk cId="1182172151" sldId="398"/>
        </pc:sldMkLst>
      </pc:sldChg>
      <pc:sldChg chg="addSp delSp modSp add del mod modNotesTx">
        <pc:chgData name="Tirapelle, Monica" userId="ea66f7dc-433e-4dba-b4df-cd22d65dcee2" providerId="ADAL" clId="{51E1A047-14EB-460F-8788-F9F733BC4C24}" dt="2022-10-27T09:22:59.007" v="1825" actId="2696"/>
        <pc:sldMkLst>
          <pc:docMk/>
          <pc:sldMk cId="3030877107" sldId="398"/>
        </pc:sldMkLst>
        <pc:spChg chg="mod">
          <ac:chgData name="Tirapelle, Monica" userId="ea66f7dc-433e-4dba-b4df-cd22d65dcee2" providerId="ADAL" clId="{51E1A047-14EB-460F-8788-F9F733BC4C24}" dt="2022-10-26T16:19:42.702" v="1317" actId="113"/>
          <ac:spMkLst>
            <pc:docMk/>
            <pc:sldMk cId="3030877107" sldId="398"/>
            <ac:spMk id="3" creationId="{F126D276-B386-0C23-0AB8-C631869DE092}"/>
          </ac:spMkLst>
        </pc:spChg>
        <pc:spChg chg="mod">
          <ac:chgData name="Tirapelle, Monica" userId="ea66f7dc-433e-4dba-b4df-cd22d65dcee2" providerId="ADAL" clId="{51E1A047-14EB-460F-8788-F9F733BC4C24}" dt="2022-10-26T16:28:38.283" v="1356" actId="404"/>
          <ac:spMkLst>
            <pc:docMk/>
            <pc:sldMk cId="3030877107" sldId="398"/>
            <ac:spMk id="15" creationId="{A53EECBF-9498-0B63-55FB-E0D50066E78D}"/>
          </ac:spMkLst>
        </pc:spChg>
        <pc:graphicFrameChg chg="mod modGraphic">
          <ac:chgData name="Tirapelle, Monica" userId="ea66f7dc-433e-4dba-b4df-cd22d65dcee2" providerId="ADAL" clId="{51E1A047-14EB-460F-8788-F9F733BC4C24}" dt="2022-10-27T09:16:06.644" v="1705"/>
          <ac:graphicFrameMkLst>
            <pc:docMk/>
            <pc:sldMk cId="3030877107" sldId="398"/>
            <ac:graphicFrameMk id="13" creationId="{734C2891-25D4-9EB7-4FD5-B67C8DBEDF63}"/>
          </ac:graphicFrameMkLst>
        </pc:graphicFrameChg>
        <pc:graphicFrameChg chg="del">
          <ac:chgData name="Tirapelle, Monica" userId="ea66f7dc-433e-4dba-b4df-cd22d65dcee2" providerId="ADAL" clId="{51E1A047-14EB-460F-8788-F9F733BC4C24}" dt="2022-10-26T16:16:13.548" v="1247" actId="478"/>
          <ac:graphicFrameMkLst>
            <pc:docMk/>
            <pc:sldMk cId="3030877107" sldId="398"/>
            <ac:graphicFrameMk id="16" creationId="{460A621B-07E5-F02C-9231-19B74F20A268}"/>
          </ac:graphicFrameMkLst>
        </pc:graphicFrameChg>
        <pc:picChg chg="add mod ord">
          <ac:chgData name="Tirapelle, Monica" userId="ea66f7dc-433e-4dba-b4df-cd22d65dcee2" providerId="ADAL" clId="{51E1A047-14EB-460F-8788-F9F733BC4C24}" dt="2022-10-26T16:28:23.724" v="1350" actId="1076"/>
          <ac:picMkLst>
            <pc:docMk/>
            <pc:sldMk cId="3030877107" sldId="398"/>
            <ac:picMk id="5" creationId="{AA1D449E-ACC9-A591-847D-936AE6511BED}"/>
          </ac:picMkLst>
        </pc:picChg>
        <pc:picChg chg="add del mod">
          <ac:chgData name="Tirapelle, Monica" userId="ea66f7dc-433e-4dba-b4df-cd22d65dcee2" providerId="ADAL" clId="{51E1A047-14EB-460F-8788-F9F733BC4C24}" dt="2022-10-26T16:26:52.212" v="1330" actId="478"/>
          <ac:picMkLst>
            <pc:docMk/>
            <pc:sldMk cId="3030877107" sldId="398"/>
            <ac:picMk id="6" creationId="{D6A30B2D-97B2-75C1-A8D2-CE141ABFABC5}"/>
          </ac:picMkLst>
        </pc:picChg>
        <pc:picChg chg="add del mod">
          <ac:chgData name="Tirapelle, Monica" userId="ea66f7dc-433e-4dba-b4df-cd22d65dcee2" providerId="ADAL" clId="{51E1A047-14EB-460F-8788-F9F733BC4C24}" dt="2022-10-26T16:26:52.859" v="1331" actId="478"/>
          <ac:picMkLst>
            <pc:docMk/>
            <pc:sldMk cId="3030877107" sldId="398"/>
            <ac:picMk id="7" creationId="{0715E908-9927-5917-2239-29BF3210C1B4}"/>
          </ac:picMkLst>
        </pc:picChg>
        <pc:picChg chg="add mod ord">
          <ac:chgData name="Tirapelle, Monica" userId="ea66f7dc-433e-4dba-b4df-cd22d65dcee2" providerId="ADAL" clId="{51E1A047-14EB-460F-8788-F9F733BC4C24}" dt="2022-10-26T16:28:23.724" v="1350" actId="1076"/>
          <ac:picMkLst>
            <pc:docMk/>
            <pc:sldMk cId="3030877107" sldId="398"/>
            <ac:picMk id="8" creationId="{6452AD7C-AC79-FC42-4FF8-793362DDEB8F}"/>
          </ac:picMkLst>
        </pc:picChg>
        <pc:picChg chg="add mod">
          <ac:chgData name="Tirapelle, Monica" userId="ea66f7dc-433e-4dba-b4df-cd22d65dcee2" providerId="ADAL" clId="{51E1A047-14EB-460F-8788-F9F733BC4C24}" dt="2022-10-26T16:28:23.724" v="1350" actId="1076"/>
          <ac:picMkLst>
            <pc:docMk/>
            <pc:sldMk cId="3030877107" sldId="398"/>
            <ac:picMk id="9" creationId="{F94FED67-F199-B486-BC8D-CF4452B53C0F}"/>
          </ac:picMkLst>
        </pc:picChg>
        <pc:picChg chg="mod ord">
          <ac:chgData name="Tirapelle, Monica" userId="ea66f7dc-433e-4dba-b4df-cd22d65dcee2" providerId="ADAL" clId="{51E1A047-14EB-460F-8788-F9F733BC4C24}" dt="2022-10-26T16:28:44.091" v="1357" actId="1076"/>
          <ac:picMkLst>
            <pc:docMk/>
            <pc:sldMk cId="3030877107" sldId="398"/>
            <ac:picMk id="10" creationId="{DD8FAF10-A59A-5F89-76B6-46E61CC0FFAC}"/>
          </ac:picMkLst>
        </pc:picChg>
        <pc:picChg chg="add del mod">
          <ac:chgData name="Tirapelle, Monica" userId="ea66f7dc-433e-4dba-b4df-cd22d65dcee2" providerId="ADAL" clId="{51E1A047-14EB-460F-8788-F9F733BC4C24}" dt="2022-10-26T16:26:53.486" v="1332" actId="478"/>
          <ac:picMkLst>
            <pc:docMk/>
            <pc:sldMk cId="3030877107" sldId="398"/>
            <ac:picMk id="12" creationId="{71FEC280-7733-05E8-7B0A-B8F048C03103}"/>
          </ac:picMkLst>
        </pc:picChg>
      </pc:sldChg>
      <pc:sldChg chg="addSp delSp modSp add mod">
        <pc:chgData name="Tirapelle, Monica" userId="ea66f7dc-433e-4dba-b4df-cd22d65dcee2" providerId="ADAL" clId="{51E1A047-14EB-460F-8788-F9F733BC4C24}" dt="2022-10-27T09:08:00.249" v="1659" actId="20577"/>
        <pc:sldMkLst>
          <pc:docMk/>
          <pc:sldMk cId="1850387181" sldId="399"/>
        </pc:sldMkLst>
        <pc:spChg chg="mod">
          <ac:chgData name="Tirapelle, Monica" userId="ea66f7dc-433e-4dba-b4df-cd22d65dcee2" providerId="ADAL" clId="{51E1A047-14EB-460F-8788-F9F733BC4C24}" dt="2022-10-27T09:08:00.249" v="1659" actId="20577"/>
          <ac:spMkLst>
            <pc:docMk/>
            <pc:sldMk cId="1850387181" sldId="399"/>
            <ac:spMk id="2" creationId="{382E1D30-8BE5-917E-B370-10B8D8D4E332}"/>
          </ac:spMkLst>
        </pc:spChg>
        <pc:spChg chg="mod">
          <ac:chgData name="Tirapelle, Monica" userId="ea66f7dc-433e-4dba-b4df-cd22d65dcee2" providerId="ADAL" clId="{51E1A047-14EB-460F-8788-F9F733BC4C24}" dt="2022-10-27T09:01:15.840" v="1523" actId="20577"/>
          <ac:spMkLst>
            <pc:docMk/>
            <pc:sldMk cId="1850387181" sldId="399"/>
            <ac:spMk id="3" creationId="{200EBF82-8AA2-409B-1F4D-BFBAAEA2C3B3}"/>
          </ac:spMkLst>
        </pc:spChg>
        <pc:grpChg chg="del">
          <ac:chgData name="Tirapelle, Monica" userId="ea66f7dc-433e-4dba-b4df-cd22d65dcee2" providerId="ADAL" clId="{51E1A047-14EB-460F-8788-F9F733BC4C24}" dt="2022-10-27T08:58:31.050" v="1485" actId="478"/>
          <ac:grpSpMkLst>
            <pc:docMk/>
            <pc:sldMk cId="1850387181" sldId="399"/>
            <ac:grpSpMk id="8" creationId="{752C5673-BC7B-7091-28BD-37945B2A7C73}"/>
          </ac:grpSpMkLst>
        </pc:grpChg>
        <pc:grpChg chg="add mod">
          <ac:chgData name="Tirapelle, Monica" userId="ea66f7dc-433e-4dba-b4df-cd22d65dcee2" providerId="ADAL" clId="{51E1A047-14EB-460F-8788-F9F733BC4C24}" dt="2022-10-27T09:01:32.656" v="1524" actId="1076"/>
          <ac:grpSpMkLst>
            <pc:docMk/>
            <pc:sldMk cId="1850387181" sldId="399"/>
            <ac:grpSpMk id="10" creationId="{97567845-DB13-0987-8084-B033B86BE165}"/>
          </ac:grpSpMkLst>
        </pc:grpChg>
        <pc:picChg chg="add mod modCrop">
          <ac:chgData name="Tirapelle, Monica" userId="ea66f7dc-433e-4dba-b4df-cd22d65dcee2" providerId="ADAL" clId="{51E1A047-14EB-460F-8788-F9F733BC4C24}" dt="2022-10-27T08:59:39.855" v="1508" actId="164"/>
          <ac:picMkLst>
            <pc:docMk/>
            <pc:sldMk cId="1850387181" sldId="399"/>
            <ac:picMk id="5" creationId="{8576D873-AE60-1148-4C2B-1E49A167B5A9}"/>
          </ac:picMkLst>
        </pc:picChg>
        <pc:picChg chg="mod">
          <ac:chgData name="Tirapelle, Monica" userId="ea66f7dc-433e-4dba-b4df-cd22d65dcee2" providerId="ADAL" clId="{51E1A047-14EB-460F-8788-F9F733BC4C24}" dt="2022-10-27T08:59:39.855" v="1508" actId="164"/>
          <ac:picMkLst>
            <pc:docMk/>
            <pc:sldMk cId="1850387181" sldId="399"/>
            <ac:picMk id="9" creationId="{FC9FB90F-E483-65FE-E049-D4C4185E36BD}"/>
          </ac:picMkLst>
        </pc:picChg>
      </pc:sldChg>
      <pc:sldChg chg="addSp delSp modSp new mod">
        <pc:chgData name="Tirapelle, Monica" userId="ea66f7dc-433e-4dba-b4df-cd22d65dcee2" providerId="ADAL" clId="{51E1A047-14EB-460F-8788-F9F733BC4C24}" dt="2022-10-27T09:09:55.672" v="1675" actId="1076"/>
        <pc:sldMkLst>
          <pc:docMk/>
          <pc:sldMk cId="3541232945" sldId="400"/>
        </pc:sldMkLst>
        <pc:spChg chg="mod">
          <ac:chgData name="Tirapelle, Monica" userId="ea66f7dc-433e-4dba-b4df-cd22d65dcee2" providerId="ADAL" clId="{51E1A047-14EB-460F-8788-F9F733BC4C24}" dt="2022-10-27T09:09:24.728" v="1669" actId="26606"/>
          <ac:spMkLst>
            <pc:docMk/>
            <pc:sldMk cId="3541232945" sldId="400"/>
            <ac:spMk id="2" creationId="{3D4FD0B1-0125-8197-35A2-918F5F2BB4AA}"/>
          </ac:spMkLst>
        </pc:spChg>
        <pc:spChg chg="del">
          <ac:chgData name="Tirapelle, Monica" userId="ea66f7dc-433e-4dba-b4df-cd22d65dcee2" providerId="ADAL" clId="{51E1A047-14EB-460F-8788-F9F733BC4C24}" dt="2022-10-27T09:09:20.106" v="1667" actId="478"/>
          <ac:spMkLst>
            <pc:docMk/>
            <pc:sldMk cId="3541232945" sldId="400"/>
            <ac:spMk id="3" creationId="{2FF732D2-4B43-04B7-545F-7F84F572FFFF}"/>
          </ac:spMkLst>
        </pc:spChg>
        <pc:spChg chg="mod ord">
          <ac:chgData name="Tirapelle, Monica" userId="ea66f7dc-433e-4dba-b4df-cd22d65dcee2" providerId="ADAL" clId="{51E1A047-14EB-460F-8788-F9F733BC4C24}" dt="2022-10-27T09:09:24.728" v="1669" actId="26606"/>
          <ac:spMkLst>
            <pc:docMk/>
            <pc:sldMk cId="3541232945" sldId="400"/>
            <ac:spMk id="4" creationId="{AE9C38C2-8703-CEDF-62BC-1F0E890AAF06}"/>
          </ac:spMkLst>
        </pc:spChg>
        <pc:picChg chg="add mod">
          <ac:chgData name="Tirapelle, Monica" userId="ea66f7dc-433e-4dba-b4df-cd22d65dcee2" providerId="ADAL" clId="{51E1A047-14EB-460F-8788-F9F733BC4C24}" dt="2022-10-27T09:09:55.672" v="1675" actId="1076"/>
          <ac:picMkLst>
            <pc:docMk/>
            <pc:sldMk cId="3541232945" sldId="400"/>
            <ac:picMk id="6" creationId="{ACD0CD87-28DC-164A-CDE8-A57AF1F58CF6}"/>
          </ac:picMkLst>
        </pc:picChg>
      </pc:sldChg>
      <pc:sldChg chg="addSp delSp modSp add mod">
        <pc:chgData name="Tirapelle, Monica" userId="ea66f7dc-433e-4dba-b4df-cd22d65dcee2" providerId="ADAL" clId="{51E1A047-14EB-460F-8788-F9F733BC4C24}" dt="2022-10-27T10:22:22.696" v="2484"/>
        <pc:sldMkLst>
          <pc:docMk/>
          <pc:sldMk cId="2261379155" sldId="401"/>
        </pc:sldMkLst>
        <pc:spChg chg="mod">
          <ac:chgData name="Tirapelle, Monica" userId="ea66f7dc-433e-4dba-b4df-cd22d65dcee2" providerId="ADAL" clId="{51E1A047-14EB-460F-8788-F9F733BC4C24}" dt="2022-10-27T09:22:48.003" v="1824" actId="20577"/>
          <ac:spMkLst>
            <pc:docMk/>
            <pc:sldMk cId="2261379155" sldId="401"/>
            <ac:spMk id="2" creationId="{A644DC61-9207-AC4E-DC9E-F8F2A45590BF}"/>
          </ac:spMkLst>
        </pc:spChg>
        <pc:spChg chg="del mod">
          <ac:chgData name="Tirapelle, Monica" userId="ea66f7dc-433e-4dba-b4df-cd22d65dcee2" providerId="ADAL" clId="{51E1A047-14EB-460F-8788-F9F733BC4C24}" dt="2022-10-27T09:20:07.810" v="1749" actId="478"/>
          <ac:spMkLst>
            <pc:docMk/>
            <pc:sldMk cId="2261379155" sldId="401"/>
            <ac:spMk id="3" creationId="{F126D276-B386-0C23-0AB8-C631869DE092}"/>
          </ac:spMkLst>
        </pc:spChg>
        <pc:spChg chg="add mod">
          <ac:chgData name="Tirapelle, Monica" userId="ea66f7dc-433e-4dba-b4df-cd22d65dcee2" providerId="ADAL" clId="{51E1A047-14EB-460F-8788-F9F733BC4C24}" dt="2022-10-27T09:28:59.277" v="1891" actId="2085"/>
          <ac:spMkLst>
            <pc:docMk/>
            <pc:sldMk cId="2261379155" sldId="401"/>
            <ac:spMk id="7" creationId="{B6122388-EBEE-B070-F29F-54266725E4E9}"/>
          </ac:spMkLst>
        </pc:spChg>
        <pc:spChg chg="add mod">
          <ac:chgData name="Tirapelle, Monica" userId="ea66f7dc-433e-4dba-b4df-cd22d65dcee2" providerId="ADAL" clId="{51E1A047-14EB-460F-8788-F9F733BC4C24}" dt="2022-10-27T09:29:21.705" v="1896" actId="1076"/>
          <ac:spMkLst>
            <pc:docMk/>
            <pc:sldMk cId="2261379155" sldId="401"/>
            <ac:spMk id="11" creationId="{1CACEF1D-2E77-4510-E4DF-93FC17A4159C}"/>
          </ac:spMkLst>
        </pc:spChg>
        <pc:spChg chg="add mod">
          <ac:chgData name="Tirapelle, Monica" userId="ea66f7dc-433e-4dba-b4df-cd22d65dcee2" providerId="ADAL" clId="{51E1A047-14EB-460F-8788-F9F733BC4C24}" dt="2022-10-27T10:22:22.696" v="2484"/>
          <ac:spMkLst>
            <pc:docMk/>
            <pc:sldMk cId="2261379155" sldId="401"/>
            <ac:spMk id="12" creationId="{A792A9DF-8E10-7DCB-75C8-AC8A6EC6C021}"/>
          </ac:spMkLst>
        </pc:spChg>
        <pc:spChg chg="mod">
          <ac:chgData name="Tirapelle, Monica" userId="ea66f7dc-433e-4dba-b4df-cd22d65dcee2" providerId="ADAL" clId="{51E1A047-14EB-460F-8788-F9F733BC4C24}" dt="2022-10-27T09:22:03.729" v="1780" actId="14100"/>
          <ac:spMkLst>
            <pc:docMk/>
            <pc:sldMk cId="2261379155" sldId="401"/>
            <ac:spMk id="15" creationId="{A53EECBF-9498-0B63-55FB-E0D50066E78D}"/>
          </ac:spMkLst>
        </pc:spChg>
        <pc:graphicFrameChg chg="add mod modGraphic">
          <ac:chgData name="Tirapelle, Monica" userId="ea66f7dc-433e-4dba-b4df-cd22d65dcee2" providerId="ADAL" clId="{51E1A047-14EB-460F-8788-F9F733BC4C24}" dt="2022-10-27T09:21:36.488" v="1779" actId="1076"/>
          <ac:graphicFrameMkLst>
            <pc:docMk/>
            <pc:sldMk cId="2261379155" sldId="401"/>
            <ac:graphicFrameMk id="6" creationId="{B88A8BC0-2582-CA2E-8563-F82D6E7A208A}"/>
          </ac:graphicFrameMkLst>
        </pc:graphicFrameChg>
        <pc:graphicFrameChg chg="mod">
          <ac:chgData name="Tirapelle, Monica" userId="ea66f7dc-433e-4dba-b4df-cd22d65dcee2" providerId="ADAL" clId="{51E1A047-14EB-460F-8788-F9F733BC4C24}" dt="2022-10-27T09:21:26.465" v="1776" actId="1076"/>
          <ac:graphicFrameMkLst>
            <pc:docMk/>
            <pc:sldMk cId="2261379155" sldId="401"/>
            <ac:graphicFrameMk id="13" creationId="{734C2891-25D4-9EB7-4FD5-B67C8DBEDF63}"/>
          </ac:graphicFrameMkLst>
        </pc:graphicFrameChg>
        <pc:picChg chg="mod">
          <ac:chgData name="Tirapelle, Monica" userId="ea66f7dc-433e-4dba-b4df-cd22d65dcee2" providerId="ADAL" clId="{51E1A047-14EB-460F-8788-F9F733BC4C24}" dt="2022-10-27T09:18:54.401" v="1736" actId="14100"/>
          <ac:picMkLst>
            <pc:docMk/>
            <pc:sldMk cId="2261379155" sldId="401"/>
            <ac:picMk id="5" creationId="{AA1D449E-ACC9-A591-847D-936AE6511BED}"/>
          </ac:picMkLst>
        </pc:picChg>
        <pc:picChg chg="mod">
          <ac:chgData name="Tirapelle, Monica" userId="ea66f7dc-433e-4dba-b4df-cd22d65dcee2" providerId="ADAL" clId="{51E1A047-14EB-460F-8788-F9F733BC4C24}" dt="2022-10-27T09:18:54.401" v="1736" actId="14100"/>
          <ac:picMkLst>
            <pc:docMk/>
            <pc:sldMk cId="2261379155" sldId="401"/>
            <ac:picMk id="8" creationId="{6452AD7C-AC79-FC42-4FF8-793362DDEB8F}"/>
          </ac:picMkLst>
        </pc:picChg>
        <pc:picChg chg="mod">
          <ac:chgData name="Tirapelle, Monica" userId="ea66f7dc-433e-4dba-b4df-cd22d65dcee2" providerId="ADAL" clId="{51E1A047-14EB-460F-8788-F9F733BC4C24}" dt="2022-10-27T09:18:54.401" v="1736" actId="14100"/>
          <ac:picMkLst>
            <pc:docMk/>
            <pc:sldMk cId="2261379155" sldId="401"/>
            <ac:picMk id="9" creationId="{F94FED67-F199-B486-BC8D-CF4452B53C0F}"/>
          </ac:picMkLst>
        </pc:picChg>
        <pc:picChg chg="mod">
          <ac:chgData name="Tirapelle, Monica" userId="ea66f7dc-433e-4dba-b4df-cd22d65dcee2" providerId="ADAL" clId="{51E1A047-14EB-460F-8788-F9F733BC4C24}" dt="2022-10-27T09:19:41.881" v="1746" actId="1076"/>
          <ac:picMkLst>
            <pc:docMk/>
            <pc:sldMk cId="2261379155" sldId="401"/>
            <ac:picMk id="10" creationId="{DD8FAF10-A59A-5F89-76B6-46E61CC0FFAC}"/>
          </ac:picMkLst>
        </pc:picChg>
      </pc:sldChg>
      <pc:sldChg chg="addSp delSp modSp add mod">
        <pc:chgData name="Tirapelle, Monica" userId="ea66f7dc-433e-4dba-b4df-cd22d65dcee2" providerId="ADAL" clId="{51E1A047-14EB-460F-8788-F9F733BC4C24}" dt="2022-10-27T10:22:24.458" v="2485"/>
        <pc:sldMkLst>
          <pc:docMk/>
          <pc:sldMk cId="874334378" sldId="402"/>
        </pc:sldMkLst>
        <pc:spChg chg="mod">
          <ac:chgData name="Tirapelle, Monica" userId="ea66f7dc-433e-4dba-b4df-cd22d65dcee2" providerId="ADAL" clId="{51E1A047-14EB-460F-8788-F9F733BC4C24}" dt="2022-10-27T09:37:37.469" v="2075" actId="20577"/>
          <ac:spMkLst>
            <pc:docMk/>
            <pc:sldMk cId="874334378" sldId="402"/>
            <ac:spMk id="3" creationId="{F126D276-B386-0C23-0AB8-C631869DE092}"/>
          </ac:spMkLst>
        </pc:spChg>
        <pc:spChg chg="add mod">
          <ac:chgData name="Tirapelle, Monica" userId="ea66f7dc-433e-4dba-b4df-cd22d65dcee2" providerId="ADAL" clId="{51E1A047-14EB-460F-8788-F9F733BC4C24}" dt="2022-10-27T10:22:24.458" v="2485"/>
          <ac:spMkLst>
            <pc:docMk/>
            <pc:sldMk cId="874334378" sldId="402"/>
            <ac:spMk id="10" creationId="{995FDBA8-8FDD-1DC0-4ECC-C548B5C4A49B}"/>
          </ac:spMkLst>
        </pc:spChg>
        <pc:picChg chg="del">
          <ac:chgData name="Tirapelle, Monica" userId="ea66f7dc-433e-4dba-b4df-cd22d65dcee2" providerId="ADAL" clId="{51E1A047-14EB-460F-8788-F9F733BC4C24}" dt="2022-10-27T09:35:14.668" v="2003" actId="478"/>
          <ac:picMkLst>
            <pc:docMk/>
            <pc:sldMk cId="874334378" sldId="402"/>
            <ac:picMk id="8" creationId="{4C956CBE-D056-E95E-E5D1-E09DF893418D}"/>
          </ac:picMkLst>
        </pc:picChg>
        <pc:picChg chg="add mod">
          <ac:chgData name="Tirapelle, Monica" userId="ea66f7dc-433e-4dba-b4df-cd22d65dcee2" providerId="ADAL" clId="{51E1A047-14EB-460F-8788-F9F733BC4C24}" dt="2022-10-27T09:37:42.048" v="2076" actId="1076"/>
          <ac:picMkLst>
            <pc:docMk/>
            <pc:sldMk cId="874334378" sldId="402"/>
            <ac:picMk id="9" creationId="{9C1B3D9A-B820-5F6B-AD70-6B98879D7EB7}"/>
          </ac:picMkLst>
        </pc:picChg>
      </pc:sldChg>
      <pc:sldChg chg="add del">
        <pc:chgData name="Tirapelle, Monica" userId="ea66f7dc-433e-4dba-b4df-cd22d65dcee2" providerId="ADAL" clId="{51E1A047-14EB-460F-8788-F9F733BC4C24}" dt="2022-10-27T09:31:47.012" v="1952"/>
        <pc:sldMkLst>
          <pc:docMk/>
          <pc:sldMk cId="992503228" sldId="402"/>
        </pc:sldMkLst>
      </pc:sldChg>
      <pc:sldChg chg="addSp delSp modSp new mod">
        <pc:chgData name="Tirapelle, Monica" userId="ea66f7dc-433e-4dba-b4df-cd22d65dcee2" providerId="ADAL" clId="{51E1A047-14EB-460F-8788-F9F733BC4C24}" dt="2022-10-27T13:03:48.421" v="2555" actId="20577"/>
        <pc:sldMkLst>
          <pc:docMk/>
          <pc:sldMk cId="3510024328" sldId="403"/>
        </pc:sldMkLst>
        <pc:spChg chg="mod">
          <ac:chgData name="Tirapelle, Monica" userId="ea66f7dc-433e-4dba-b4df-cd22d65dcee2" providerId="ADAL" clId="{51E1A047-14EB-460F-8788-F9F733BC4C24}" dt="2022-10-27T10:21:17.446" v="2470" actId="404"/>
          <ac:spMkLst>
            <pc:docMk/>
            <pc:sldMk cId="3510024328" sldId="403"/>
            <ac:spMk id="2" creationId="{B329ED1E-5EEF-E575-0C86-E539D1ED4BB2}"/>
          </ac:spMkLst>
        </pc:spChg>
        <pc:spChg chg="del">
          <ac:chgData name="Tirapelle, Monica" userId="ea66f7dc-433e-4dba-b4df-cd22d65dcee2" providerId="ADAL" clId="{51E1A047-14EB-460F-8788-F9F733BC4C24}" dt="2022-10-27T10:18:55.103" v="2434" actId="478"/>
          <ac:spMkLst>
            <pc:docMk/>
            <pc:sldMk cId="3510024328" sldId="403"/>
            <ac:spMk id="3" creationId="{FCDA4EA7-F4C7-9D89-C535-C0BFFCD527F4}"/>
          </ac:spMkLst>
        </pc:spChg>
        <pc:spChg chg="add mod">
          <ac:chgData name="Tirapelle, Monica" userId="ea66f7dc-433e-4dba-b4df-cd22d65dcee2" providerId="ADAL" clId="{51E1A047-14EB-460F-8788-F9F733BC4C24}" dt="2022-10-27T10:21:03.784" v="2465" actId="164"/>
          <ac:spMkLst>
            <pc:docMk/>
            <pc:sldMk cId="3510024328" sldId="403"/>
            <ac:spMk id="9" creationId="{5C761E88-F172-4116-5E8F-D53688E437E9}"/>
          </ac:spMkLst>
        </pc:spChg>
        <pc:spChg chg="add del mod">
          <ac:chgData name="Tirapelle, Monica" userId="ea66f7dc-433e-4dba-b4df-cd22d65dcee2" providerId="ADAL" clId="{51E1A047-14EB-460F-8788-F9F733BC4C24}" dt="2022-10-27T10:21:28.695" v="2473" actId="478"/>
          <ac:spMkLst>
            <pc:docMk/>
            <pc:sldMk cId="3510024328" sldId="403"/>
            <ac:spMk id="12" creationId="{9FF82146-38E5-37B3-E311-C06FD6A6DE97}"/>
          </ac:spMkLst>
        </pc:spChg>
        <pc:spChg chg="add mod">
          <ac:chgData name="Tirapelle, Monica" userId="ea66f7dc-433e-4dba-b4df-cd22d65dcee2" providerId="ADAL" clId="{51E1A047-14EB-460F-8788-F9F733BC4C24}" dt="2022-10-27T10:22:30.529" v="2486"/>
          <ac:spMkLst>
            <pc:docMk/>
            <pc:sldMk cId="3510024328" sldId="403"/>
            <ac:spMk id="13" creationId="{CCCEE04D-101C-3070-5DCA-766E6C5363F7}"/>
          </ac:spMkLst>
        </pc:spChg>
        <pc:spChg chg="add mod">
          <ac:chgData name="Tirapelle, Monica" userId="ea66f7dc-433e-4dba-b4df-cd22d65dcee2" providerId="ADAL" clId="{51E1A047-14EB-460F-8788-F9F733BC4C24}" dt="2022-10-27T10:22:47.573" v="2491" actId="14100"/>
          <ac:spMkLst>
            <pc:docMk/>
            <pc:sldMk cId="3510024328" sldId="403"/>
            <ac:spMk id="14" creationId="{25F98FDB-DC28-1D8B-5844-5716E9D27992}"/>
          </ac:spMkLst>
        </pc:spChg>
        <pc:spChg chg="add mod">
          <ac:chgData name="Tirapelle, Monica" userId="ea66f7dc-433e-4dba-b4df-cd22d65dcee2" providerId="ADAL" clId="{51E1A047-14EB-460F-8788-F9F733BC4C24}" dt="2022-10-27T13:03:48.421" v="2555" actId="20577"/>
          <ac:spMkLst>
            <pc:docMk/>
            <pc:sldMk cId="3510024328" sldId="403"/>
            <ac:spMk id="15" creationId="{C6BF9424-BC71-1779-D2D7-32951D69CC49}"/>
          </ac:spMkLst>
        </pc:spChg>
        <pc:grpChg chg="add mod ord">
          <ac:chgData name="Tirapelle, Monica" userId="ea66f7dc-433e-4dba-b4df-cd22d65dcee2" providerId="ADAL" clId="{51E1A047-14EB-460F-8788-F9F733BC4C24}" dt="2022-10-27T11:04:27.751" v="2550" actId="1076"/>
          <ac:grpSpMkLst>
            <pc:docMk/>
            <pc:sldMk cId="3510024328" sldId="403"/>
            <ac:grpSpMk id="10" creationId="{178E2844-DF85-C1DA-CF48-509A01589608}"/>
          </ac:grpSpMkLst>
        </pc:grpChg>
        <pc:picChg chg="add mod">
          <ac:chgData name="Tirapelle, Monica" userId="ea66f7dc-433e-4dba-b4df-cd22d65dcee2" providerId="ADAL" clId="{51E1A047-14EB-460F-8788-F9F733BC4C24}" dt="2022-10-27T10:21:03.784" v="2465" actId="164"/>
          <ac:picMkLst>
            <pc:docMk/>
            <pc:sldMk cId="3510024328" sldId="403"/>
            <ac:picMk id="6" creationId="{B0F632CF-3088-66A5-A3A2-D96AE8613ED4}"/>
          </ac:picMkLst>
        </pc:picChg>
        <pc:picChg chg="add mod">
          <ac:chgData name="Tirapelle, Monica" userId="ea66f7dc-433e-4dba-b4df-cd22d65dcee2" providerId="ADAL" clId="{51E1A047-14EB-460F-8788-F9F733BC4C24}" dt="2022-10-27T11:04:17.047" v="2548" actId="1076"/>
          <ac:picMkLst>
            <pc:docMk/>
            <pc:sldMk cId="3510024328" sldId="403"/>
            <ac:picMk id="8" creationId="{1C8C6EE7-441A-0FA5-FF59-ED570B831846}"/>
          </ac:picMkLst>
        </pc:picChg>
        <pc:picChg chg="add mod ord modCrop">
          <ac:chgData name="Tirapelle, Monica" userId="ea66f7dc-433e-4dba-b4df-cd22d65dcee2" providerId="ADAL" clId="{51E1A047-14EB-460F-8788-F9F733BC4C24}" dt="2022-10-27T11:04:31.784" v="2551" actId="1076"/>
          <ac:picMkLst>
            <pc:docMk/>
            <pc:sldMk cId="3510024328" sldId="403"/>
            <ac:picMk id="17" creationId="{52236DEC-AA1B-ED3A-3545-A1307F40BFDE}"/>
          </ac:picMkLst>
        </pc:picChg>
      </pc:sldChg>
      <pc:sldChg chg="add del">
        <pc:chgData name="Tirapelle, Monica" userId="ea66f7dc-433e-4dba-b4df-cd22d65dcee2" providerId="ADAL" clId="{51E1A047-14EB-460F-8788-F9F733BC4C24}" dt="2022-10-27T10:22:18.415" v="2483"/>
        <pc:sldMkLst>
          <pc:docMk/>
          <pc:sldMk cId="1901029266" sldId="404"/>
        </pc:sldMkLst>
      </pc:sldChg>
    </pc:docChg>
  </pc:docChgLst>
  <pc:docChgLst>
    <pc:chgData name="Tirapelle, Monica" userId="ea66f7dc-433e-4dba-b4df-cd22d65dcee2" providerId="ADAL" clId="{17D5FEF8-A393-4C20-B3D2-ACE391DC89E0}"/>
    <pc:docChg chg="undo custSel addSld delSld modSld">
      <pc:chgData name="Tirapelle, Monica" userId="ea66f7dc-433e-4dba-b4df-cd22d65dcee2" providerId="ADAL" clId="{17D5FEF8-A393-4C20-B3D2-ACE391DC89E0}" dt="2022-10-21T12:48:12.463" v="494" actId="20577"/>
      <pc:docMkLst>
        <pc:docMk/>
      </pc:docMkLst>
      <pc:sldChg chg="modSp mod">
        <pc:chgData name="Tirapelle, Monica" userId="ea66f7dc-433e-4dba-b4df-cd22d65dcee2" providerId="ADAL" clId="{17D5FEF8-A393-4C20-B3D2-ACE391DC89E0}" dt="2022-10-21T08:14:35.202" v="3" actId="20577"/>
        <pc:sldMkLst>
          <pc:docMk/>
          <pc:sldMk cId="2531566278" sldId="256"/>
        </pc:sldMkLst>
        <pc:spChg chg="mod">
          <ac:chgData name="Tirapelle, Monica" userId="ea66f7dc-433e-4dba-b4df-cd22d65dcee2" providerId="ADAL" clId="{17D5FEF8-A393-4C20-B3D2-ACE391DC89E0}" dt="2022-10-21T08:14:35.202" v="3" actId="20577"/>
          <ac:spMkLst>
            <pc:docMk/>
            <pc:sldMk cId="2531566278" sldId="256"/>
            <ac:spMk id="2" creationId="{00000000-0000-0000-0000-000000000000}"/>
          </ac:spMkLst>
        </pc:spChg>
      </pc:sldChg>
      <pc:sldChg chg="del">
        <pc:chgData name="Tirapelle, Monica" userId="ea66f7dc-433e-4dba-b4df-cd22d65dcee2" providerId="ADAL" clId="{17D5FEF8-A393-4C20-B3D2-ACE391DC89E0}" dt="2022-10-21T08:16:46.050" v="153" actId="2696"/>
        <pc:sldMkLst>
          <pc:docMk/>
          <pc:sldMk cId="842335643" sldId="335"/>
        </pc:sldMkLst>
      </pc:sldChg>
      <pc:sldChg chg="addSp modSp mod">
        <pc:chgData name="Tirapelle, Monica" userId="ea66f7dc-433e-4dba-b4df-cd22d65dcee2" providerId="ADAL" clId="{17D5FEF8-A393-4C20-B3D2-ACE391DC89E0}" dt="2022-10-21T08:27:34.811" v="273" actId="113"/>
        <pc:sldMkLst>
          <pc:docMk/>
          <pc:sldMk cId="1451554527" sldId="352"/>
        </pc:sldMkLst>
        <pc:spChg chg="mod">
          <ac:chgData name="Tirapelle, Monica" userId="ea66f7dc-433e-4dba-b4df-cd22d65dcee2" providerId="ADAL" clId="{17D5FEF8-A393-4C20-B3D2-ACE391DC89E0}" dt="2022-10-21T08:17:01.364" v="157" actId="20577"/>
          <ac:spMkLst>
            <pc:docMk/>
            <pc:sldMk cId="1451554527" sldId="352"/>
            <ac:spMk id="2" creationId="{03B0CA22-4709-4DC1-0C84-55A07CC6F6EA}"/>
          </ac:spMkLst>
        </pc:spChg>
        <pc:spChg chg="mod">
          <ac:chgData name="Tirapelle, Monica" userId="ea66f7dc-433e-4dba-b4df-cd22d65dcee2" providerId="ADAL" clId="{17D5FEF8-A393-4C20-B3D2-ACE391DC89E0}" dt="2022-10-21T08:27:34.811" v="273" actId="113"/>
          <ac:spMkLst>
            <pc:docMk/>
            <pc:sldMk cId="1451554527" sldId="352"/>
            <ac:spMk id="3" creationId="{6992021E-2C84-AC7D-E19B-46266962F816}"/>
          </ac:spMkLst>
        </pc:spChg>
        <pc:picChg chg="add mod">
          <ac:chgData name="Tirapelle, Monica" userId="ea66f7dc-433e-4dba-b4df-cd22d65dcee2" providerId="ADAL" clId="{17D5FEF8-A393-4C20-B3D2-ACE391DC89E0}" dt="2022-10-21T08:26:31.450" v="259" actId="1076"/>
          <ac:picMkLst>
            <pc:docMk/>
            <pc:sldMk cId="1451554527" sldId="352"/>
            <ac:picMk id="6" creationId="{D773E29F-EBD1-C580-CA4E-8B49383C12BB}"/>
          </ac:picMkLst>
        </pc:picChg>
      </pc:sldChg>
      <pc:sldChg chg="modSp mod">
        <pc:chgData name="Tirapelle, Monica" userId="ea66f7dc-433e-4dba-b4df-cd22d65dcee2" providerId="ADAL" clId="{17D5FEF8-A393-4C20-B3D2-ACE391DC89E0}" dt="2022-10-21T08:21:48.300" v="221" actId="20577"/>
        <pc:sldMkLst>
          <pc:docMk/>
          <pc:sldMk cId="4082042601" sldId="378"/>
        </pc:sldMkLst>
        <pc:spChg chg="mod">
          <ac:chgData name="Tirapelle, Monica" userId="ea66f7dc-433e-4dba-b4df-cd22d65dcee2" providerId="ADAL" clId="{17D5FEF8-A393-4C20-B3D2-ACE391DC89E0}" dt="2022-10-21T08:21:48.300" v="221" actId="20577"/>
          <ac:spMkLst>
            <pc:docMk/>
            <pc:sldMk cId="4082042601" sldId="378"/>
            <ac:spMk id="3" creationId="{B686EDE0-F4EF-87DB-AAA6-C78CFA0D4A96}"/>
          </ac:spMkLst>
        </pc:spChg>
      </pc:sldChg>
      <pc:sldChg chg="del">
        <pc:chgData name="Tirapelle, Monica" userId="ea66f7dc-433e-4dba-b4df-cd22d65dcee2" providerId="ADAL" clId="{17D5FEF8-A393-4C20-B3D2-ACE391DC89E0}" dt="2022-10-21T08:16:46.050" v="153" actId="2696"/>
        <pc:sldMkLst>
          <pc:docMk/>
          <pc:sldMk cId="3007111499" sldId="380"/>
        </pc:sldMkLst>
      </pc:sldChg>
      <pc:sldChg chg="del">
        <pc:chgData name="Tirapelle, Monica" userId="ea66f7dc-433e-4dba-b4df-cd22d65dcee2" providerId="ADAL" clId="{17D5FEF8-A393-4C20-B3D2-ACE391DC89E0}" dt="2022-10-21T08:20:53.104" v="218" actId="2696"/>
        <pc:sldMkLst>
          <pc:docMk/>
          <pc:sldMk cId="733714522" sldId="381"/>
        </pc:sldMkLst>
      </pc:sldChg>
      <pc:sldChg chg="del">
        <pc:chgData name="Tirapelle, Monica" userId="ea66f7dc-433e-4dba-b4df-cd22d65dcee2" providerId="ADAL" clId="{17D5FEF8-A393-4C20-B3D2-ACE391DC89E0}" dt="2022-10-21T08:16:46.050" v="153" actId="2696"/>
        <pc:sldMkLst>
          <pc:docMk/>
          <pc:sldMk cId="1195510588" sldId="382"/>
        </pc:sldMkLst>
      </pc:sldChg>
      <pc:sldChg chg="del">
        <pc:chgData name="Tirapelle, Monica" userId="ea66f7dc-433e-4dba-b4df-cd22d65dcee2" providerId="ADAL" clId="{17D5FEF8-A393-4C20-B3D2-ACE391DC89E0}" dt="2022-10-21T08:20:53.104" v="218" actId="2696"/>
        <pc:sldMkLst>
          <pc:docMk/>
          <pc:sldMk cId="1509253657" sldId="383"/>
        </pc:sldMkLst>
      </pc:sldChg>
      <pc:sldChg chg="del">
        <pc:chgData name="Tirapelle, Monica" userId="ea66f7dc-433e-4dba-b4df-cd22d65dcee2" providerId="ADAL" clId="{17D5FEF8-A393-4C20-B3D2-ACE391DC89E0}" dt="2022-10-21T08:20:53.104" v="218" actId="2696"/>
        <pc:sldMkLst>
          <pc:docMk/>
          <pc:sldMk cId="860241430" sldId="384"/>
        </pc:sldMkLst>
      </pc:sldChg>
      <pc:sldChg chg="addSp delSp modSp new mod">
        <pc:chgData name="Tirapelle, Monica" userId="ea66f7dc-433e-4dba-b4df-cd22d65dcee2" providerId="ADAL" clId="{17D5FEF8-A393-4C20-B3D2-ACE391DC89E0}" dt="2022-10-21T08:30:41.683" v="365" actId="478"/>
        <pc:sldMkLst>
          <pc:docMk/>
          <pc:sldMk cId="4197554446" sldId="385"/>
        </pc:sldMkLst>
        <pc:spChg chg="mod">
          <ac:chgData name="Tirapelle, Monica" userId="ea66f7dc-433e-4dba-b4df-cd22d65dcee2" providerId="ADAL" clId="{17D5FEF8-A393-4C20-B3D2-ACE391DC89E0}" dt="2022-10-21T08:29:06.753" v="306" actId="404"/>
          <ac:spMkLst>
            <pc:docMk/>
            <pc:sldMk cId="4197554446" sldId="385"/>
            <ac:spMk id="2" creationId="{06825D63-2A9E-8EEF-3B2F-9511420D1E5B}"/>
          </ac:spMkLst>
        </pc:spChg>
        <pc:spChg chg="del">
          <ac:chgData name="Tirapelle, Monica" userId="ea66f7dc-433e-4dba-b4df-cd22d65dcee2" providerId="ADAL" clId="{17D5FEF8-A393-4C20-B3D2-ACE391DC89E0}" dt="2022-10-21T08:21:27.006" v="219" actId="478"/>
          <ac:spMkLst>
            <pc:docMk/>
            <pc:sldMk cId="4197554446" sldId="385"/>
            <ac:spMk id="3" creationId="{F3521655-FC07-604C-42DD-D13AE7732DC9}"/>
          </ac:spMkLst>
        </pc:spChg>
        <pc:spChg chg="add mod">
          <ac:chgData name="Tirapelle, Monica" userId="ea66f7dc-433e-4dba-b4df-cd22d65dcee2" providerId="ADAL" clId="{17D5FEF8-A393-4C20-B3D2-ACE391DC89E0}" dt="2022-10-21T08:28:35.604" v="281" actId="113"/>
          <ac:spMkLst>
            <pc:docMk/>
            <pc:sldMk cId="4197554446" sldId="385"/>
            <ac:spMk id="5" creationId="{ED5BF829-DE5D-0C0F-950F-3D5AD5AC21B1}"/>
          </ac:spMkLst>
        </pc:spChg>
        <pc:spChg chg="add mod">
          <ac:chgData name="Tirapelle, Monica" userId="ea66f7dc-433e-4dba-b4df-cd22d65dcee2" providerId="ADAL" clId="{17D5FEF8-A393-4C20-B3D2-ACE391DC89E0}" dt="2022-10-21T08:21:27.445" v="220"/>
          <ac:spMkLst>
            <pc:docMk/>
            <pc:sldMk cId="4197554446" sldId="385"/>
            <ac:spMk id="6" creationId="{89574DE3-69F0-30D8-4F63-B19E995A25B9}"/>
          </ac:spMkLst>
        </pc:spChg>
        <pc:spChg chg="add mod">
          <ac:chgData name="Tirapelle, Monica" userId="ea66f7dc-433e-4dba-b4df-cd22d65dcee2" providerId="ADAL" clId="{17D5FEF8-A393-4C20-B3D2-ACE391DC89E0}" dt="2022-10-21T08:28:40.596" v="283" actId="113"/>
          <ac:spMkLst>
            <pc:docMk/>
            <pc:sldMk cId="4197554446" sldId="385"/>
            <ac:spMk id="7" creationId="{F7E24C95-B59B-53E3-966F-734486C796A0}"/>
          </ac:spMkLst>
        </pc:spChg>
        <pc:spChg chg="add mod">
          <ac:chgData name="Tirapelle, Monica" userId="ea66f7dc-433e-4dba-b4df-cd22d65dcee2" providerId="ADAL" clId="{17D5FEF8-A393-4C20-B3D2-ACE391DC89E0}" dt="2022-10-21T08:29:17.292" v="307" actId="20577"/>
          <ac:spMkLst>
            <pc:docMk/>
            <pc:sldMk cId="4197554446" sldId="385"/>
            <ac:spMk id="8" creationId="{787E3359-4705-F32E-8FB2-2F251F700B0B}"/>
          </ac:spMkLst>
        </pc:spChg>
        <pc:spChg chg="add mod">
          <ac:chgData name="Tirapelle, Monica" userId="ea66f7dc-433e-4dba-b4df-cd22d65dcee2" providerId="ADAL" clId="{17D5FEF8-A393-4C20-B3D2-ACE391DC89E0}" dt="2022-10-21T08:30:05.785" v="361" actId="688"/>
          <ac:spMkLst>
            <pc:docMk/>
            <pc:sldMk cId="4197554446" sldId="385"/>
            <ac:spMk id="9" creationId="{E8426969-A230-DA32-A579-02231BE53530}"/>
          </ac:spMkLst>
        </pc:spChg>
        <pc:spChg chg="add del mod">
          <ac:chgData name="Tirapelle, Monica" userId="ea66f7dc-433e-4dba-b4df-cd22d65dcee2" providerId="ADAL" clId="{17D5FEF8-A393-4C20-B3D2-ACE391DC89E0}" dt="2022-10-21T08:30:41.683" v="365" actId="478"/>
          <ac:spMkLst>
            <pc:docMk/>
            <pc:sldMk cId="4197554446" sldId="385"/>
            <ac:spMk id="10" creationId="{D1F5D4A3-2137-42D2-F295-937401608879}"/>
          </ac:spMkLst>
        </pc:spChg>
      </pc:sldChg>
      <pc:sldChg chg="del">
        <pc:chgData name="Tirapelle, Monica" userId="ea66f7dc-433e-4dba-b4df-cd22d65dcee2" providerId="ADAL" clId="{17D5FEF8-A393-4C20-B3D2-ACE391DC89E0}" dt="2022-10-21T08:16:46.050" v="153" actId="2696"/>
        <pc:sldMkLst>
          <pc:docMk/>
          <pc:sldMk cId="196632033" sldId="386"/>
        </pc:sldMkLst>
      </pc:sldChg>
      <pc:sldChg chg="addSp delSp modSp new mod">
        <pc:chgData name="Tirapelle, Monica" userId="ea66f7dc-433e-4dba-b4df-cd22d65dcee2" providerId="ADAL" clId="{17D5FEF8-A393-4C20-B3D2-ACE391DC89E0}" dt="2022-10-21T12:48:12.463" v="494" actId="20577"/>
        <pc:sldMkLst>
          <pc:docMk/>
          <pc:sldMk cId="753787105" sldId="386"/>
        </pc:sldMkLst>
        <pc:spChg chg="mod">
          <ac:chgData name="Tirapelle, Monica" userId="ea66f7dc-433e-4dba-b4df-cd22d65dcee2" providerId="ADAL" clId="{17D5FEF8-A393-4C20-B3D2-ACE391DC89E0}" dt="2022-10-21T09:56:52.170" v="489" actId="20577"/>
          <ac:spMkLst>
            <pc:docMk/>
            <pc:sldMk cId="753787105" sldId="386"/>
            <ac:spMk id="2" creationId="{C016EC70-FB2C-94F8-DC85-2840F3E1E2DF}"/>
          </ac:spMkLst>
        </pc:spChg>
        <pc:spChg chg="del">
          <ac:chgData name="Tirapelle, Monica" userId="ea66f7dc-433e-4dba-b4df-cd22d65dcee2" providerId="ADAL" clId="{17D5FEF8-A393-4C20-B3D2-ACE391DC89E0}" dt="2022-10-21T08:32:39.483" v="382" actId="478"/>
          <ac:spMkLst>
            <pc:docMk/>
            <pc:sldMk cId="753787105" sldId="386"/>
            <ac:spMk id="3" creationId="{9ACAD70A-B123-78FF-6943-420075CCCFC7}"/>
          </ac:spMkLst>
        </pc:spChg>
        <pc:spChg chg="add del mod">
          <ac:chgData name="Tirapelle, Monica" userId="ea66f7dc-433e-4dba-b4df-cd22d65dcee2" providerId="ADAL" clId="{17D5FEF8-A393-4C20-B3D2-ACE391DC89E0}" dt="2022-10-21T09:56:04.579" v="470" actId="478"/>
          <ac:spMkLst>
            <pc:docMk/>
            <pc:sldMk cId="753787105" sldId="386"/>
            <ac:spMk id="9" creationId="{E1BE369F-FE66-28F9-9AFE-F8D1D520992D}"/>
          </ac:spMkLst>
        </pc:spChg>
        <pc:spChg chg="add mod">
          <ac:chgData name="Tirapelle, Monica" userId="ea66f7dc-433e-4dba-b4df-cd22d65dcee2" providerId="ADAL" clId="{17D5FEF8-A393-4C20-B3D2-ACE391DC89E0}" dt="2022-10-21T12:48:12.463" v="494" actId="20577"/>
          <ac:spMkLst>
            <pc:docMk/>
            <pc:sldMk cId="753787105" sldId="386"/>
            <ac:spMk id="11" creationId="{5066B70A-44CD-A542-E01F-03FB842E7B52}"/>
          </ac:spMkLst>
        </pc:spChg>
        <pc:picChg chg="add mod">
          <ac:chgData name="Tirapelle, Monica" userId="ea66f7dc-433e-4dba-b4df-cd22d65dcee2" providerId="ADAL" clId="{17D5FEF8-A393-4C20-B3D2-ACE391DC89E0}" dt="2022-10-21T09:57:02.891" v="490" actId="1076"/>
          <ac:picMkLst>
            <pc:docMk/>
            <pc:sldMk cId="753787105" sldId="386"/>
            <ac:picMk id="6" creationId="{7826D6A9-59CE-E38E-6C65-DF4CEEC568E7}"/>
          </ac:picMkLst>
        </pc:picChg>
        <pc:picChg chg="add del mod modCrop">
          <ac:chgData name="Tirapelle, Monica" userId="ea66f7dc-433e-4dba-b4df-cd22d65dcee2" providerId="ADAL" clId="{17D5FEF8-A393-4C20-B3D2-ACE391DC89E0}" dt="2022-10-21T09:56:03.347" v="469" actId="478"/>
          <ac:picMkLst>
            <pc:docMk/>
            <pc:sldMk cId="753787105" sldId="386"/>
            <ac:picMk id="8" creationId="{53E3C0A3-2015-31FD-1E6C-31D9C1D9F704}"/>
          </ac:picMkLst>
        </pc:picChg>
      </pc:sldChg>
      <pc:sldChg chg="del">
        <pc:chgData name="Tirapelle, Monica" userId="ea66f7dc-433e-4dba-b4df-cd22d65dcee2" providerId="ADAL" clId="{17D5FEF8-A393-4C20-B3D2-ACE391DC89E0}" dt="2022-10-21T08:16:46.050" v="153" actId="2696"/>
        <pc:sldMkLst>
          <pc:docMk/>
          <pc:sldMk cId="436310493" sldId="387"/>
        </pc:sldMkLst>
      </pc:sldChg>
      <pc:sldChg chg="del">
        <pc:chgData name="Tirapelle, Monica" userId="ea66f7dc-433e-4dba-b4df-cd22d65dcee2" providerId="ADAL" clId="{17D5FEF8-A393-4C20-B3D2-ACE391DC89E0}" dt="2022-10-21T08:16:46.050" v="153" actId="2696"/>
        <pc:sldMkLst>
          <pc:docMk/>
          <pc:sldMk cId="1011552042" sldId="388"/>
        </pc:sldMkLst>
      </pc:sldChg>
      <pc:sldChg chg="del">
        <pc:chgData name="Tirapelle, Monica" userId="ea66f7dc-433e-4dba-b4df-cd22d65dcee2" providerId="ADAL" clId="{17D5FEF8-A393-4C20-B3D2-ACE391DC89E0}" dt="2022-10-21T08:16:46.050" v="153" actId="2696"/>
        <pc:sldMkLst>
          <pc:docMk/>
          <pc:sldMk cId="1379227597" sldId="389"/>
        </pc:sldMkLst>
      </pc:sldChg>
    </pc:docChg>
  </pc:docChgLst>
  <pc:docChgLst>
    <pc:chgData name="Tirapelle, Monica" userId="ea66f7dc-433e-4dba-b4df-cd22d65dcee2" providerId="ADAL" clId="{B6F2D631-87CE-4411-B338-7D6659ADDDC6}"/>
    <pc:docChg chg="undo custSel addSld delSld modSld sldOrd">
      <pc:chgData name="Tirapelle, Monica" userId="ea66f7dc-433e-4dba-b4df-cd22d65dcee2" providerId="ADAL" clId="{B6F2D631-87CE-4411-B338-7D6659ADDDC6}" dt="2022-10-13T14:46:20.038" v="2771" actId="2696"/>
      <pc:docMkLst>
        <pc:docMk/>
      </pc:docMkLst>
      <pc:sldChg chg="modSp mod">
        <pc:chgData name="Tirapelle, Monica" userId="ea66f7dc-433e-4dba-b4df-cd22d65dcee2" providerId="ADAL" clId="{B6F2D631-87CE-4411-B338-7D6659ADDDC6}" dt="2022-10-13T08:15:37.766" v="396" actId="20577"/>
        <pc:sldMkLst>
          <pc:docMk/>
          <pc:sldMk cId="2531566278" sldId="256"/>
        </pc:sldMkLst>
        <pc:spChg chg="mod">
          <ac:chgData name="Tirapelle, Monica" userId="ea66f7dc-433e-4dba-b4df-cd22d65dcee2" providerId="ADAL" clId="{B6F2D631-87CE-4411-B338-7D6659ADDDC6}" dt="2022-10-13T08:15:37.766" v="396" actId="20577"/>
          <ac:spMkLst>
            <pc:docMk/>
            <pc:sldMk cId="2531566278" sldId="256"/>
            <ac:spMk id="2" creationId="{00000000-0000-0000-0000-000000000000}"/>
          </ac:spMkLst>
        </pc:spChg>
      </pc:sldChg>
      <pc:sldChg chg="ord">
        <pc:chgData name="Tirapelle, Monica" userId="ea66f7dc-433e-4dba-b4df-cd22d65dcee2" providerId="ADAL" clId="{B6F2D631-87CE-4411-B338-7D6659ADDDC6}" dt="2022-10-13T10:06:35.185" v="1550"/>
        <pc:sldMkLst>
          <pc:docMk/>
          <pc:sldMk cId="957419995" sldId="280"/>
        </pc:sldMkLst>
      </pc:sldChg>
      <pc:sldChg chg="addSp delSp modSp mod">
        <pc:chgData name="Tirapelle, Monica" userId="ea66f7dc-433e-4dba-b4df-cd22d65dcee2" providerId="ADAL" clId="{B6F2D631-87CE-4411-B338-7D6659ADDDC6}" dt="2022-10-13T10:06:24.707" v="1546" actId="403"/>
        <pc:sldMkLst>
          <pc:docMk/>
          <pc:sldMk cId="842335643" sldId="335"/>
        </pc:sldMkLst>
        <pc:spChg chg="mod">
          <ac:chgData name="Tirapelle, Monica" userId="ea66f7dc-433e-4dba-b4df-cd22d65dcee2" providerId="ADAL" clId="{B6F2D631-87CE-4411-B338-7D6659ADDDC6}" dt="2022-10-13T10:04:03.529" v="1489" actId="1037"/>
          <ac:spMkLst>
            <pc:docMk/>
            <pc:sldMk cId="842335643" sldId="335"/>
            <ac:spMk id="3" creationId="{BCBE666B-105A-EC77-3634-080462448DF5}"/>
          </ac:spMkLst>
        </pc:spChg>
        <pc:spChg chg="mod">
          <ac:chgData name="Tirapelle, Monica" userId="ea66f7dc-433e-4dba-b4df-cd22d65dcee2" providerId="ADAL" clId="{B6F2D631-87CE-4411-B338-7D6659ADDDC6}" dt="2022-10-13T10:01:56.238" v="1378" actId="207"/>
          <ac:spMkLst>
            <pc:docMk/>
            <pc:sldMk cId="842335643" sldId="335"/>
            <ac:spMk id="23" creationId="{9499A07B-8C25-F28E-3818-22C610AFFE5A}"/>
          </ac:spMkLst>
        </pc:spChg>
        <pc:spChg chg="mod">
          <ac:chgData name="Tirapelle, Monica" userId="ea66f7dc-433e-4dba-b4df-cd22d65dcee2" providerId="ADAL" clId="{B6F2D631-87CE-4411-B338-7D6659ADDDC6}" dt="2022-10-13T10:01:58.063" v="1379" actId="207"/>
          <ac:spMkLst>
            <pc:docMk/>
            <pc:sldMk cId="842335643" sldId="335"/>
            <ac:spMk id="24" creationId="{28FE6117-A2F8-F4F7-831F-0A9905B58172}"/>
          </ac:spMkLst>
        </pc:spChg>
        <pc:spChg chg="mod">
          <ac:chgData name="Tirapelle, Monica" userId="ea66f7dc-433e-4dba-b4df-cd22d65dcee2" providerId="ADAL" clId="{B6F2D631-87CE-4411-B338-7D6659ADDDC6}" dt="2022-10-13T10:01:59.887" v="1380" actId="207"/>
          <ac:spMkLst>
            <pc:docMk/>
            <pc:sldMk cId="842335643" sldId="335"/>
            <ac:spMk id="25" creationId="{C820F96A-A3C0-B048-A8A9-C6B50291455A}"/>
          </ac:spMkLst>
        </pc:spChg>
        <pc:spChg chg="mod">
          <ac:chgData name="Tirapelle, Monica" userId="ea66f7dc-433e-4dba-b4df-cd22d65dcee2" providerId="ADAL" clId="{B6F2D631-87CE-4411-B338-7D6659ADDDC6}" dt="2022-10-13T10:02:01.928" v="1381" actId="207"/>
          <ac:spMkLst>
            <pc:docMk/>
            <pc:sldMk cId="842335643" sldId="335"/>
            <ac:spMk id="27" creationId="{89B11938-E10F-F3B2-60EC-9F96703BB8A1}"/>
          </ac:spMkLst>
        </pc:spChg>
        <pc:spChg chg="mod">
          <ac:chgData name="Tirapelle, Monica" userId="ea66f7dc-433e-4dba-b4df-cd22d65dcee2" providerId="ADAL" clId="{B6F2D631-87CE-4411-B338-7D6659ADDDC6}" dt="2022-10-13T10:02:04.879" v="1382" actId="207"/>
          <ac:spMkLst>
            <pc:docMk/>
            <pc:sldMk cId="842335643" sldId="335"/>
            <ac:spMk id="28" creationId="{8B141FC1-0ACB-02DB-3512-AC27C42263E5}"/>
          </ac:spMkLst>
        </pc:spChg>
        <pc:spChg chg="del">
          <ac:chgData name="Tirapelle, Monica" userId="ea66f7dc-433e-4dba-b4df-cd22d65dcee2" providerId="ADAL" clId="{B6F2D631-87CE-4411-B338-7D6659ADDDC6}" dt="2022-10-05T15:31:07.881" v="7" actId="478"/>
          <ac:spMkLst>
            <pc:docMk/>
            <pc:sldMk cId="842335643" sldId="335"/>
            <ac:spMk id="45" creationId="{01ECC556-4FD1-8D9C-5C02-8FFD8C9CB264}"/>
          </ac:spMkLst>
        </pc:spChg>
        <pc:spChg chg="add del mod">
          <ac:chgData name="Tirapelle, Monica" userId="ea66f7dc-433e-4dba-b4df-cd22d65dcee2" providerId="ADAL" clId="{B6F2D631-87CE-4411-B338-7D6659ADDDC6}" dt="2022-10-05T15:32:51.815" v="73" actId="21"/>
          <ac:spMkLst>
            <pc:docMk/>
            <pc:sldMk cId="842335643" sldId="335"/>
            <ac:spMk id="49" creationId="{AB2B1E7D-7E44-676C-6298-9A85AADC088F}"/>
          </ac:spMkLst>
        </pc:spChg>
        <pc:grpChg chg="mod">
          <ac:chgData name="Tirapelle, Monica" userId="ea66f7dc-433e-4dba-b4df-cd22d65dcee2" providerId="ADAL" clId="{B6F2D631-87CE-4411-B338-7D6659ADDDC6}" dt="2022-10-13T10:02:01.928" v="1381" actId="207"/>
          <ac:grpSpMkLst>
            <pc:docMk/>
            <pc:sldMk cId="842335643" sldId="335"/>
            <ac:grpSpMk id="26" creationId="{EB91297C-AB5B-9954-864C-27EDF9D6B277}"/>
          </ac:grpSpMkLst>
        </pc:grpChg>
        <pc:graphicFrameChg chg="add del mod modGraphic">
          <ac:chgData name="Tirapelle, Monica" userId="ea66f7dc-433e-4dba-b4df-cd22d65dcee2" providerId="ADAL" clId="{B6F2D631-87CE-4411-B338-7D6659ADDDC6}" dt="2022-10-13T10:06:24.707" v="1546" actId="403"/>
          <ac:graphicFrameMkLst>
            <pc:docMk/>
            <pc:sldMk cId="842335643" sldId="335"/>
            <ac:graphicFrameMk id="46" creationId="{C86ABCA5-0700-0A55-D163-CD35C2E6F02E}"/>
          </ac:graphicFrameMkLst>
        </pc:graphicFrameChg>
        <pc:picChg chg="add mod">
          <ac:chgData name="Tirapelle, Monica" userId="ea66f7dc-433e-4dba-b4df-cd22d65dcee2" providerId="ADAL" clId="{B6F2D631-87CE-4411-B338-7D6659ADDDC6}" dt="2022-10-05T15:31:01.951" v="5"/>
          <ac:picMkLst>
            <pc:docMk/>
            <pc:sldMk cId="842335643" sldId="335"/>
            <ac:picMk id="47" creationId="{6B930D86-2037-E0ED-E758-EC222459CD6B}"/>
          </ac:picMkLst>
        </pc:picChg>
      </pc:sldChg>
      <pc:sldChg chg="modSp mod ord modShow">
        <pc:chgData name="Tirapelle, Monica" userId="ea66f7dc-433e-4dba-b4df-cd22d65dcee2" providerId="ADAL" clId="{B6F2D631-87CE-4411-B338-7D6659ADDDC6}" dt="2022-10-13T13:57:30.284" v="2754" actId="729"/>
        <pc:sldMkLst>
          <pc:docMk/>
          <pc:sldMk cId="1451554527" sldId="352"/>
        </pc:sldMkLst>
        <pc:spChg chg="mod">
          <ac:chgData name="Tirapelle, Monica" userId="ea66f7dc-433e-4dba-b4df-cd22d65dcee2" providerId="ADAL" clId="{B6F2D631-87CE-4411-B338-7D6659ADDDC6}" dt="2022-10-13T08:39:51.682" v="584" actId="20577"/>
          <ac:spMkLst>
            <pc:docMk/>
            <pc:sldMk cId="1451554527" sldId="352"/>
            <ac:spMk id="3" creationId="{6992021E-2C84-AC7D-E19B-46266962F816}"/>
          </ac:spMkLst>
        </pc:spChg>
      </pc:sldChg>
      <pc:sldChg chg="del">
        <pc:chgData name="Tirapelle, Monica" userId="ea66f7dc-433e-4dba-b4df-cd22d65dcee2" providerId="ADAL" clId="{B6F2D631-87CE-4411-B338-7D6659ADDDC6}" dt="2022-10-05T15:30:57.431" v="4" actId="2696"/>
        <pc:sldMkLst>
          <pc:docMk/>
          <pc:sldMk cId="2314987554" sldId="353"/>
        </pc:sldMkLst>
      </pc:sldChg>
      <pc:sldChg chg="del">
        <pc:chgData name="Tirapelle, Monica" userId="ea66f7dc-433e-4dba-b4df-cd22d65dcee2" providerId="ADAL" clId="{B6F2D631-87CE-4411-B338-7D6659ADDDC6}" dt="2022-10-05T15:31:53.350" v="14" actId="2696"/>
        <pc:sldMkLst>
          <pc:docMk/>
          <pc:sldMk cId="2849096645" sldId="354"/>
        </pc:sldMkLst>
      </pc:sldChg>
      <pc:sldChg chg="del">
        <pc:chgData name="Tirapelle, Monica" userId="ea66f7dc-433e-4dba-b4df-cd22d65dcee2" providerId="ADAL" clId="{B6F2D631-87CE-4411-B338-7D6659ADDDC6}" dt="2022-10-05T15:30:57.431" v="4" actId="2696"/>
        <pc:sldMkLst>
          <pc:docMk/>
          <pc:sldMk cId="385432297" sldId="366"/>
        </pc:sldMkLst>
      </pc:sldChg>
      <pc:sldChg chg="del">
        <pc:chgData name="Tirapelle, Monica" userId="ea66f7dc-433e-4dba-b4df-cd22d65dcee2" providerId="ADAL" clId="{B6F2D631-87CE-4411-B338-7D6659ADDDC6}" dt="2022-10-05T15:30:57.431" v="4" actId="2696"/>
        <pc:sldMkLst>
          <pc:docMk/>
          <pc:sldMk cId="944921243" sldId="370"/>
        </pc:sldMkLst>
      </pc:sldChg>
      <pc:sldChg chg="del">
        <pc:chgData name="Tirapelle, Monica" userId="ea66f7dc-433e-4dba-b4df-cd22d65dcee2" providerId="ADAL" clId="{B6F2D631-87CE-4411-B338-7D6659ADDDC6}" dt="2022-10-05T15:30:57.431" v="4" actId="2696"/>
        <pc:sldMkLst>
          <pc:docMk/>
          <pc:sldMk cId="3980292682" sldId="374"/>
        </pc:sldMkLst>
      </pc:sldChg>
      <pc:sldChg chg="del">
        <pc:chgData name="Tirapelle, Monica" userId="ea66f7dc-433e-4dba-b4df-cd22d65dcee2" providerId="ADAL" clId="{B6F2D631-87CE-4411-B338-7D6659ADDDC6}" dt="2022-10-05T15:31:06.081" v="6" actId="2696"/>
        <pc:sldMkLst>
          <pc:docMk/>
          <pc:sldMk cId="4291478493" sldId="376"/>
        </pc:sldMkLst>
      </pc:sldChg>
      <pc:sldChg chg="modSp mod">
        <pc:chgData name="Tirapelle, Monica" userId="ea66f7dc-433e-4dba-b4df-cd22d65dcee2" providerId="ADAL" clId="{B6F2D631-87CE-4411-B338-7D6659ADDDC6}" dt="2022-10-13T10:06:54.909" v="1577" actId="20577"/>
        <pc:sldMkLst>
          <pc:docMk/>
          <pc:sldMk cId="4082042601" sldId="378"/>
        </pc:sldMkLst>
        <pc:spChg chg="mod">
          <ac:chgData name="Tirapelle, Monica" userId="ea66f7dc-433e-4dba-b4df-cd22d65dcee2" providerId="ADAL" clId="{B6F2D631-87CE-4411-B338-7D6659ADDDC6}" dt="2022-10-13T10:06:54.909" v="1577" actId="20577"/>
          <ac:spMkLst>
            <pc:docMk/>
            <pc:sldMk cId="4082042601" sldId="378"/>
            <ac:spMk id="3" creationId="{B686EDE0-F4EF-87DB-AAA6-C78CFA0D4A96}"/>
          </ac:spMkLst>
        </pc:spChg>
      </pc:sldChg>
      <pc:sldChg chg="modSp del mod">
        <pc:chgData name="Tirapelle, Monica" userId="ea66f7dc-433e-4dba-b4df-cd22d65dcee2" providerId="ADAL" clId="{B6F2D631-87CE-4411-B338-7D6659ADDDC6}" dt="2022-10-13T13:57:25.446" v="2753" actId="2696"/>
        <pc:sldMkLst>
          <pc:docMk/>
          <pc:sldMk cId="2818050302" sldId="379"/>
        </pc:sldMkLst>
        <pc:spChg chg="mod">
          <ac:chgData name="Tirapelle, Monica" userId="ea66f7dc-433e-4dba-b4df-cd22d65dcee2" providerId="ADAL" clId="{B6F2D631-87CE-4411-B338-7D6659ADDDC6}" dt="2022-10-05T15:32:04.581" v="17" actId="20577"/>
          <ac:spMkLst>
            <pc:docMk/>
            <pc:sldMk cId="2818050302" sldId="379"/>
            <ac:spMk id="3" creationId="{E139CBC3-3416-D384-AD00-91B94CAD4DE8}"/>
          </ac:spMkLst>
        </pc:spChg>
      </pc:sldChg>
      <pc:sldChg chg="addSp delSp modSp new mod">
        <pc:chgData name="Tirapelle, Monica" userId="ea66f7dc-433e-4dba-b4df-cd22d65dcee2" providerId="ADAL" clId="{B6F2D631-87CE-4411-B338-7D6659ADDDC6}" dt="2022-10-13T10:07:15.951" v="1578" actId="1076"/>
        <pc:sldMkLst>
          <pc:docMk/>
          <pc:sldMk cId="3007111499" sldId="380"/>
        </pc:sldMkLst>
        <pc:spChg chg="mod">
          <ac:chgData name="Tirapelle, Monica" userId="ea66f7dc-433e-4dba-b4df-cd22d65dcee2" providerId="ADAL" clId="{B6F2D631-87CE-4411-B338-7D6659ADDDC6}" dt="2022-10-05T15:32:46.456" v="71" actId="20577"/>
          <ac:spMkLst>
            <pc:docMk/>
            <pc:sldMk cId="3007111499" sldId="380"/>
            <ac:spMk id="2" creationId="{8E03079B-02C9-5AE5-8681-24B145B7230E}"/>
          </ac:spMkLst>
        </pc:spChg>
        <pc:spChg chg="del">
          <ac:chgData name="Tirapelle, Monica" userId="ea66f7dc-433e-4dba-b4df-cd22d65dcee2" providerId="ADAL" clId="{B6F2D631-87CE-4411-B338-7D6659ADDDC6}" dt="2022-10-05T15:32:55.457" v="74"/>
          <ac:spMkLst>
            <pc:docMk/>
            <pc:sldMk cId="3007111499" sldId="380"/>
            <ac:spMk id="3" creationId="{61329002-BA12-053C-D235-5674D0DA518C}"/>
          </ac:spMkLst>
        </pc:spChg>
        <pc:spChg chg="add del mod">
          <ac:chgData name="Tirapelle, Monica" userId="ea66f7dc-433e-4dba-b4df-cd22d65dcee2" providerId="ADAL" clId="{B6F2D631-87CE-4411-B338-7D6659ADDDC6}" dt="2022-10-13T10:04:13.826" v="1491" actId="478"/>
          <ac:spMkLst>
            <pc:docMk/>
            <pc:sldMk cId="3007111499" sldId="380"/>
            <ac:spMk id="3" creationId="{B83F223E-E2AD-D303-424E-6EDD35719B44}"/>
          </ac:spMkLst>
        </pc:spChg>
        <pc:spChg chg="add mod">
          <ac:chgData name="Tirapelle, Monica" userId="ea66f7dc-433e-4dba-b4df-cd22d65dcee2" providerId="ADAL" clId="{B6F2D631-87CE-4411-B338-7D6659ADDDC6}" dt="2022-10-13T10:04:11.391" v="1490"/>
          <ac:spMkLst>
            <pc:docMk/>
            <pc:sldMk cId="3007111499" sldId="380"/>
            <ac:spMk id="6" creationId="{4EAF86DB-4948-8E89-7A1D-923E4FCA71C7}"/>
          </ac:spMkLst>
        </pc:spChg>
        <pc:graphicFrameChg chg="add mod modGraphic">
          <ac:chgData name="Tirapelle, Monica" userId="ea66f7dc-433e-4dba-b4df-cd22d65dcee2" providerId="ADAL" clId="{B6F2D631-87CE-4411-B338-7D6659ADDDC6}" dt="2022-10-13T10:07:15.951" v="1578" actId="1076"/>
          <ac:graphicFrameMkLst>
            <pc:docMk/>
            <pc:sldMk cId="3007111499" sldId="380"/>
            <ac:graphicFrameMk id="5" creationId="{003D070C-C589-268F-C4F6-9E8CD8383E8B}"/>
          </ac:graphicFrameMkLst>
        </pc:graphicFrameChg>
        <pc:graphicFrameChg chg="add del mod">
          <ac:chgData name="Tirapelle, Monica" userId="ea66f7dc-433e-4dba-b4df-cd22d65dcee2" providerId="ADAL" clId="{B6F2D631-87CE-4411-B338-7D6659ADDDC6}" dt="2022-10-05T15:56:55.592" v="394" actId="478"/>
          <ac:graphicFrameMkLst>
            <pc:docMk/>
            <pc:sldMk cId="3007111499" sldId="380"/>
            <ac:graphicFrameMk id="6" creationId="{E576FA3D-19CA-AFC5-F326-525DB39BEE0A}"/>
          </ac:graphicFrameMkLst>
        </pc:graphicFrameChg>
      </pc:sldChg>
      <pc:sldChg chg="addSp modSp new mod ord modShow">
        <pc:chgData name="Tirapelle, Monica" userId="ea66f7dc-433e-4dba-b4df-cd22d65dcee2" providerId="ADAL" clId="{B6F2D631-87CE-4411-B338-7D6659ADDDC6}" dt="2022-10-13T13:51:21.593" v="2611"/>
        <pc:sldMkLst>
          <pc:docMk/>
          <pc:sldMk cId="733714522" sldId="381"/>
        </pc:sldMkLst>
        <pc:spChg chg="mod">
          <ac:chgData name="Tirapelle, Monica" userId="ea66f7dc-433e-4dba-b4df-cd22d65dcee2" providerId="ADAL" clId="{B6F2D631-87CE-4411-B338-7D6659ADDDC6}" dt="2022-10-13T08:16:26.965" v="405" actId="20577"/>
          <ac:spMkLst>
            <pc:docMk/>
            <pc:sldMk cId="733714522" sldId="381"/>
            <ac:spMk id="2" creationId="{753EA863-ACB8-8277-8894-1CBB447B64CB}"/>
          </ac:spMkLst>
        </pc:spChg>
        <pc:spChg chg="mod">
          <ac:chgData name="Tirapelle, Monica" userId="ea66f7dc-433e-4dba-b4df-cd22d65dcee2" providerId="ADAL" clId="{B6F2D631-87CE-4411-B338-7D6659ADDDC6}" dt="2022-10-13T09:10:49.248" v="794" actId="20577"/>
          <ac:spMkLst>
            <pc:docMk/>
            <pc:sldMk cId="733714522" sldId="381"/>
            <ac:spMk id="3" creationId="{129BAEE5-DF1D-2601-0804-9423D23BC6D2}"/>
          </ac:spMkLst>
        </pc:spChg>
        <pc:spChg chg="add mod">
          <ac:chgData name="Tirapelle, Monica" userId="ea66f7dc-433e-4dba-b4df-cd22d65dcee2" providerId="ADAL" clId="{B6F2D631-87CE-4411-B338-7D6659ADDDC6}" dt="2022-10-13T09:07:35.897" v="764" actId="947"/>
          <ac:spMkLst>
            <pc:docMk/>
            <pc:sldMk cId="733714522" sldId="381"/>
            <ac:spMk id="6" creationId="{80851147-4847-4B27-A01A-F93D2F27EAC1}"/>
          </ac:spMkLst>
        </pc:spChg>
        <pc:picChg chg="add mod">
          <ac:chgData name="Tirapelle, Monica" userId="ea66f7dc-433e-4dba-b4df-cd22d65dcee2" providerId="ADAL" clId="{B6F2D631-87CE-4411-B338-7D6659ADDDC6}" dt="2022-10-13T09:10:57.194" v="796" actId="1076"/>
          <ac:picMkLst>
            <pc:docMk/>
            <pc:sldMk cId="733714522" sldId="381"/>
            <ac:picMk id="8" creationId="{1A5281E4-44B2-D845-F773-D0BA26244336}"/>
          </ac:picMkLst>
        </pc:picChg>
      </pc:sldChg>
      <pc:sldChg chg="addSp delSp modSp new mod modClrScheme chgLayout">
        <pc:chgData name="Tirapelle, Monica" userId="ea66f7dc-433e-4dba-b4df-cd22d65dcee2" providerId="ADAL" clId="{B6F2D631-87CE-4411-B338-7D6659ADDDC6}" dt="2022-10-13T13:53:59.496" v="2729" actId="255"/>
        <pc:sldMkLst>
          <pc:docMk/>
          <pc:sldMk cId="1195510588" sldId="382"/>
        </pc:sldMkLst>
        <pc:spChg chg="mod ord">
          <ac:chgData name="Tirapelle, Monica" userId="ea66f7dc-433e-4dba-b4df-cd22d65dcee2" providerId="ADAL" clId="{B6F2D631-87CE-4411-B338-7D6659ADDDC6}" dt="2022-10-13T13:53:59.496" v="2729" actId="255"/>
          <ac:spMkLst>
            <pc:docMk/>
            <pc:sldMk cId="1195510588" sldId="382"/>
            <ac:spMk id="2" creationId="{0C1206C9-629C-B04A-601D-2B5399637E7E}"/>
          </ac:spMkLst>
        </pc:spChg>
        <pc:spChg chg="del mod ord">
          <ac:chgData name="Tirapelle, Monica" userId="ea66f7dc-433e-4dba-b4df-cd22d65dcee2" providerId="ADAL" clId="{B6F2D631-87CE-4411-B338-7D6659ADDDC6}" dt="2022-10-13T09:43:19.464" v="828" actId="700"/>
          <ac:spMkLst>
            <pc:docMk/>
            <pc:sldMk cId="1195510588" sldId="382"/>
            <ac:spMk id="3" creationId="{796FAC98-A845-74C3-22FD-8D9E2AA255C1}"/>
          </ac:spMkLst>
        </pc:spChg>
        <pc:spChg chg="mod ord">
          <ac:chgData name="Tirapelle, Monica" userId="ea66f7dc-433e-4dba-b4df-cd22d65dcee2" providerId="ADAL" clId="{B6F2D631-87CE-4411-B338-7D6659ADDDC6}" dt="2022-10-13T09:43:19.464" v="828" actId="700"/>
          <ac:spMkLst>
            <pc:docMk/>
            <pc:sldMk cId="1195510588" sldId="382"/>
            <ac:spMk id="4" creationId="{900D0CA2-0D8F-4F88-022C-88F11ED38E49}"/>
          </ac:spMkLst>
        </pc:spChg>
        <pc:spChg chg="add mod ord">
          <ac:chgData name="Tirapelle, Monica" userId="ea66f7dc-433e-4dba-b4df-cd22d65dcee2" providerId="ADAL" clId="{B6F2D631-87CE-4411-B338-7D6659ADDDC6}" dt="2022-10-13T09:56:40.891" v="1084" actId="20577"/>
          <ac:spMkLst>
            <pc:docMk/>
            <pc:sldMk cId="1195510588" sldId="382"/>
            <ac:spMk id="5" creationId="{7F93EC34-7752-466B-E99C-EB93E62C5120}"/>
          </ac:spMkLst>
        </pc:spChg>
        <pc:spChg chg="add mod ord">
          <ac:chgData name="Tirapelle, Monica" userId="ea66f7dc-433e-4dba-b4df-cd22d65dcee2" providerId="ADAL" clId="{B6F2D631-87CE-4411-B338-7D6659ADDDC6}" dt="2022-10-13T13:43:03.268" v="2493" actId="113"/>
          <ac:spMkLst>
            <pc:docMk/>
            <pc:sldMk cId="1195510588" sldId="382"/>
            <ac:spMk id="6" creationId="{8A7A2572-1505-6561-0076-17FAA6E4A356}"/>
          </ac:spMkLst>
        </pc:spChg>
        <pc:spChg chg="add mod ord">
          <ac:chgData name="Tirapelle, Monica" userId="ea66f7dc-433e-4dba-b4df-cd22d65dcee2" providerId="ADAL" clId="{B6F2D631-87CE-4411-B338-7D6659ADDDC6}" dt="2022-10-13T09:56:45.847" v="1087" actId="20577"/>
          <ac:spMkLst>
            <pc:docMk/>
            <pc:sldMk cId="1195510588" sldId="382"/>
            <ac:spMk id="7" creationId="{8B080E59-F1BF-5D16-7C28-7FAF936B7D95}"/>
          </ac:spMkLst>
        </pc:spChg>
        <pc:spChg chg="add mod ord">
          <ac:chgData name="Tirapelle, Monica" userId="ea66f7dc-433e-4dba-b4df-cd22d65dcee2" providerId="ADAL" clId="{B6F2D631-87CE-4411-B338-7D6659ADDDC6}" dt="2022-10-13T13:43:19.698" v="2517" actId="113"/>
          <ac:spMkLst>
            <pc:docMk/>
            <pc:sldMk cId="1195510588" sldId="382"/>
            <ac:spMk id="8" creationId="{298D1E65-E92D-3F79-D7B1-B950D4569CE3}"/>
          </ac:spMkLst>
        </pc:spChg>
      </pc:sldChg>
      <pc:sldChg chg="del">
        <pc:chgData name="Tirapelle, Monica" userId="ea66f7dc-433e-4dba-b4df-cd22d65dcee2" providerId="ADAL" clId="{B6F2D631-87CE-4411-B338-7D6659ADDDC6}" dt="2022-10-05T15:31:53.350" v="14" actId="2696"/>
        <pc:sldMkLst>
          <pc:docMk/>
          <pc:sldMk cId="3758647312" sldId="382"/>
        </pc:sldMkLst>
      </pc:sldChg>
      <pc:sldChg chg="add mod ord modShow">
        <pc:chgData name="Tirapelle, Monica" userId="ea66f7dc-433e-4dba-b4df-cd22d65dcee2" providerId="ADAL" clId="{B6F2D631-87CE-4411-B338-7D6659ADDDC6}" dt="2022-10-13T10:06:34.521" v="1548"/>
        <pc:sldMkLst>
          <pc:docMk/>
          <pc:sldMk cId="1509253657" sldId="383"/>
        </pc:sldMkLst>
      </pc:sldChg>
      <pc:sldChg chg="del">
        <pc:chgData name="Tirapelle, Monica" userId="ea66f7dc-433e-4dba-b4df-cd22d65dcee2" providerId="ADAL" clId="{B6F2D631-87CE-4411-B338-7D6659ADDDC6}" dt="2022-10-05T15:30:57.431" v="4" actId="2696"/>
        <pc:sldMkLst>
          <pc:docMk/>
          <pc:sldMk cId="2670571211" sldId="383"/>
        </pc:sldMkLst>
      </pc:sldChg>
      <pc:sldChg chg="addSp delSp modSp new mod ord modShow">
        <pc:chgData name="Tirapelle, Monica" userId="ea66f7dc-433e-4dba-b4df-cd22d65dcee2" providerId="ADAL" clId="{B6F2D631-87CE-4411-B338-7D6659ADDDC6}" dt="2022-10-13T13:51:21.593" v="2611"/>
        <pc:sldMkLst>
          <pc:docMk/>
          <pc:sldMk cId="860241430" sldId="384"/>
        </pc:sldMkLst>
        <pc:spChg chg="mod">
          <ac:chgData name="Tirapelle, Monica" userId="ea66f7dc-433e-4dba-b4df-cd22d65dcee2" providerId="ADAL" clId="{B6F2D631-87CE-4411-B338-7D6659ADDDC6}" dt="2022-10-13T10:38:15.106" v="1624" actId="20577"/>
          <ac:spMkLst>
            <pc:docMk/>
            <pc:sldMk cId="860241430" sldId="384"/>
            <ac:spMk id="2" creationId="{9C61E301-A79C-159D-DF4E-D96180AF5410}"/>
          </ac:spMkLst>
        </pc:spChg>
        <pc:spChg chg="mod">
          <ac:chgData name="Tirapelle, Monica" userId="ea66f7dc-433e-4dba-b4df-cd22d65dcee2" providerId="ADAL" clId="{B6F2D631-87CE-4411-B338-7D6659ADDDC6}" dt="2022-10-13T12:49:48.452" v="1906" actId="113"/>
          <ac:spMkLst>
            <pc:docMk/>
            <pc:sldMk cId="860241430" sldId="384"/>
            <ac:spMk id="3" creationId="{2CA51142-7D73-FF00-9C1D-D372D8CA0729}"/>
          </ac:spMkLst>
        </pc:spChg>
        <pc:spChg chg="add mod">
          <ac:chgData name="Tirapelle, Monica" userId="ea66f7dc-433e-4dba-b4df-cd22d65dcee2" providerId="ADAL" clId="{B6F2D631-87CE-4411-B338-7D6659ADDDC6}" dt="2022-10-13T12:49:56.780" v="1907"/>
          <ac:spMkLst>
            <pc:docMk/>
            <pc:sldMk cId="860241430" sldId="384"/>
            <ac:spMk id="9" creationId="{D54FD126-FE69-2945-9145-893B118CE239}"/>
          </ac:spMkLst>
        </pc:spChg>
        <pc:picChg chg="add del mod">
          <ac:chgData name="Tirapelle, Monica" userId="ea66f7dc-433e-4dba-b4df-cd22d65dcee2" providerId="ADAL" clId="{B6F2D631-87CE-4411-B338-7D6659ADDDC6}" dt="2022-10-13T13:46:32.394" v="2524" actId="21"/>
          <ac:picMkLst>
            <pc:docMk/>
            <pc:sldMk cId="860241430" sldId="384"/>
            <ac:picMk id="6" creationId="{EBA5313E-0A34-AD48-8B65-BF45A544338B}"/>
          </ac:picMkLst>
        </pc:picChg>
        <pc:picChg chg="add del mod">
          <ac:chgData name="Tirapelle, Monica" userId="ea66f7dc-433e-4dba-b4df-cd22d65dcee2" providerId="ADAL" clId="{B6F2D631-87CE-4411-B338-7D6659ADDDC6}" dt="2022-10-13T12:49:41.945" v="1903" actId="478"/>
          <ac:picMkLst>
            <pc:docMk/>
            <pc:sldMk cId="860241430" sldId="384"/>
            <ac:picMk id="8" creationId="{1977BBB7-9666-D983-76EB-786737D0E7E6}"/>
          </ac:picMkLst>
        </pc:picChg>
      </pc:sldChg>
      <pc:sldChg chg="del">
        <pc:chgData name="Tirapelle, Monica" userId="ea66f7dc-433e-4dba-b4df-cd22d65dcee2" providerId="ADAL" clId="{B6F2D631-87CE-4411-B338-7D6659ADDDC6}" dt="2022-10-05T15:30:57.431" v="4" actId="2696"/>
        <pc:sldMkLst>
          <pc:docMk/>
          <pc:sldMk cId="3723722306" sldId="384"/>
        </pc:sldMkLst>
      </pc:sldChg>
      <pc:sldChg chg="del">
        <pc:chgData name="Tirapelle, Monica" userId="ea66f7dc-433e-4dba-b4df-cd22d65dcee2" providerId="ADAL" clId="{B6F2D631-87CE-4411-B338-7D6659ADDDC6}" dt="2022-10-05T15:31:46.457" v="13" actId="2696"/>
        <pc:sldMkLst>
          <pc:docMk/>
          <pc:sldMk cId="969565263" sldId="385"/>
        </pc:sldMkLst>
      </pc:sldChg>
      <pc:sldChg chg="addSp modSp new del mod">
        <pc:chgData name="Tirapelle, Monica" userId="ea66f7dc-433e-4dba-b4df-cd22d65dcee2" providerId="ADAL" clId="{B6F2D631-87CE-4411-B338-7D6659ADDDC6}" dt="2022-10-13T13:43:53.645" v="2518" actId="2696"/>
        <pc:sldMkLst>
          <pc:docMk/>
          <pc:sldMk cId="2983136004" sldId="385"/>
        </pc:sldMkLst>
        <pc:spChg chg="mod">
          <ac:chgData name="Tirapelle, Monica" userId="ea66f7dc-433e-4dba-b4df-cd22d65dcee2" providerId="ADAL" clId="{B6F2D631-87CE-4411-B338-7D6659ADDDC6}" dt="2022-10-13T10:42:06.715" v="1678" actId="114"/>
          <ac:spMkLst>
            <pc:docMk/>
            <pc:sldMk cId="2983136004" sldId="385"/>
            <ac:spMk id="2" creationId="{114E63D9-E6BF-0E69-D708-D1FA2D126D6F}"/>
          </ac:spMkLst>
        </pc:spChg>
        <pc:spChg chg="mod">
          <ac:chgData name="Tirapelle, Monica" userId="ea66f7dc-433e-4dba-b4df-cd22d65dcee2" providerId="ADAL" clId="{B6F2D631-87CE-4411-B338-7D6659ADDDC6}" dt="2022-10-13T10:43:40.449" v="1814"/>
          <ac:spMkLst>
            <pc:docMk/>
            <pc:sldMk cId="2983136004" sldId="385"/>
            <ac:spMk id="3" creationId="{00BA38C9-F22E-EAC4-06CF-01E2832AB567}"/>
          </ac:spMkLst>
        </pc:spChg>
        <pc:picChg chg="add mod modCrop">
          <ac:chgData name="Tirapelle, Monica" userId="ea66f7dc-433e-4dba-b4df-cd22d65dcee2" providerId="ADAL" clId="{B6F2D631-87CE-4411-B338-7D6659ADDDC6}" dt="2022-10-13T10:43:38.751" v="1813" actId="1076"/>
          <ac:picMkLst>
            <pc:docMk/>
            <pc:sldMk cId="2983136004" sldId="385"/>
            <ac:picMk id="6" creationId="{87CEAA3E-D329-F590-B2E2-626308083776}"/>
          </ac:picMkLst>
        </pc:picChg>
      </pc:sldChg>
      <pc:sldChg chg="addSp delSp modSp new mod delAnim modAnim">
        <pc:chgData name="Tirapelle, Monica" userId="ea66f7dc-433e-4dba-b4df-cd22d65dcee2" providerId="ADAL" clId="{B6F2D631-87CE-4411-B338-7D6659ADDDC6}" dt="2022-10-13T14:00:07.164" v="2770"/>
        <pc:sldMkLst>
          <pc:docMk/>
          <pc:sldMk cId="196632033" sldId="386"/>
        </pc:sldMkLst>
        <pc:spChg chg="mod">
          <ac:chgData name="Tirapelle, Monica" userId="ea66f7dc-433e-4dba-b4df-cd22d65dcee2" providerId="ADAL" clId="{B6F2D631-87CE-4411-B338-7D6659ADDDC6}" dt="2022-10-13T13:14:32.706" v="2218" actId="255"/>
          <ac:spMkLst>
            <pc:docMk/>
            <pc:sldMk cId="196632033" sldId="386"/>
            <ac:spMk id="2" creationId="{623705BA-C53A-8072-10EF-815B491F2969}"/>
          </ac:spMkLst>
        </pc:spChg>
        <pc:spChg chg="del mod">
          <ac:chgData name="Tirapelle, Monica" userId="ea66f7dc-433e-4dba-b4df-cd22d65dcee2" providerId="ADAL" clId="{B6F2D631-87CE-4411-B338-7D6659ADDDC6}" dt="2022-10-13T14:00:04.950" v="2768" actId="478"/>
          <ac:spMkLst>
            <pc:docMk/>
            <pc:sldMk cId="196632033" sldId="386"/>
            <ac:spMk id="3" creationId="{65E7B0E4-A7F5-2224-A3C9-54F8608E0608}"/>
          </ac:spMkLst>
        </pc:spChg>
        <pc:spChg chg="add del mod">
          <ac:chgData name="Tirapelle, Monica" userId="ea66f7dc-433e-4dba-b4df-cd22d65dcee2" providerId="ADAL" clId="{B6F2D631-87CE-4411-B338-7D6659ADDDC6}" dt="2022-10-13T13:04:17.277" v="1974" actId="478"/>
          <ac:spMkLst>
            <pc:docMk/>
            <pc:sldMk cId="196632033" sldId="386"/>
            <ac:spMk id="8" creationId="{053B2AF0-07B6-85B6-370C-0B2406349CBC}"/>
          </ac:spMkLst>
        </pc:spChg>
        <pc:spChg chg="add mod">
          <ac:chgData name="Tirapelle, Monica" userId="ea66f7dc-433e-4dba-b4df-cd22d65dcee2" providerId="ADAL" clId="{B6F2D631-87CE-4411-B338-7D6659ADDDC6}" dt="2022-10-13T13:04:19.991" v="1975"/>
          <ac:spMkLst>
            <pc:docMk/>
            <pc:sldMk cId="196632033" sldId="386"/>
            <ac:spMk id="9" creationId="{F9EECE33-EDB9-8F0F-3D5B-B2B6EA81C0D0}"/>
          </ac:spMkLst>
        </pc:spChg>
        <pc:spChg chg="add mod">
          <ac:chgData name="Tirapelle, Monica" userId="ea66f7dc-433e-4dba-b4df-cd22d65dcee2" providerId="ADAL" clId="{B6F2D631-87CE-4411-B338-7D6659ADDDC6}" dt="2022-10-13T13:08:27.770" v="2094" actId="113"/>
          <ac:spMkLst>
            <pc:docMk/>
            <pc:sldMk cId="196632033" sldId="386"/>
            <ac:spMk id="10" creationId="{4F7DB02F-476A-AEE3-3CB4-A87C54B81594}"/>
          </ac:spMkLst>
        </pc:spChg>
        <pc:spChg chg="add del mod">
          <ac:chgData name="Tirapelle, Monica" userId="ea66f7dc-433e-4dba-b4df-cd22d65dcee2" providerId="ADAL" clId="{B6F2D631-87CE-4411-B338-7D6659ADDDC6}" dt="2022-10-13T14:00:06.411" v="2769" actId="478"/>
          <ac:spMkLst>
            <pc:docMk/>
            <pc:sldMk cId="196632033" sldId="386"/>
            <ac:spMk id="14" creationId="{C18BDFED-0EA0-AE96-6DEC-AD35593FA0E7}"/>
          </ac:spMkLst>
        </pc:spChg>
        <pc:spChg chg="add mod">
          <ac:chgData name="Tirapelle, Monica" userId="ea66f7dc-433e-4dba-b4df-cd22d65dcee2" providerId="ADAL" clId="{B6F2D631-87CE-4411-B338-7D6659ADDDC6}" dt="2022-10-13T14:00:07.164" v="2770"/>
          <ac:spMkLst>
            <pc:docMk/>
            <pc:sldMk cId="196632033" sldId="386"/>
            <ac:spMk id="15" creationId="{2C328918-C5CF-A76A-266E-81199AE0FE5D}"/>
          </ac:spMkLst>
        </pc:spChg>
        <pc:picChg chg="add mod">
          <ac:chgData name="Tirapelle, Monica" userId="ea66f7dc-433e-4dba-b4df-cd22d65dcee2" providerId="ADAL" clId="{B6F2D631-87CE-4411-B338-7D6659ADDDC6}" dt="2022-10-13T13:07:56.150" v="2063" actId="1076"/>
          <ac:picMkLst>
            <pc:docMk/>
            <pc:sldMk cId="196632033" sldId="386"/>
            <ac:picMk id="6" creationId="{E42462AA-3498-30D4-9D84-AC434B87D024}"/>
          </ac:picMkLst>
        </pc:picChg>
        <pc:picChg chg="add del mod">
          <ac:chgData name="Tirapelle, Monica" userId="ea66f7dc-433e-4dba-b4df-cd22d65dcee2" providerId="ADAL" clId="{B6F2D631-87CE-4411-B338-7D6659ADDDC6}" dt="2022-10-13T13:55:48.863" v="2737" actId="478"/>
          <ac:picMkLst>
            <pc:docMk/>
            <pc:sldMk cId="196632033" sldId="386"/>
            <ac:picMk id="12" creationId="{150F6FA8-AD2B-94C2-EB9B-D87ABAB2772B}"/>
          </ac:picMkLst>
        </pc:picChg>
      </pc:sldChg>
      <pc:sldChg chg="del">
        <pc:chgData name="Tirapelle, Monica" userId="ea66f7dc-433e-4dba-b4df-cd22d65dcee2" providerId="ADAL" clId="{B6F2D631-87CE-4411-B338-7D6659ADDDC6}" dt="2022-10-05T15:31:53.350" v="14" actId="2696"/>
        <pc:sldMkLst>
          <pc:docMk/>
          <pc:sldMk cId="1471008777" sldId="386"/>
        </pc:sldMkLst>
      </pc:sldChg>
      <pc:sldChg chg="addSp delSp modSp new mod">
        <pc:chgData name="Tirapelle, Monica" userId="ea66f7dc-433e-4dba-b4df-cd22d65dcee2" providerId="ADAL" clId="{B6F2D631-87CE-4411-B338-7D6659ADDDC6}" dt="2022-10-13T13:51:54.838" v="2612" actId="1076"/>
        <pc:sldMkLst>
          <pc:docMk/>
          <pc:sldMk cId="436310493" sldId="387"/>
        </pc:sldMkLst>
        <pc:spChg chg="del">
          <ac:chgData name="Tirapelle, Monica" userId="ea66f7dc-433e-4dba-b4df-cd22d65dcee2" providerId="ADAL" clId="{B6F2D631-87CE-4411-B338-7D6659ADDDC6}" dt="2022-10-13T13:14:40.094" v="2219"/>
          <ac:spMkLst>
            <pc:docMk/>
            <pc:sldMk cId="436310493" sldId="387"/>
            <ac:spMk id="2" creationId="{43E70CC2-F84C-3E35-69FE-C75C9720DB02}"/>
          </ac:spMkLst>
        </pc:spChg>
        <pc:spChg chg="del">
          <ac:chgData name="Tirapelle, Monica" userId="ea66f7dc-433e-4dba-b4df-cd22d65dcee2" providerId="ADAL" clId="{B6F2D631-87CE-4411-B338-7D6659ADDDC6}" dt="2022-10-13T13:14:58.616" v="2229" actId="478"/>
          <ac:spMkLst>
            <pc:docMk/>
            <pc:sldMk cId="436310493" sldId="387"/>
            <ac:spMk id="3" creationId="{2E222244-DA0C-CCA2-4C06-98459AC431CC}"/>
          </ac:spMkLst>
        </pc:spChg>
        <pc:spChg chg="add mod">
          <ac:chgData name="Tirapelle, Monica" userId="ea66f7dc-433e-4dba-b4df-cd22d65dcee2" providerId="ADAL" clId="{B6F2D631-87CE-4411-B338-7D6659ADDDC6}" dt="2022-10-13T13:14:44.791" v="2228" actId="20577"/>
          <ac:spMkLst>
            <pc:docMk/>
            <pc:sldMk cId="436310493" sldId="387"/>
            <ac:spMk id="5" creationId="{C3B0D16A-6A9B-90F0-E954-6123CA0B0E9C}"/>
          </ac:spMkLst>
        </pc:spChg>
        <pc:spChg chg="add del mod">
          <ac:chgData name="Tirapelle, Monica" userId="ea66f7dc-433e-4dba-b4df-cd22d65dcee2" providerId="ADAL" clId="{B6F2D631-87CE-4411-B338-7D6659ADDDC6}" dt="2022-10-13T13:47:22.376" v="2535" actId="478"/>
          <ac:spMkLst>
            <pc:docMk/>
            <pc:sldMk cId="436310493" sldId="387"/>
            <ac:spMk id="8" creationId="{E692339E-F594-BAD4-004A-77A0A5A6BDF2}"/>
          </ac:spMkLst>
        </pc:spChg>
        <pc:spChg chg="add mod">
          <ac:chgData name="Tirapelle, Monica" userId="ea66f7dc-433e-4dba-b4df-cd22d65dcee2" providerId="ADAL" clId="{B6F2D631-87CE-4411-B338-7D6659ADDDC6}" dt="2022-10-13T13:49:07.260" v="2588" actId="20577"/>
          <ac:spMkLst>
            <pc:docMk/>
            <pc:sldMk cId="436310493" sldId="387"/>
            <ac:spMk id="9" creationId="{89F4961A-830F-3C04-2303-0003F9A454C1}"/>
          </ac:spMkLst>
        </pc:spChg>
        <pc:spChg chg="add mod">
          <ac:chgData name="Tirapelle, Monica" userId="ea66f7dc-433e-4dba-b4df-cd22d65dcee2" providerId="ADAL" clId="{B6F2D631-87CE-4411-B338-7D6659ADDDC6}" dt="2022-10-13T13:49:38.315" v="2594" actId="113"/>
          <ac:spMkLst>
            <pc:docMk/>
            <pc:sldMk cId="436310493" sldId="387"/>
            <ac:spMk id="10" creationId="{18DA9DAC-86D3-BB81-AF34-2B5052118325}"/>
          </ac:spMkLst>
        </pc:spChg>
        <pc:picChg chg="add del mod">
          <ac:chgData name="Tirapelle, Monica" userId="ea66f7dc-433e-4dba-b4df-cd22d65dcee2" providerId="ADAL" clId="{B6F2D631-87CE-4411-B338-7D6659ADDDC6}" dt="2022-10-13T13:47:20.131" v="2534" actId="478"/>
          <ac:picMkLst>
            <pc:docMk/>
            <pc:sldMk cId="436310493" sldId="387"/>
            <ac:picMk id="7" creationId="{F81E7D38-6F4E-743E-6843-F16493C2CFFC}"/>
          </ac:picMkLst>
        </pc:picChg>
        <pc:picChg chg="add mod">
          <ac:chgData name="Tirapelle, Monica" userId="ea66f7dc-433e-4dba-b4df-cd22d65dcee2" providerId="ADAL" clId="{B6F2D631-87CE-4411-B338-7D6659ADDDC6}" dt="2022-10-13T13:51:54.838" v="2612" actId="1076"/>
          <ac:picMkLst>
            <pc:docMk/>
            <pc:sldMk cId="436310493" sldId="387"/>
            <ac:picMk id="11" creationId="{BB741AD5-7DC9-FCFF-4C75-B1A55C9BE721}"/>
          </ac:picMkLst>
        </pc:picChg>
        <pc:picChg chg="add mod">
          <ac:chgData name="Tirapelle, Monica" userId="ea66f7dc-433e-4dba-b4df-cd22d65dcee2" providerId="ADAL" clId="{B6F2D631-87CE-4411-B338-7D6659ADDDC6}" dt="2022-10-13T13:49:21.030" v="2592" actId="1076"/>
          <ac:picMkLst>
            <pc:docMk/>
            <pc:sldMk cId="436310493" sldId="387"/>
            <ac:picMk id="12" creationId="{A8ACB695-86DF-C13C-9A9C-D00F9151FD25}"/>
          </ac:picMkLst>
        </pc:picChg>
      </pc:sldChg>
      <pc:sldChg chg="add del">
        <pc:chgData name="Tirapelle, Monica" userId="ea66f7dc-433e-4dba-b4df-cd22d65dcee2" providerId="ADAL" clId="{B6F2D631-87CE-4411-B338-7D6659ADDDC6}" dt="2022-10-13T13:46:31.593" v="2523"/>
        <pc:sldMkLst>
          <pc:docMk/>
          <pc:sldMk cId="558838829" sldId="388"/>
        </pc:sldMkLst>
      </pc:sldChg>
      <pc:sldChg chg="addSp modSp add mod">
        <pc:chgData name="Tirapelle, Monica" userId="ea66f7dc-433e-4dba-b4df-cd22d65dcee2" providerId="ADAL" clId="{B6F2D631-87CE-4411-B338-7D6659ADDDC6}" dt="2022-10-13T13:50:54.413" v="2607" actId="20577"/>
        <pc:sldMkLst>
          <pc:docMk/>
          <pc:sldMk cId="1011552042" sldId="388"/>
        </pc:sldMkLst>
        <pc:spChg chg="mod">
          <ac:chgData name="Tirapelle, Monica" userId="ea66f7dc-433e-4dba-b4df-cd22d65dcee2" providerId="ADAL" clId="{B6F2D631-87CE-4411-B338-7D6659ADDDC6}" dt="2022-10-13T13:50:54.413" v="2607" actId="20577"/>
          <ac:spMkLst>
            <pc:docMk/>
            <pc:sldMk cId="1011552042" sldId="388"/>
            <ac:spMk id="10" creationId="{18DA9DAC-86D3-BB81-AF34-2B5052118325}"/>
          </ac:spMkLst>
        </pc:spChg>
        <pc:picChg chg="add mod">
          <ac:chgData name="Tirapelle, Monica" userId="ea66f7dc-433e-4dba-b4df-cd22d65dcee2" providerId="ADAL" clId="{B6F2D631-87CE-4411-B338-7D6659ADDDC6}" dt="2022-10-13T13:50:51.718" v="2606" actId="14100"/>
          <ac:picMkLst>
            <pc:docMk/>
            <pc:sldMk cId="1011552042" sldId="388"/>
            <ac:picMk id="3" creationId="{8C3F20E1-3539-001B-3C73-8AAF66F5D94E}"/>
          </ac:picMkLst>
        </pc:picChg>
      </pc:sldChg>
      <pc:sldChg chg="add del">
        <pc:chgData name="Tirapelle, Monica" userId="ea66f7dc-433e-4dba-b4df-cd22d65dcee2" providerId="ADAL" clId="{B6F2D631-87CE-4411-B338-7D6659ADDDC6}" dt="2022-10-13T13:46:25.412" v="2522"/>
        <pc:sldMkLst>
          <pc:docMk/>
          <pc:sldMk cId="695791835" sldId="389"/>
        </pc:sldMkLst>
      </pc:sldChg>
      <pc:sldChg chg="addSp modSp new mod">
        <pc:chgData name="Tirapelle, Monica" userId="ea66f7dc-433e-4dba-b4df-cd22d65dcee2" providerId="ADAL" clId="{B6F2D631-87CE-4411-B338-7D6659ADDDC6}" dt="2022-10-13T13:57:02.959" v="2752" actId="1076"/>
        <pc:sldMkLst>
          <pc:docMk/>
          <pc:sldMk cId="1379227597" sldId="389"/>
        </pc:sldMkLst>
        <pc:spChg chg="mod">
          <ac:chgData name="Tirapelle, Monica" userId="ea66f7dc-433e-4dba-b4df-cd22d65dcee2" providerId="ADAL" clId="{B6F2D631-87CE-4411-B338-7D6659ADDDC6}" dt="2022-10-13T13:52:27.254" v="2614"/>
          <ac:spMkLst>
            <pc:docMk/>
            <pc:sldMk cId="1379227597" sldId="389"/>
            <ac:spMk id="2" creationId="{F93C0EAA-B83E-B42E-8759-72ACE4880F4F}"/>
          </ac:spMkLst>
        </pc:spChg>
        <pc:spChg chg="mod">
          <ac:chgData name="Tirapelle, Monica" userId="ea66f7dc-433e-4dba-b4df-cd22d65dcee2" providerId="ADAL" clId="{B6F2D631-87CE-4411-B338-7D6659ADDDC6}" dt="2022-10-13T13:57:01.109" v="2751" actId="20577"/>
          <ac:spMkLst>
            <pc:docMk/>
            <pc:sldMk cId="1379227597" sldId="389"/>
            <ac:spMk id="3" creationId="{881BDCC8-FD78-2871-5306-8943C4C3EE55}"/>
          </ac:spMkLst>
        </pc:spChg>
        <pc:spChg chg="add mod">
          <ac:chgData name="Tirapelle, Monica" userId="ea66f7dc-433e-4dba-b4df-cd22d65dcee2" providerId="ADAL" clId="{B6F2D631-87CE-4411-B338-7D6659ADDDC6}" dt="2022-10-13T13:53:30.667" v="2725" actId="20577"/>
          <ac:spMkLst>
            <pc:docMk/>
            <pc:sldMk cId="1379227597" sldId="389"/>
            <ac:spMk id="7" creationId="{1A6ED8AC-667C-DFBA-28E1-BEAF8D055B92}"/>
          </ac:spMkLst>
        </pc:spChg>
        <pc:picChg chg="add mod">
          <ac:chgData name="Tirapelle, Monica" userId="ea66f7dc-433e-4dba-b4df-cd22d65dcee2" providerId="ADAL" clId="{B6F2D631-87CE-4411-B338-7D6659ADDDC6}" dt="2022-10-13T13:57:02.959" v="2752" actId="1076"/>
          <ac:picMkLst>
            <pc:docMk/>
            <pc:sldMk cId="1379227597" sldId="389"/>
            <ac:picMk id="6" creationId="{2BF44ECE-EFE8-4AE3-CA83-01C10BA7F8C3}"/>
          </ac:picMkLst>
        </pc:picChg>
      </pc:sldChg>
      <pc:sldChg chg="addSp delSp modSp add del mod delAnim modAnim">
        <pc:chgData name="Tirapelle, Monica" userId="ea66f7dc-433e-4dba-b4df-cd22d65dcee2" providerId="ADAL" clId="{B6F2D631-87CE-4411-B338-7D6659ADDDC6}" dt="2022-10-13T14:46:20.038" v="2771" actId="2696"/>
        <pc:sldMkLst>
          <pc:docMk/>
          <pc:sldMk cId="3465878919" sldId="390"/>
        </pc:sldMkLst>
        <pc:spChg chg="mod">
          <ac:chgData name="Tirapelle, Monica" userId="ea66f7dc-433e-4dba-b4df-cd22d65dcee2" providerId="ADAL" clId="{B6F2D631-87CE-4411-B338-7D6659ADDDC6}" dt="2022-10-13T13:59:57.985" v="2767" actId="20577"/>
          <ac:spMkLst>
            <pc:docMk/>
            <pc:sldMk cId="3465878919" sldId="390"/>
            <ac:spMk id="3" creationId="{65E7B0E4-A7F5-2224-A3C9-54F8608E0608}"/>
          </ac:spMkLst>
        </pc:spChg>
        <pc:picChg chg="add mod">
          <ac:chgData name="Tirapelle, Monica" userId="ea66f7dc-433e-4dba-b4df-cd22d65dcee2" providerId="ADAL" clId="{B6F2D631-87CE-4411-B338-7D6659ADDDC6}" dt="2022-10-13T13:59:53.830" v="2765" actId="1076"/>
          <ac:picMkLst>
            <pc:docMk/>
            <pc:sldMk cId="3465878919" sldId="390"/>
            <ac:picMk id="5" creationId="{FFC4ABE1-25B3-626F-FAA8-F96E2AB89017}"/>
          </ac:picMkLst>
        </pc:picChg>
        <pc:picChg chg="del">
          <ac:chgData name="Tirapelle, Monica" userId="ea66f7dc-433e-4dba-b4df-cd22d65dcee2" providerId="ADAL" clId="{B6F2D631-87CE-4411-B338-7D6659ADDDC6}" dt="2022-10-13T13:55:52.042" v="2738" actId="478"/>
          <ac:picMkLst>
            <pc:docMk/>
            <pc:sldMk cId="3465878919" sldId="390"/>
            <ac:picMk id="12" creationId="{150F6FA8-AD2B-94C2-EB9B-D87ABAB2772B}"/>
          </ac:picMkLst>
        </pc:picChg>
      </pc:sldChg>
    </pc:docChg>
  </pc:docChgLst>
  <pc:docChgLst>
    <pc:chgData name="Tirapelle, Monica" userId="ea66f7dc-433e-4dba-b4df-cd22d65dcee2" providerId="ADAL" clId="{911AE167-9727-4C75-92BB-F5E55E2C54EA}"/>
    <pc:docChg chg="undo custSel addSld delSld modSld sldOrd">
      <pc:chgData name="Tirapelle, Monica" userId="ea66f7dc-433e-4dba-b4df-cd22d65dcee2" providerId="ADAL" clId="{911AE167-9727-4C75-92BB-F5E55E2C54EA}" dt="2022-08-05T08:35:47.128" v="1911" actId="1076"/>
      <pc:docMkLst>
        <pc:docMk/>
      </pc:docMkLst>
      <pc:sldChg chg="modSp mod">
        <pc:chgData name="Tirapelle, Monica" userId="ea66f7dc-433e-4dba-b4df-cd22d65dcee2" providerId="ADAL" clId="{911AE167-9727-4C75-92BB-F5E55E2C54EA}" dt="2022-07-29T08:42:33.366" v="2" actId="20577"/>
        <pc:sldMkLst>
          <pc:docMk/>
          <pc:sldMk cId="2531566278" sldId="256"/>
        </pc:sldMkLst>
        <pc:spChg chg="mod">
          <ac:chgData name="Tirapelle, Monica" userId="ea66f7dc-433e-4dba-b4df-cd22d65dcee2" providerId="ADAL" clId="{911AE167-9727-4C75-92BB-F5E55E2C54EA}" dt="2022-07-29T08:42:33.366" v="2" actId="20577"/>
          <ac:spMkLst>
            <pc:docMk/>
            <pc:sldMk cId="2531566278" sldId="256"/>
            <ac:spMk id="2" creationId="{00000000-0000-0000-0000-000000000000}"/>
          </ac:spMkLst>
        </pc:spChg>
      </pc:sldChg>
      <pc:sldChg chg="addSp delSp modSp mod">
        <pc:chgData name="Tirapelle, Monica" userId="ea66f7dc-433e-4dba-b4df-cd22d65dcee2" providerId="ADAL" clId="{911AE167-9727-4C75-92BB-F5E55E2C54EA}" dt="2022-08-04T17:11:44.691" v="817" actId="478"/>
        <pc:sldMkLst>
          <pc:docMk/>
          <pc:sldMk cId="245129166" sldId="319"/>
        </pc:sldMkLst>
        <pc:spChg chg="mod">
          <ac:chgData name="Tirapelle, Monica" userId="ea66f7dc-433e-4dba-b4df-cd22d65dcee2" providerId="ADAL" clId="{911AE167-9727-4C75-92BB-F5E55E2C54EA}" dt="2022-07-29T08:43:01.209" v="23" actId="20577"/>
          <ac:spMkLst>
            <pc:docMk/>
            <pc:sldMk cId="245129166" sldId="319"/>
            <ac:spMk id="2" creationId="{0DBC2F7C-E2BA-5488-6DBE-32B04F3A6EA2}"/>
          </ac:spMkLst>
        </pc:spChg>
        <pc:spChg chg="mod">
          <ac:chgData name="Tirapelle, Monica" userId="ea66f7dc-433e-4dba-b4df-cd22d65dcee2" providerId="ADAL" clId="{911AE167-9727-4C75-92BB-F5E55E2C54EA}" dt="2022-07-29T08:55:17.039" v="722" actId="20577"/>
          <ac:spMkLst>
            <pc:docMk/>
            <pc:sldMk cId="245129166" sldId="319"/>
            <ac:spMk id="3" creationId="{61B4D605-12A5-360C-1F41-17862A2F7CAF}"/>
          </ac:spMkLst>
        </pc:spChg>
        <pc:spChg chg="add del mod ord">
          <ac:chgData name="Tirapelle, Monica" userId="ea66f7dc-433e-4dba-b4df-cd22d65dcee2" providerId="ADAL" clId="{911AE167-9727-4C75-92BB-F5E55E2C54EA}" dt="2022-08-04T17:11:44.691" v="817" actId="478"/>
          <ac:spMkLst>
            <pc:docMk/>
            <pc:sldMk cId="245129166" sldId="319"/>
            <ac:spMk id="10" creationId="{4230A7A0-5CDE-5CEC-C357-B44BF9D8A867}"/>
          </ac:spMkLst>
        </pc:spChg>
        <pc:picChg chg="add mod">
          <ac:chgData name="Tirapelle, Monica" userId="ea66f7dc-433e-4dba-b4df-cd22d65dcee2" providerId="ADAL" clId="{911AE167-9727-4C75-92BB-F5E55E2C54EA}" dt="2022-07-29T08:58:38.475" v="816" actId="1076"/>
          <ac:picMkLst>
            <pc:docMk/>
            <pc:sldMk cId="245129166" sldId="319"/>
            <ac:picMk id="5" creationId="{39910EE8-E7E9-74D6-1399-388AEC493F45}"/>
          </ac:picMkLst>
        </pc:picChg>
        <pc:picChg chg="add mod">
          <ac:chgData name="Tirapelle, Monica" userId="ea66f7dc-433e-4dba-b4df-cd22d65dcee2" providerId="ADAL" clId="{911AE167-9727-4C75-92BB-F5E55E2C54EA}" dt="2022-07-29T08:55:21.215" v="723" actId="1076"/>
          <ac:picMkLst>
            <pc:docMk/>
            <pc:sldMk cId="245129166" sldId="319"/>
            <ac:picMk id="6" creationId="{87EF1F34-9C10-E965-DE8D-1C66D99B5E30}"/>
          </ac:picMkLst>
        </pc:picChg>
        <pc:picChg chg="add mod">
          <ac:chgData name="Tirapelle, Monica" userId="ea66f7dc-433e-4dba-b4df-cd22d65dcee2" providerId="ADAL" clId="{911AE167-9727-4C75-92BB-F5E55E2C54EA}" dt="2022-07-29T08:55:21.215" v="723" actId="1076"/>
          <ac:picMkLst>
            <pc:docMk/>
            <pc:sldMk cId="245129166" sldId="319"/>
            <ac:picMk id="7" creationId="{091BEFDB-721D-C247-EFFD-3DDEB86F4FEB}"/>
          </ac:picMkLst>
        </pc:picChg>
        <pc:picChg chg="add mod">
          <ac:chgData name="Tirapelle, Monica" userId="ea66f7dc-433e-4dba-b4df-cd22d65dcee2" providerId="ADAL" clId="{911AE167-9727-4C75-92BB-F5E55E2C54EA}" dt="2022-07-29T08:55:21.215" v="723" actId="1076"/>
          <ac:picMkLst>
            <pc:docMk/>
            <pc:sldMk cId="245129166" sldId="319"/>
            <ac:picMk id="8" creationId="{22DB7839-9C39-188A-767D-B47AF72634B0}"/>
          </ac:picMkLst>
        </pc:picChg>
        <pc:picChg chg="add del mod">
          <ac:chgData name="Tirapelle, Monica" userId="ea66f7dc-433e-4dba-b4df-cd22d65dcee2" providerId="ADAL" clId="{911AE167-9727-4C75-92BB-F5E55E2C54EA}" dt="2022-07-29T08:55:03.623" v="718" actId="478"/>
          <ac:picMkLst>
            <pc:docMk/>
            <pc:sldMk cId="245129166" sldId="319"/>
            <ac:picMk id="9" creationId="{0420BE73-C71A-C51C-A966-88E4318FC2C9}"/>
          </ac:picMkLst>
        </pc:picChg>
      </pc:sldChg>
      <pc:sldChg chg="del">
        <pc:chgData name="Tirapelle, Monica" userId="ea66f7dc-433e-4dba-b4df-cd22d65dcee2" providerId="ADAL" clId="{911AE167-9727-4C75-92BB-F5E55E2C54EA}" dt="2022-07-29T08:50:03.794" v="668" actId="2696"/>
        <pc:sldMkLst>
          <pc:docMk/>
          <pc:sldMk cId="4071314597" sldId="323"/>
        </pc:sldMkLst>
      </pc:sldChg>
      <pc:sldChg chg="del">
        <pc:chgData name="Tirapelle, Monica" userId="ea66f7dc-433e-4dba-b4df-cd22d65dcee2" providerId="ADAL" clId="{911AE167-9727-4C75-92BB-F5E55E2C54EA}" dt="2022-07-29T08:57:22.694" v="790" actId="2696"/>
        <pc:sldMkLst>
          <pc:docMk/>
          <pc:sldMk cId="1152387581" sldId="327"/>
        </pc:sldMkLst>
      </pc:sldChg>
      <pc:sldChg chg="del">
        <pc:chgData name="Tirapelle, Monica" userId="ea66f7dc-433e-4dba-b4df-cd22d65dcee2" providerId="ADAL" clId="{911AE167-9727-4C75-92BB-F5E55E2C54EA}" dt="2022-07-29T08:49:42.160" v="666" actId="2696"/>
        <pc:sldMkLst>
          <pc:docMk/>
          <pc:sldMk cId="521069526" sldId="328"/>
        </pc:sldMkLst>
      </pc:sldChg>
      <pc:sldChg chg="del">
        <pc:chgData name="Tirapelle, Monica" userId="ea66f7dc-433e-4dba-b4df-cd22d65dcee2" providerId="ADAL" clId="{911AE167-9727-4C75-92BB-F5E55E2C54EA}" dt="2022-07-29T08:49:45.055" v="667" actId="2696"/>
        <pc:sldMkLst>
          <pc:docMk/>
          <pc:sldMk cId="3741980150" sldId="329"/>
        </pc:sldMkLst>
      </pc:sldChg>
      <pc:sldChg chg="del">
        <pc:chgData name="Tirapelle, Monica" userId="ea66f7dc-433e-4dba-b4df-cd22d65dcee2" providerId="ADAL" clId="{911AE167-9727-4C75-92BB-F5E55E2C54EA}" dt="2022-07-29T08:50:03.794" v="668" actId="2696"/>
        <pc:sldMkLst>
          <pc:docMk/>
          <pc:sldMk cId="2933507037" sldId="330"/>
        </pc:sldMkLst>
      </pc:sldChg>
      <pc:sldChg chg="del">
        <pc:chgData name="Tirapelle, Monica" userId="ea66f7dc-433e-4dba-b4df-cd22d65dcee2" providerId="ADAL" clId="{911AE167-9727-4C75-92BB-F5E55E2C54EA}" dt="2022-07-29T08:50:03.794" v="668" actId="2696"/>
        <pc:sldMkLst>
          <pc:docMk/>
          <pc:sldMk cId="2576492242" sldId="331"/>
        </pc:sldMkLst>
      </pc:sldChg>
      <pc:sldChg chg="del">
        <pc:chgData name="Tirapelle, Monica" userId="ea66f7dc-433e-4dba-b4df-cd22d65dcee2" providerId="ADAL" clId="{911AE167-9727-4C75-92BB-F5E55E2C54EA}" dt="2022-07-29T08:50:03.794" v="668" actId="2696"/>
        <pc:sldMkLst>
          <pc:docMk/>
          <pc:sldMk cId="236489199" sldId="332"/>
        </pc:sldMkLst>
      </pc:sldChg>
      <pc:sldChg chg="del">
        <pc:chgData name="Tirapelle, Monica" userId="ea66f7dc-433e-4dba-b4df-cd22d65dcee2" providerId="ADAL" clId="{911AE167-9727-4C75-92BB-F5E55E2C54EA}" dt="2022-07-29T08:49:37.905" v="665" actId="2696"/>
        <pc:sldMkLst>
          <pc:docMk/>
          <pc:sldMk cId="3854645769" sldId="333"/>
        </pc:sldMkLst>
      </pc:sldChg>
      <pc:sldChg chg="del">
        <pc:chgData name="Tirapelle, Monica" userId="ea66f7dc-433e-4dba-b4df-cd22d65dcee2" providerId="ADAL" clId="{911AE167-9727-4C75-92BB-F5E55E2C54EA}" dt="2022-07-29T08:50:03.794" v="668" actId="2696"/>
        <pc:sldMkLst>
          <pc:docMk/>
          <pc:sldMk cId="1880461222" sldId="334"/>
        </pc:sldMkLst>
      </pc:sldChg>
      <pc:sldChg chg="modSp mod">
        <pc:chgData name="Tirapelle, Monica" userId="ea66f7dc-433e-4dba-b4df-cd22d65dcee2" providerId="ADAL" clId="{911AE167-9727-4C75-92BB-F5E55E2C54EA}" dt="2022-08-05T08:25:38.049" v="1642" actId="20577"/>
        <pc:sldMkLst>
          <pc:docMk/>
          <pc:sldMk cId="842335643" sldId="335"/>
        </pc:sldMkLst>
        <pc:spChg chg="mod">
          <ac:chgData name="Tirapelle, Monica" userId="ea66f7dc-433e-4dba-b4df-cd22d65dcee2" providerId="ADAL" clId="{911AE167-9727-4C75-92BB-F5E55E2C54EA}" dt="2022-08-05T08:25:38.049" v="1642" actId="20577"/>
          <ac:spMkLst>
            <pc:docMk/>
            <pc:sldMk cId="842335643" sldId="335"/>
            <ac:spMk id="3" creationId="{6992021E-2C84-AC7D-E19B-46266962F816}"/>
          </ac:spMkLst>
        </pc:spChg>
      </pc:sldChg>
      <pc:sldChg chg="del">
        <pc:chgData name="Tirapelle, Monica" userId="ea66f7dc-433e-4dba-b4df-cd22d65dcee2" providerId="ADAL" clId="{911AE167-9727-4C75-92BB-F5E55E2C54EA}" dt="2022-07-29T08:57:22.694" v="790" actId="2696"/>
        <pc:sldMkLst>
          <pc:docMk/>
          <pc:sldMk cId="3358099468" sldId="336"/>
        </pc:sldMkLst>
      </pc:sldChg>
      <pc:sldChg chg="del">
        <pc:chgData name="Tirapelle, Monica" userId="ea66f7dc-433e-4dba-b4df-cd22d65dcee2" providerId="ADAL" clId="{911AE167-9727-4C75-92BB-F5E55E2C54EA}" dt="2022-07-29T08:57:22.694" v="790" actId="2696"/>
        <pc:sldMkLst>
          <pc:docMk/>
          <pc:sldMk cId="2680731080" sldId="337"/>
        </pc:sldMkLst>
      </pc:sldChg>
      <pc:sldChg chg="del">
        <pc:chgData name="Tirapelle, Monica" userId="ea66f7dc-433e-4dba-b4df-cd22d65dcee2" providerId="ADAL" clId="{911AE167-9727-4C75-92BB-F5E55E2C54EA}" dt="2022-07-29T08:57:22.694" v="790" actId="2696"/>
        <pc:sldMkLst>
          <pc:docMk/>
          <pc:sldMk cId="2256739662" sldId="338"/>
        </pc:sldMkLst>
      </pc:sldChg>
      <pc:sldChg chg="del">
        <pc:chgData name="Tirapelle, Monica" userId="ea66f7dc-433e-4dba-b4df-cd22d65dcee2" providerId="ADAL" clId="{911AE167-9727-4C75-92BB-F5E55E2C54EA}" dt="2022-07-29T08:57:27.810" v="791" actId="2696"/>
        <pc:sldMkLst>
          <pc:docMk/>
          <pc:sldMk cId="1428497820" sldId="339"/>
        </pc:sldMkLst>
      </pc:sldChg>
      <pc:sldChg chg="del">
        <pc:chgData name="Tirapelle, Monica" userId="ea66f7dc-433e-4dba-b4df-cd22d65dcee2" providerId="ADAL" clId="{911AE167-9727-4C75-92BB-F5E55E2C54EA}" dt="2022-07-29T08:57:22.694" v="790" actId="2696"/>
        <pc:sldMkLst>
          <pc:docMk/>
          <pc:sldMk cId="575053920" sldId="340"/>
        </pc:sldMkLst>
      </pc:sldChg>
      <pc:sldChg chg="del">
        <pc:chgData name="Tirapelle, Monica" userId="ea66f7dc-433e-4dba-b4df-cd22d65dcee2" providerId="ADAL" clId="{911AE167-9727-4C75-92BB-F5E55E2C54EA}" dt="2022-07-29T08:57:22.694" v="790" actId="2696"/>
        <pc:sldMkLst>
          <pc:docMk/>
          <pc:sldMk cId="571138964" sldId="341"/>
        </pc:sldMkLst>
      </pc:sldChg>
      <pc:sldChg chg="del">
        <pc:chgData name="Tirapelle, Monica" userId="ea66f7dc-433e-4dba-b4df-cd22d65dcee2" providerId="ADAL" clId="{911AE167-9727-4C75-92BB-F5E55E2C54EA}" dt="2022-07-29T08:57:22.694" v="790" actId="2696"/>
        <pc:sldMkLst>
          <pc:docMk/>
          <pc:sldMk cId="3913402217" sldId="342"/>
        </pc:sldMkLst>
      </pc:sldChg>
      <pc:sldChg chg="addSp modSp add mod ord">
        <pc:chgData name="Tirapelle, Monica" userId="ea66f7dc-433e-4dba-b4df-cd22d65dcee2" providerId="ADAL" clId="{911AE167-9727-4C75-92BB-F5E55E2C54EA}" dt="2022-08-05T08:19:36.082" v="1572" actId="20577"/>
        <pc:sldMkLst>
          <pc:docMk/>
          <pc:sldMk cId="3851579049" sldId="343"/>
        </pc:sldMkLst>
        <pc:spChg chg="mod">
          <ac:chgData name="Tirapelle, Monica" userId="ea66f7dc-433e-4dba-b4df-cd22d65dcee2" providerId="ADAL" clId="{911AE167-9727-4C75-92BB-F5E55E2C54EA}" dt="2022-08-05T08:19:36.082" v="1572" actId="20577"/>
          <ac:spMkLst>
            <pc:docMk/>
            <pc:sldMk cId="3851579049" sldId="343"/>
            <ac:spMk id="3" creationId="{61B4D605-12A5-360C-1F41-17862A2F7CAF}"/>
          </ac:spMkLst>
        </pc:spChg>
        <pc:picChg chg="add mod">
          <ac:chgData name="Tirapelle, Monica" userId="ea66f7dc-433e-4dba-b4df-cd22d65dcee2" providerId="ADAL" clId="{911AE167-9727-4C75-92BB-F5E55E2C54EA}" dt="2022-08-04T17:47:40.089" v="1436" actId="1076"/>
          <ac:picMkLst>
            <pc:docMk/>
            <pc:sldMk cId="3851579049" sldId="343"/>
            <ac:picMk id="6" creationId="{33D59565-CD16-E5DD-2B38-3642FE1E9D0E}"/>
          </ac:picMkLst>
        </pc:picChg>
        <pc:picChg chg="add mod">
          <ac:chgData name="Tirapelle, Monica" userId="ea66f7dc-433e-4dba-b4df-cd22d65dcee2" providerId="ADAL" clId="{911AE167-9727-4C75-92BB-F5E55E2C54EA}" dt="2022-08-04T17:58:45.675" v="1510" actId="1076"/>
          <ac:picMkLst>
            <pc:docMk/>
            <pc:sldMk cId="3851579049" sldId="343"/>
            <ac:picMk id="8" creationId="{652184BF-0B21-BC70-85F8-F77219DC2BA6}"/>
          </ac:picMkLst>
        </pc:picChg>
      </pc:sldChg>
      <pc:sldChg chg="add del">
        <pc:chgData name="Tirapelle, Monica" userId="ea66f7dc-433e-4dba-b4df-cd22d65dcee2" providerId="ADAL" clId="{911AE167-9727-4C75-92BB-F5E55E2C54EA}" dt="2022-07-29T08:55:29.026" v="724" actId="2696"/>
        <pc:sldMkLst>
          <pc:docMk/>
          <pc:sldMk cId="10823534" sldId="344"/>
        </pc:sldMkLst>
      </pc:sldChg>
      <pc:sldChg chg="modSp new mod">
        <pc:chgData name="Tirapelle, Monica" userId="ea66f7dc-433e-4dba-b4df-cd22d65dcee2" providerId="ADAL" clId="{911AE167-9727-4C75-92BB-F5E55E2C54EA}" dt="2022-08-04T17:59:05.871" v="1529" actId="20577"/>
        <pc:sldMkLst>
          <pc:docMk/>
          <pc:sldMk cId="291331133" sldId="344"/>
        </pc:sldMkLst>
        <pc:spChg chg="mod">
          <ac:chgData name="Tirapelle, Monica" userId="ea66f7dc-433e-4dba-b4df-cd22d65dcee2" providerId="ADAL" clId="{911AE167-9727-4C75-92BB-F5E55E2C54EA}" dt="2022-08-04T17:59:05.871" v="1529" actId="20577"/>
          <ac:spMkLst>
            <pc:docMk/>
            <pc:sldMk cId="291331133" sldId="344"/>
            <ac:spMk id="2" creationId="{4671F653-5037-ABE8-70BA-F308BBBA8DDF}"/>
          </ac:spMkLst>
        </pc:spChg>
      </pc:sldChg>
      <pc:sldChg chg="addSp delSp modSp new mod">
        <pc:chgData name="Tirapelle, Monica" userId="ea66f7dc-433e-4dba-b4df-cd22d65dcee2" providerId="ADAL" clId="{911AE167-9727-4C75-92BB-F5E55E2C54EA}" dt="2022-08-04T17:20:34.412" v="1046" actId="1076"/>
        <pc:sldMkLst>
          <pc:docMk/>
          <pc:sldMk cId="3788340865" sldId="345"/>
        </pc:sldMkLst>
        <pc:spChg chg="mod">
          <ac:chgData name="Tirapelle, Monica" userId="ea66f7dc-433e-4dba-b4df-cd22d65dcee2" providerId="ADAL" clId="{911AE167-9727-4C75-92BB-F5E55E2C54EA}" dt="2022-08-04T17:18:49.115" v="990" actId="404"/>
          <ac:spMkLst>
            <pc:docMk/>
            <pc:sldMk cId="3788340865" sldId="345"/>
            <ac:spMk id="2" creationId="{56AC58C6-7AC4-A08B-A58E-0733E8322E61}"/>
          </ac:spMkLst>
        </pc:spChg>
        <pc:spChg chg="del">
          <ac:chgData name="Tirapelle, Monica" userId="ea66f7dc-433e-4dba-b4df-cd22d65dcee2" providerId="ADAL" clId="{911AE167-9727-4C75-92BB-F5E55E2C54EA}" dt="2022-08-04T17:12:29.552" v="819"/>
          <ac:spMkLst>
            <pc:docMk/>
            <pc:sldMk cId="3788340865" sldId="345"/>
            <ac:spMk id="3" creationId="{57914A6B-24FB-FDC4-49B4-AAF9F93E0AF9}"/>
          </ac:spMkLst>
        </pc:spChg>
        <pc:spChg chg="add mod">
          <ac:chgData name="Tirapelle, Monica" userId="ea66f7dc-433e-4dba-b4df-cd22d65dcee2" providerId="ADAL" clId="{911AE167-9727-4C75-92BB-F5E55E2C54EA}" dt="2022-08-04T17:16:58.524" v="898" actId="947"/>
          <ac:spMkLst>
            <pc:docMk/>
            <pc:sldMk cId="3788340865" sldId="345"/>
            <ac:spMk id="9" creationId="{DFB02067-F251-6DF8-4E30-C1939437DF4A}"/>
          </ac:spMkLst>
        </pc:spChg>
        <pc:spChg chg="add del mod">
          <ac:chgData name="Tirapelle, Monica" userId="ea66f7dc-433e-4dba-b4df-cd22d65dcee2" providerId="ADAL" clId="{911AE167-9727-4C75-92BB-F5E55E2C54EA}" dt="2022-08-04T17:18:49.970" v="992"/>
          <ac:spMkLst>
            <pc:docMk/>
            <pc:sldMk cId="3788340865" sldId="345"/>
            <ac:spMk id="10" creationId="{BB5D7428-AB4A-119E-B201-8257011EB48C}"/>
          </ac:spMkLst>
        </pc:spChg>
        <pc:spChg chg="add mod">
          <ac:chgData name="Tirapelle, Monica" userId="ea66f7dc-433e-4dba-b4df-cd22d65dcee2" providerId="ADAL" clId="{911AE167-9727-4C75-92BB-F5E55E2C54EA}" dt="2022-08-04T17:20:34.412" v="1046" actId="1076"/>
          <ac:spMkLst>
            <pc:docMk/>
            <pc:sldMk cId="3788340865" sldId="345"/>
            <ac:spMk id="11" creationId="{47EAAA56-9A3C-33A5-F6C9-B47E9726EBC9}"/>
          </ac:spMkLst>
        </pc:spChg>
        <pc:spChg chg="add mod">
          <ac:chgData name="Tirapelle, Monica" userId="ea66f7dc-433e-4dba-b4df-cd22d65dcee2" providerId="ADAL" clId="{911AE167-9727-4C75-92BB-F5E55E2C54EA}" dt="2022-08-04T17:20:34.412" v="1046" actId="1076"/>
          <ac:spMkLst>
            <pc:docMk/>
            <pc:sldMk cId="3788340865" sldId="345"/>
            <ac:spMk id="12" creationId="{87E965CB-56A3-C7A3-8705-1FAB976BBB5B}"/>
          </ac:spMkLst>
        </pc:spChg>
        <pc:picChg chg="add mod">
          <ac:chgData name="Tirapelle, Monica" userId="ea66f7dc-433e-4dba-b4df-cd22d65dcee2" providerId="ADAL" clId="{911AE167-9727-4C75-92BB-F5E55E2C54EA}" dt="2022-08-04T17:20:34.412" v="1046" actId="1076"/>
          <ac:picMkLst>
            <pc:docMk/>
            <pc:sldMk cId="3788340865" sldId="345"/>
            <ac:picMk id="6" creationId="{52104341-B64C-D123-DBA0-919883AA2F9F}"/>
          </ac:picMkLst>
        </pc:picChg>
        <pc:picChg chg="add mod">
          <ac:chgData name="Tirapelle, Monica" userId="ea66f7dc-433e-4dba-b4df-cd22d65dcee2" providerId="ADAL" clId="{911AE167-9727-4C75-92BB-F5E55E2C54EA}" dt="2022-08-04T17:20:34.412" v="1046" actId="1076"/>
          <ac:picMkLst>
            <pc:docMk/>
            <pc:sldMk cId="3788340865" sldId="345"/>
            <ac:picMk id="8" creationId="{6243E7A1-4162-BE2A-2492-8474B618F8FD}"/>
          </ac:picMkLst>
        </pc:picChg>
      </pc:sldChg>
      <pc:sldChg chg="addSp delSp modSp add mod">
        <pc:chgData name="Tirapelle, Monica" userId="ea66f7dc-433e-4dba-b4df-cd22d65dcee2" providerId="ADAL" clId="{911AE167-9727-4C75-92BB-F5E55E2C54EA}" dt="2022-08-04T17:25:40.250" v="1100" actId="20577"/>
        <pc:sldMkLst>
          <pc:docMk/>
          <pc:sldMk cId="2958783955" sldId="346"/>
        </pc:sldMkLst>
        <pc:spChg chg="mod">
          <ac:chgData name="Tirapelle, Monica" userId="ea66f7dc-433e-4dba-b4df-cd22d65dcee2" providerId="ADAL" clId="{911AE167-9727-4C75-92BB-F5E55E2C54EA}" dt="2022-08-04T17:25:40.250" v="1100" actId="20577"/>
          <ac:spMkLst>
            <pc:docMk/>
            <pc:sldMk cId="2958783955" sldId="346"/>
            <ac:spMk id="2" creationId="{56AC58C6-7AC4-A08B-A58E-0733E8322E61}"/>
          </ac:spMkLst>
        </pc:spChg>
        <pc:spChg chg="add del mod">
          <ac:chgData name="Tirapelle, Monica" userId="ea66f7dc-433e-4dba-b4df-cd22d65dcee2" providerId="ADAL" clId="{911AE167-9727-4C75-92BB-F5E55E2C54EA}" dt="2022-08-04T17:21:30.093" v="1049" actId="931"/>
          <ac:spMkLst>
            <pc:docMk/>
            <pc:sldMk cId="2958783955" sldId="346"/>
            <ac:spMk id="5" creationId="{7DF1D8CF-4936-0471-4D5D-B0F43B3ECE2C}"/>
          </ac:spMkLst>
        </pc:spChg>
        <pc:spChg chg="mod">
          <ac:chgData name="Tirapelle, Monica" userId="ea66f7dc-433e-4dba-b4df-cd22d65dcee2" providerId="ADAL" clId="{911AE167-9727-4C75-92BB-F5E55E2C54EA}" dt="2022-08-04T17:23:08.807" v="1065" actId="20577"/>
          <ac:spMkLst>
            <pc:docMk/>
            <pc:sldMk cId="2958783955" sldId="346"/>
            <ac:spMk id="9" creationId="{DFB02067-F251-6DF8-4E30-C1939437DF4A}"/>
          </ac:spMkLst>
        </pc:spChg>
        <pc:picChg chg="del">
          <ac:chgData name="Tirapelle, Monica" userId="ea66f7dc-433e-4dba-b4df-cd22d65dcee2" providerId="ADAL" clId="{911AE167-9727-4C75-92BB-F5E55E2C54EA}" dt="2022-08-04T17:20:44.031" v="1048" actId="478"/>
          <ac:picMkLst>
            <pc:docMk/>
            <pc:sldMk cId="2958783955" sldId="346"/>
            <ac:picMk id="6" creationId="{52104341-B64C-D123-DBA0-919883AA2F9F}"/>
          </ac:picMkLst>
        </pc:picChg>
        <pc:picChg chg="del">
          <ac:chgData name="Tirapelle, Monica" userId="ea66f7dc-433e-4dba-b4df-cd22d65dcee2" providerId="ADAL" clId="{911AE167-9727-4C75-92BB-F5E55E2C54EA}" dt="2022-08-04T17:21:47.329" v="1055" actId="478"/>
          <ac:picMkLst>
            <pc:docMk/>
            <pc:sldMk cId="2958783955" sldId="346"/>
            <ac:picMk id="8" creationId="{6243E7A1-4162-BE2A-2492-8474B618F8FD}"/>
          </ac:picMkLst>
        </pc:picChg>
        <pc:picChg chg="add mod">
          <ac:chgData name="Tirapelle, Monica" userId="ea66f7dc-433e-4dba-b4df-cd22d65dcee2" providerId="ADAL" clId="{911AE167-9727-4C75-92BB-F5E55E2C54EA}" dt="2022-08-04T17:22:32.543" v="1062" actId="14100"/>
          <ac:picMkLst>
            <pc:docMk/>
            <pc:sldMk cId="2958783955" sldId="346"/>
            <ac:picMk id="10" creationId="{E5EDB995-3FE0-8D9D-C447-87EF0C76E678}"/>
          </ac:picMkLst>
        </pc:picChg>
        <pc:picChg chg="add mod modCrop">
          <ac:chgData name="Tirapelle, Monica" userId="ea66f7dc-433e-4dba-b4df-cd22d65dcee2" providerId="ADAL" clId="{911AE167-9727-4C75-92BB-F5E55E2C54EA}" dt="2022-08-04T17:22:30.166" v="1061" actId="14100"/>
          <ac:picMkLst>
            <pc:docMk/>
            <pc:sldMk cId="2958783955" sldId="346"/>
            <ac:picMk id="14" creationId="{6758D565-425E-4559-6D05-854FF814B092}"/>
          </ac:picMkLst>
        </pc:picChg>
      </pc:sldChg>
      <pc:sldChg chg="addSp delSp modSp new mod">
        <pc:chgData name="Tirapelle, Monica" userId="ea66f7dc-433e-4dba-b4df-cd22d65dcee2" providerId="ADAL" clId="{911AE167-9727-4C75-92BB-F5E55E2C54EA}" dt="2022-08-04T17:59:19.405" v="1540" actId="20577"/>
        <pc:sldMkLst>
          <pc:docMk/>
          <pc:sldMk cId="3888691839" sldId="347"/>
        </pc:sldMkLst>
        <pc:spChg chg="mod">
          <ac:chgData name="Tirapelle, Monica" userId="ea66f7dc-433e-4dba-b4df-cd22d65dcee2" providerId="ADAL" clId="{911AE167-9727-4C75-92BB-F5E55E2C54EA}" dt="2022-08-04T17:59:19.405" v="1540" actId="20577"/>
          <ac:spMkLst>
            <pc:docMk/>
            <pc:sldMk cId="3888691839" sldId="347"/>
            <ac:spMk id="2" creationId="{9B0033CE-15EF-8CCB-92DF-32CAB1515515}"/>
          </ac:spMkLst>
        </pc:spChg>
        <pc:spChg chg="del">
          <ac:chgData name="Tirapelle, Monica" userId="ea66f7dc-433e-4dba-b4df-cd22d65dcee2" providerId="ADAL" clId="{911AE167-9727-4C75-92BB-F5E55E2C54EA}" dt="2022-08-04T17:32:24.947" v="1226" actId="931"/>
          <ac:spMkLst>
            <pc:docMk/>
            <pc:sldMk cId="3888691839" sldId="347"/>
            <ac:spMk id="3" creationId="{6D674A2F-0DDB-0543-27E6-79CB3F7FE5C5}"/>
          </ac:spMkLst>
        </pc:spChg>
        <pc:spChg chg="add del mod">
          <ac:chgData name="Tirapelle, Monica" userId="ea66f7dc-433e-4dba-b4df-cd22d65dcee2" providerId="ADAL" clId="{911AE167-9727-4C75-92BB-F5E55E2C54EA}" dt="2022-08-04T17:36:26.518" v="1247" actId="478"/>
          <ac:spMkLst>
            <pc:docMk/>
            <pc:sldMk cId="3888691839" sldId="347"/>
            <ac:spMk id="7" creationId="{98C85226-2044-F40F-1E7B-E1BC90EE37C5}"/>
          </ac:spMkLst>
        </pc:spChg>
        <pc:spChg chg="add del mod">
          <ac:chgData name="Tirapelle, Monica" userId="ea66f7dc-433e-4dba-b4df-cd22d65dcee2" providerId="ADAL" clId="{911AE167-9727-4C75-92BB-F5E55E2C54EA}" dt="2022-08-04T17:37:00.438" v="1248" actId="931"/>
          <ac:spMkLst>
            <pc:docMk/>
            <pc:sldMk cId="3888691839" sldId="347"/>
            <ac:spMk id="9" creationId="{5FC2B991-33BE-7172-82F0-EBF2402020E6}"/>
          </ac:spMkLst>
        </pc:spChg>
        <pc:spChg chg="add mod">
          <ac:chgData name="Tirapelle, Monica" userId="ea66f7dc-433e-4dba-b4df-cd22d65dcee2" providerId="ADAL" clId="{911AE167-9727-4C75-92BB-F5E55E2C54EA}" dt="2022-08-04T17:49:44.220" v="1438" actId="1076"/>
          <ac:spMkLst>
            <pc:docMk/>
            <pc:sldMk cId="3888691839" sldId="347"/>
            <ac:spMk id="15" creationId="{1827C40A-141C-D710-0CAD-974E1819BEEF}"/>
          </ac:spMkLst>
        </pc:spChg>
        <pc:picChg chg="add mod">
          <ac:chgData name="Tirapelle, Monica" userId="ea66f7dc-433e-4dba-b4df-cd22d65dcee2" providerId="ADAL" clId="{911AE167-9727-4C75-92BB-F5E55E2C54EA}" dt="2022-08-04T17:39:23.069" v="1291" actId="1076"/>
          <ac:picMkLst>
            <pc:docMk/>
            <pc:sldMk cId="3888691839" sldId="347"/>
            <ac:picMk id="5" creationId="{C37944C4-4421-21DE-804D-657ED9BCA3B9}"/>
          </ac:picMkLst>
        </pc:picChg>
        <pc:picChg chg="add del mod modCrop">
          <ac:chgData name="Tirapelle, Monica" userId="ea66f7dc-433e-4dba-b4df-cd22d65dcee2" providerId="ADAL" clId="{911AE167-9727-4C75-92BB-F5E55E2C54EA}" dt="2022-08-04T17:36:26.518" v="1247" actId="478"/>
          <ac:picMkLst>
            <pc:docMk/>
            <pc:sldMk cId="3888691839" sldId="347"/>
            <ac:picMk id="6" creationId="{9CEC5B8C-1A09-B97E-A158-7A51A1D92529}"/>
          </ac:picMkLst>
        </pc:picChg>
        <pc:picChg chg="add mod">
          <ac:chgData name="Tirapelle, Monica" userId="ea66f7dc-433e-4dba-b4df-cd22d65dcee2" providerId="ADAL" clId="{911AE167-9727-4C75-92BB-F5E55E2C54EA}" dt="2022-08-04T17:49:48.120" v="1439" actId="1076"/>
          <ac:picMkLst>
            <pc:docMk/>
            <pc:sldMk cId="3888691839" sldId="347"/>
            <ac:picMk id="11" creationId="{5DF5F5CC-4DD9-1658-C5E2-9435DFED0E7B}"/>
          </ac:picMkLst>
        </pc:picChg>
        <pc:picChg chg="add mod">
          <ac:chgData name="Tirapelle, Monica" userId="ea66f7dc-433e-4dba-b4df-cd22d65dcee2" providerId="ADAL" clId="{911AE167-9727-4C75-92BB-F5E55E2C54EA}" dt="2022-08-04T17:39:23.069" v="1291" actId="1076"/>
          <ac:picMkLst>
            <pc:docMk/>
            <pc:sldMk cId="3888691839" sldId="347"/>
            <ac:picMk id="13" creationId="{F7582BB7-B770-F45E-2A13-1244BCFA59F2}"/>
          </ac:picMkLst>
        </pc:picChg>
      </pc:sldChg>
      <pc:sldChg chg="addSp delSp modSp new mod">
        <pc:chgData name="Tirapelle, Monica" userId="ea66f7dc-433e-4dba-b4df-cd22d65dcee2" providerId="ADAL" clId="{911AE167-9727-4C75-92BB-F5E55E2C54EA}" dt="2022-08-05T08:22:20.064" v="1574" actId="1076"/>
        <pc:sldMkLst>
          <pc:docMk/>
          <pc:sldMk cId="3175140793" sldId="348"/>
        </pc:sldMkLst>
        <pc:spChg chg="del">
          <ac:chgData name="Tirapelle, Monica" userId="ea66f7dc-433e-4dba-b4df-cd22d65dcee2" providerId="ADAL" clId="{911AE167-9727-4C75-92BB-F5E55E2C54EA}" dt="2022-08-04T17:51:40.828" v="1448" actId="26606"/>
          <ac:spMkLst>
            <pc:docMk/>
            <pc:sldMk cId="3175140793" sldId="348"/>
            <ac:spMk id="2" creationId="{6507A821-DF0D-FF25-EF90-90CBAE3C70E2}"/>
          </ac:spMkLst>
        </pc:spChg>
        <pc:spChg chg="del">
          <ac:chgData name="Tirapelle, Monica" userId="ea66f7dc-433e-4dba-b4df-cd22d65dcee2" providerId="ADAL" clId="{911AE167-9727-4C75-92BB-F5E55E2C54EA}" dt="2022-08-04T17:51:36.965" v="1444"/>
          <ac:spMkLst>
            <pc:docMk/>
            <pc:sldMk cId="3175140793" sldId="348"/>
            <ac:spMk id="3" creationId="{62D68460-E69F-F37B-2666-49C677998A41}"/>
          </ac:spMkLst>
        </pc:spChg>
        <pc:spChg chg="mod">
          <ac:chgData name="Tirapelle, Monica" userId="ea66f7dc-433e-4dba-b4df-cd22d65dcee2" providerId="ADAL" clId="{911AE167-9727-4C75-92BB-F5E55E2C54EA}" dt="2022-08-04T17:51:40.828" v="1448" actId="26606"/>
          <ac:spMkLst>
            <pc:docMk/>
            <pc:sldMk cId="3175140793" sldId="348"/>
            <ac:spMk id="4" creationId="{2003383D-99D4-BCE0-66C1-8C10459DD86F}"/>
          </ac:spMkLst>
        </pc:spChg>
        <pc:spChg chg="add mod">
          <ac:chgData name="Tirapelle, Monica" userId="ea66f7dc-433e-4dba-b4df-cd22d65dcee2" providerId="ADAL" clId="{911AE167-9727-4C75-92BB-F5E55E2C54EA}" dt="2022-08-04T17:59:26.745" v="1547" actId="20577"/>
          <ac:spMkLst>
            <pc:docMk/>
            <pc:sldMk cId="3175140793" sldId="348"/>
            <ac:spMk id="11" creationId="{5DE66CEE-6A77-8FCB-AF8D-2CBE4CACCB78}"/>
          </ac:spMkLst>
        </pc:spChg>
        <pc:picChg chg="add mod">
          <ac:chgData name="Tirapelle, Monica" userId="ea66f7dc-433e-4dba-b4df-cd22d65dcee2" providerId="ADAL" clId="{911AE167-9727-4C75-92BB-F5E55E2C54EA}" dt="2022-08-05T08:22:20.064" v="1574" actId="1076"/>
          <ac:picMkLst>
            <pc:docMk/>
            <pc:sldMk cId="3175140793" sldId="348"/>
            <ac:picMk id="6" creationId="{AD136F99-57F9-8294-9404-41F6B2DC33CE}"/>
          </ac:picMkLst>
        </pc:picChg>
      </pc:sldChg>
      <pc:sldChg chg="addSp delSp modSp add mod">
        <pc:chgData name="Tirapelle, Monica" userId="ea66f7dc-433e-4dba-b4df-cd22d65dcee2" providerId="ADAL" clId="{911AE167-9727-4C75-92BB-F5E55E2C54EA}" dt="2022-08-05T08:35:43.287" v="1909" actId="1076"/>
        <pc:sldMkLst>
          <pc:docMk/>
          <pc:sldMk cId="1266627632" sldId="349"/>
        </pc:sldMkLst>
        <pc:spChg chg="add del">
          <ac:chgData name="Tirapelle, Monica" userId="ea66f7dc-433e-4dba-b4df-cd22d65dcee2" providerId="ADAL" clId="{911AE167-9727-4C75-92BB-F5E55E2C54EA}" dt="2022-08-05T08:28:54.815" v="1726" actId="478"/>
          <ac:spMkLst>
            <pc:docMk/>
            <pc:sldMk cId="1266627632" sldId="349"/>
            <ac:spMk id="3" creationId="{85050129-A405-6715-14B3-BA3EE12FD6D2}"/>
          </ac:spMkLst>
        </pc:spChg>
        <pc:spChg chg="add del mod">
          <ac:chgData name="Tirapelle, Monica" userId="ea66f7dc-433e-4dba-b4df-cd22d65dcee2" providerId="ADAL" clId="{911AE167-9727-4C75-92BB-F5E55E2C54EA}" dt="2022-08-04T17:55:03.644" v="1457"/>
          <ac:spMkLst>
            <pc:docMk/>
            <pc:sldMk cId="1266627632" sldId="349"/>
            <ac:spMk id="3" creationId="{961BBEF8-E5E8-6581-D3A6-2EFD9C95C521}"/>
          </ac:spMkLst>
        </pc:spChg>
        <pc:spChg chg="add del mod ord">
          <ac:chgData name="Tirapelle, Monica" userId="ea66f7dc-433e-4dba-b4df-cd22d65dcee2" providerId="ADAL" clId="{911AE167-9727-4C75-92BB-F5E55E2C54EA}" dt="2022-08-05T08:35:06.093" v="1863" actId="478"/>
          <ac:spMkLst>
            <pc:docMk/>
            <pc:sldMk cId="1266627632" sldId="349"/>
            <ac:spMk id="8" creationId="{654D58BF-9631-A5B8-AB19-6630977E355B}"/>
          </ac:spMkLst>
        </pc:spChg>
        <pc:spChg chg="add del mod">
          <ac:chgData name="Tirapelle, Monica" userId="ea66f7dc-433e-4dba-b4df-cd22d65dcee2" providerId="ADAL" clId="{911AE167-9727-4C75-92BB-F5E55E2C54EA}" dt="2022-08-04T17:59:59.642" v="1562" actId="478"/>
          <ac:spMkLst>
            <pc:docMk/>
            <pc:sldMk cId="1266627632" sldId="349"/>
            <ac:spMk id="9" creationId="{02ABF171-AF7F-2064-2F4B-1C0EB3FCDD52}"/>
          </ac:spMkLst>
        </pc:spChg>
        <pc:spChg chg="mod">
          <ac:chgData name="Tirapelle, Monica" userId="ea66f7dc-433e-4dba-b4df-cd22d65dcee2" providerId="ADAL" clId="{911AE167-9727-4C75-92BB-F5E55E2C54EA}" dt="2022-08-04T17:59:43.623" v="1557" actId="20577"/>
          <ac:spMkLst>
            <pc:docMk/>
            <pc:sldMk cId="1266627632" sldId="349"/>
            <ac:spMk id="11" creationId="{5DE66CEE-6A77-8FCB-AF8D-2CBE4CACCB78}"/>
          </ac:spMkLst>
        </pc:spChg>
        <pc:spChg chg="add mod">
          <ac:chgData name="Tirapelle, Monica" userId="ea66f7dc-433e-4dba-b4df-cd22d65dcee2" providerId="ADAL" clId="{911AE167-9727-4C75-92BB-F5E55E2C54EA}" dt="2022-08-05T08:35:43.287" v="1909" actId="1076"/>
          <ac:spMkLst>
            <pc:docMk/>
            <pc:sldMk cId="1266627632" sldId="349"/>
            <ac:spMk id="12" creationId="{2E4D5F3B-7686-ADFF-12D0-370B4D00C98B}"/>
          </ac:spMkLst>
        </pc:spChg>
        <pc:graphicFrameChg chg="add del mod modGraphic">
          <ac:chgData name="Tirapelle, Monica" userId="ea66f7dc-433e-4dba-b4df-cd22d65dcee2" providerId="ADAL" clId="{911AE167-9727-4C75-92BB-F5E55E2C54EA}" dt="2022-08-05T08:35:05.565" v="1862" actId="478"/>
          <ac:graphicFrameMkLst>
            <pc:docMk/>
            <pc:sldMk cId="1266627632" sldId="349"/>
            <ac:graphicFrameMk id="2" creationId="{02BE04B9-6E2D-67BD-7FA0-1B360793DF64}"/>
          </ac:graphicFrameMkLst>
        </pc:graphicFrameChg>
        <pc:picChg chg="del">
          <ac:chgData name="Tirapelle, Monica" userId="ea66f7dc-433e-4dba-b4df-cd22d65dcee2" providerId="ADAL" clId="{911AE167-9727-4C75-92BB-F5E55E2C54EA}" dt="2022-08-04T17:52:19.801" v="1456" actId="478"/>
          <ac:picMkLst>
            <pc:docMk/>
            <pc:sldMk cId="1266627632" sldId="349"/>
            <ac:picMk id="6" creationId="{AD136F99-57F9-8294-9404-41F6B2DC33CE}"/>
          </ac:picMkLst>
        </pc:picChg>
        <pc:picChg chg="add mod">
          <ac:chgData name="Tirapelle, Monica" userId="ea66f7dc-433e-4dba-b4df-cd22d65dcee2" providerId="ADAL" clId="{911AE167-9727-4C75-92BB-F5E55E2C54EA}" dt="2022-08-05T08:35:08.209" v="1864" actId="1076"/>
          <ac:picMkLst>
            <pc:docMk/>
            <pc:sldMk cId="1266627632" sldId="349"/>
            <ac:picMk id="7" creationId="{A60B988E-91B9-C391-5773-85A296261D64}"/>
          </ac:picMkLst>
        </pc:picChg>
        <pc:cxnChg chg="add del">
          <ac:chgData name="Tirapelle, Monica" userId="ea66f7dc-433e-4dba-b4df-cd22d65dcee2" providerId="ADAL" clId="{911AE167-9727-4C75-92BB-F5E55E2C54EA}" dt="2022-08-05T08:31:19.344" v="1778" actId="478"/>
          <ac:cxnSpMkLst>
            <pc:docMk/>
            <pc:sldMk cId="1266627632" sldId="349"/>
            <ac:cxnSpMk id="6" creationId="{917109A8-0377-1DC3-E428-D695034D4511}"/>
          </ac:cxnSpMkLst>
        </pc:cxnChg>
      </pc:sldChg>
      <pc:sldChg chg="addSp delSp modSp add mod">
        <pc:chgData name="Tirapelle, Monica" userId="ea66f7dc-433e-4dba-b4df-cd22d65dcee2" providerId="ADAL" clId="{911AE167-9727-4C75-92BB-F5E55E2C54EA}" dt="2022-08-05T08:35:47.128" v="1911" actId="1076"/>
        <pc:sldMkLst>
          <pc:docMk/>
          <pc:sldMk cId="1592390001" sldId="350"/>
        </pc:sldMkLst>
        <pc:spChg chg="add del mod">
          <ac:chgData name="Tirapelle, Monica" userId="ea66f7dc-433e-4dba-b4df-cd22d65dcee2" providerId="ADAL" clId="{911AE167-9727-4C75-92BB-F5E55E2C54EA}" dt="2022-08-04T17:57:12.107" v="1498"/>
          <ac:spMkLst>
            <pc:docMk/>
            <pc:sldMk cId="1592390001" sldId="350"/>
            <ac:spMk id="3" creationId="{BB6D9F40-164A-D0FB-C3AF-5CB629F98C8B}"/>
          </ac:spMkLst>
        </pc:spChg>
        <pc:spChg chg="add mod">
          <ac:chgData name="Tirapelle, Monica" userId="ea66f7dc-433e-4dba-b4df-cd22d65dcee2" providerId="ADAL" clId="{911AE167-9727-4C75-92BB-F5E55E2C54EA}" dt="2022-08-05T08:35:45.608" v="1910"/>
          <ac:spMkLst>
            <pc:docMk/>
            <pc:sldMk cId="1592390001" sldId="350"/>
            <ac:spMk id="5" creationId="{FA2B549D-24BA-09D2-FB9C-D66784B974E1}"/>
          </ac:spMkLst>
        </pc:spChg>
        <pc:spChg chg="del mod">
          <ac:chgData name="Tirapelle, Monica" userId="ea66f7dc-433e-4dba-b4df-cd22d65dcee2" providerId="ADAL" clId="{911AE167-9727-4C75-92BB-F5E55E2C54EA}" dt="2022-08-04T18:00:04.942" v="1565"/>
          <ac:spMkLst>
            <pc:docMk/>
            <pc:sldMk cId="1592390001" sldId="350"/>
            <ac:spMk id="9" creationId="{02ABF171-AF7F-2064-2F4B-1C0EB3FCDD52}"/>
          </ac:spMkLst>
        </pc:spChg>
        <pc:spChg chg="mod">
          <ac:chgData name="Tirapelle, Monica" userId="ea66f7dc-433e-4dba-b4df-cd22d65dcee2" providerId="ADAL" clId="{911AE167-9727-4C75-92BB-F5E55E2C54EA}" dt="2022-08-04T18:00:07.260" v="1566"/>
          <ac:spMkLst>
            <pc:docMk/>
            <pc:sldMk cId="1592390001" sldId="350"/>
            <ac:spMk id="11" creationId="{5DE66CEE-6A77-8FCB-AF8D-2CBE4CACCB78}"/>
          </ac:spMkLst>
        </pc:spChg>
        <pc:picChg chg="add mod modCrop">
          <ac:chgData name="Tirapelle, Monica" userId="ea66f7dc-433e-4dba-b4df-cd22d65dcee2" providerId="ADAL" clId="{911AE167-9727-4C75-92BB-F5E55E2C54EA}" dt="2022-08-05T08:35:47.128" v="1911" actId="1076"/>
          <ac:picMkLst>
            <pc:docMk/>
            <pc:sldMk cId="1592390001" sldId="350"/>
            <ac:picMk id="6" creationId="{D29A7EC2-A00E-0ADF-3F24-2353570FF03C}"/>
          </ac:picMkLst>
        </pc:picChg>
        <pc:picChg chg="del">
          <ac:chgData name="Tirapelle, Monica" userId="ea66f7dc-433e-4dba-b4df-cd22d65dcee2" providerId="ADAL" clId="{911AE167-9727-4C75-92BB-F5E55E2C54EA}" dt="2022-08-04T17:56:32.213" v="1497" actId="478"/>
          <ac:picMkLst>
            <pc:docMk/>
            <pc:sldMk cId="1592390001" sldId="350"/>
            <ac:picMk id="7" creationId="{A60B988E-91B9-C391-5773-85A296261D64}"/>
          </ac:picMkLst>
        </pc:picChg>
      </pc:sldChg>
    </pc:docChg>
  </pc:docChgLst>
  <pc:docChgLst>
    <pc:chgData name="Tirapelle, Monica" userId="ea66f7dc-433e-4dba-b4df-cd22d65dcee2" providerId="ADAL" clId="{BF7C961C-8200-457C-8F32-2E6E16FD6530}"/>
    <pc:docChg chg="undo custSel addSld delSld modSld sldOrd">
      <pc:chgData name="Tirapelle, Monica" userId="ea66f7dc-433e-4dba-b4df-cd22d65dcee2" providerId="ADAL" clId="{BF7C961C-8200-457C-8F32-2E6E16FD6530}" dt="2022-04-29T09:36:43.072" v="1855" actId="1076"/>
      <pc:docMkLst>
        <pc:docMk/>
      </pc:docMkLst>
      <pc:sldChg chg="modSp mod">
        <pc:chgData name="Tirapelle, Monica" userId="ea66f7dc-433e-4dba-b4df-cd22d65dcee2" providerId="ADAL" clId="{BF7C961C-8200-457C-8F32-2E6E16FD6530}" dt="2022-04-28T18:10:31.748" v="0" actId="20577"/>
        <pc:sldMkLst>
          <pc:docMk/>
          <pc:sldMk cId="2531566278" sldId="256"/>
        </pc:sldMkLst>
        <pc:spChg chg="mod">
          <ac:chgData name="Tirapelle, Monica" userId="ea66f7dc-433e-4dba-b4df-cd22d65dcee2" providerId="ADAL" clId="{BF7C961C-8200-457C-8F32-2E6E16FD6530}" dt="2022-04-28T18:10:31.748" v="0" actId="20577"/>
          <ac:spMkLst>
            <pc:docMk/>
            <pc:sldMk cId="2531566278" sldId="256"/>
            <ac:spMk id="2" creationId="{00000000-0000-0000-0000-000000000000}"/>
          </ac:spMkLst>
        </pc:spChg>
      </pc:sldChg>
      <pc:sldChg chg="modSp mod">
        <pc:chgData name="Tirapelle, Monica" userId="ea66f7dc-433e-4dba-b4df-cd22d65dcee2" providerId="ADAL" clId="{BF7C961C-8200-457C-8F32-2E6E16FD6530}" dt="2022-04-28T18:55:46.240" v="1124" actId="20577"/>
        <pc:sldMkLst>
          <pc:docMk/>
          <pc:sldMk cId="96650803" sldId="282"/>
        </pc:sldMkLst>
        <pc:spChg chg="mod">
          <ac:chgData name="Tirapelle, Monica" userId="ea66f7dc-433e-4dba-b4df-cd22d65dcee2" providerId="ADAL" clId="{BF7C961C-8200-457C-8F32-2E6E16FD6530}" dt="2022-04-28T18:55:37.729" v="1123" actId="20577"/>
          <ac:spMkLst>
            <pc:docMk/>
            <pc:sldMk cId="96650803" sldId="282"/>
            <ac:spMk id="2" creationId="{37448B5B-2C9C-492B-A0EB-D12650F7EFCB}"/>
          </ac:spMkLst>
        </pc:spChg>
        <pc:spChg chg="mod">
          <ac:chgData name="Tirapelle, Monica" userId="ea66f7dc-433e-4dba-b4df-cd22d65dcee2" providerId="ADAL" clId="{BF7C961C-8200-457C-8F32-2E6E16FD6530}" dt="2022-04-28T18:55:46.240" v="1124" actId="20577"/>
          <ac:spMkLst>
            <pc:docMk/>
            <pc:sldMk cId="96650803" sldId="282"/>
            <ac:spMk id="6" creationId="{CDA9ECC3-35DD-4425-B940-29B731BB413B}"/>
          </ac:spMkLst>
        </pc:spChg>
      </pc:sldChg>
      <pc:sldChg chg="modSp mod">
        <pc:chgData name="Tirapelle, Monica" userId="ea66f7dc-433e-4dba-b4df-cd22d65dcee2" providerId="ADAL" clId="{BF7C961C-8200-457C-8F32-2E6E16FD6530}" dt="2022-04-28T18:55:31.724" v="1116" actId="20577"/>
        <pc:sldMkLst>
          <pc:docMk/>
          <pc:sldMk cId="2647364529" sldId="304"/>
        </pc:sldMkLst>
        <pc:spChg chg="mod">
          <ac:chgData name="Tirapelle, Monica" userId="ea66f7dc-433e-4dba-b4df-cd22d65dcee2" providerId="ADAL" clId="{BF7C961C-8200-457C-8F32-2E6E16FD6530}" dt="2022-04-28T18:55:31.724" v="1116" actId="20577"/>
          <ac:spMkLst>
            <pc:docMk/>
            <pc:sldMk cId="2647364529" sldId="304"/>
            <ac:spMk id="3" creationId="{3B285EC1-60AE-42C5-8E49-8BF651000203}"/>
          </ac:spMkLst>
        </pc:spChg>
      </pc:sldChg>
      <pc:sldChg chg="del">
        <pc:chgData name="Tirapelle, Monica" userId="ea66f7dc-433e-4dba-b4df-cd22d65dcee2" providerId="ADAL" clId="{BF7C961C-8200-457C-8F32-2E6E16FD6530}" dt="2022-04-28T18:16:36.950" v="341" actId="2696"/>
        <pc:sldMkLst>
          <pc:docMk/>
          <pc:sldMk cId="2038215441" sldId="314"/>
        </pc:sldMkLst>
      </pc:sldChg>
      <pc:sldChg chg="modSp mod chgLayout">
        <pc:chgData name="Tirapelle, Monica" userId="ea66f7dc-433e-4dba-b4df-cd22d65dcee2" providerId="ADAL" clId="{BF7C961C-8200-457C-8F32-2E6E16FD6530}" dt="2022-04-28T19:48:18.747" v="1703" actId="20577"/>
        <pc:sldMkLst>
          <pc:docMk/>
          <pc:sldMk cId="1330291636" sldId="316"/>
        </pc:sldMkLst>
        <pc:spChg chg="mod ord">
          <ac:chgData name="Tirapelle, Monica" userId="ea66f7dc-433e-4dba-b4df-cd22d65dcee2" providerId="ADAL" clId="{BF7C961C-8200-457C-8F32-2E6E16FD6530}" dt="2022-04-28T19:02:40.848" v="1460" actId="700"/>
          <ac:spMkLst>
            <pc:docMk/>
            <pc:sldMk cId="1330291636" sldId="316"/>
            <ac:spMk id="2" creationId="{701A4998-38BE-4320-BD5B-F3F8F02CBBAA}"/>
          </ac:spMkLst>
        </pc:spChg>
        <pc:spChg chg="mod ord">
          <ac:chgData name="Tirapelle, Monica" userId="ea66f7dc-433e-4dba-b4df-cd22d65dcee2" providerId="ADAL" clId="{BF7C961C-8200-457C-8F32-2E6E16FD6530}" dt="2022-04-28T19:48:18.747" v="1703" actId="20577"/>
          <ac:spMkLst>
            <pc:docMk/>
            <pc:sldMk cId="1330291636" sldId="316"/>
            <ac:spMk id="3" creationId="{01B42F02-3372-4D6E-8889-104637E84A3C}"/>
          </ac:spMkLst>
        </pc:spChg>
        <pc:spChg chg="mod ord">
          <ac:chgData name="Tirapelle, Monica" userId="ea66f7dc-433e-4dba-b4df-cd22d65dcee2" providerId="ADAL" clId="{BF7C961C-8200-457C-8F32-2E6E16FD6530}" dt="2022-04-28T19:02:40.848" v="1460" actId="700"/>
          <ac:spMkLst>
            <pc:docMk/>
            <pc:sldMk cId="1330291636" sldId="316"/>
            <ac:spMk id="4" creationId="{E7476DD6-8FA7-4D2F-97EC-4A7EE4DA5C6F}"/>
          </ac:spMkLst>
        </pc:spChg>
      </pc:sldChg>
      <pc:sldChg chg="del">
        <pc:chgData name="Tirapelle, Monica" userId="ea66f7dc-433e-4dba-b4df-cd22d65dcee2" providerId="ADAL" clId="{BF7C961C-8200-457C-8F32-2E6E16FD6530}" dt="2022-04-28T18:16:36.950" v="341" actId="2696"/>
        <pc:sldMkLst>
          <pc:docMk/>
          <pc:sldMk cId="679887332" sldId="327"/>
        </pc:sldMkLst>
      </pc:sldChg>
      <pc:sldChg chg="del">
        <pc:chgData name="Tirapelle, Monica" userId="ea66f7dc-433e-4dba-b4df-cd22d65dcee2" providerId="ADAL" clId="{BF7C961C-8200-457C-8F32-2E6E16FD6530}" dt="2022-04-28T18:16:36.950" v="341" actId="2696"/>
        <pc:sldMkLst>
          <pc:docMk/>
          <pc:sldMk cId="851093793" sldId="328"/>
        </pc:sldMkLst>
      </pc:sldChg>
      <pc:sldChg chg="del">
        <pc:chgData name="Tirapelle, Monica" userId="ea66f7dc-433e-4dba-b4df-cd22d65dcee2" providerId="ADAL" clId="{BF7C961C-8200-457C-8F32-2E6E16FD6530}" dt="2022-04-28T18:16:36.950" v="341" actId="2696"/>
        <pc:sldMkLst>
          <pc:docMk/>
          <pc:sldMk cId="3641030225" sldId="329"/>
        </pc:sldMkLst>
      </pc:sldChg>
      <pc:sldChg chg="del">
        <pc:chgData name="Tirapelle, Monica" userId="ea66f7dc-433e-4dba-b4df-cd22d65dcee2" providerId="ADAL" clId="{BF7C961C-8200-457C-8F32-2E6E16FD6530}" dt="2022-04-28T18:16:36.950" v="341" actId="2696"/>
        <pc:sldMkLst>
          <pc:docMk/>
          <pc:sldMk cId="3813909357" sldId="330"/>
        </pc:sldMkLst>
      </pc:sldChg>
      <pc:sldChg chg="del">
        <pc:chgData name="Tirapelle, Monica" userId="ea66f7dc-433e-4dba-b4df-cd22d65dcee2" providerId="ADAL" clId="{BF7C961C-8200-457C-8F32-2E6E16FD6530}" dt="2022-04-28T18:16:36.950" v="341" actId="2696"/>
        <pc:sldMkLst>
          <pc:docMk/>
          <pc:sldMk cId="3854160099" sldId="331"/>
        </pc:sldMkLst>
      </pc:sldChg>
      <pc:sldChg chg="del">
        <pc:chgData name="Tirapelle, Monica" userId="ea66f7dc-433e-4dba-b4df-cd22d65dcee2" providerId="ADAL" clId="{BF7C961C-8200-457C-8F32-2E6E16FD6530}" dt="2022-04-28T18:16:36.950" v="341" actId="2696"/>
        <pc:sldMkLst>
          <pc:docMk/>
          <pc:sldMk cId="2281041290" sldId="333"/>
        </pc:sldMkLst>
      </pc:sldChg>
      <pc:sldChg chg="del">
        <pc:chgData name="Tirapelle, Monica" userId="ea66f7dc-433e-4dba-b4df-cd22d65dcee2" providerId="ADAL" clId="{BF7C961C-8200-457C-8F32-2E6E16FD6530}" dt="2022-04-28T18:16:36.950" v="341" actId="2696"/>
        <pc:sldMkLst>
          <pc:docMk/>
          <pc:sldMk cId="747015859" sldId="334"/>
        </pc:sldMkLst>
      </pc:sldChg>
      <pc:sldChg chg="del">
        <pc:chgData name="Tirapelle, Monica" userId="ea66f7dc-433e-4dba-b4df-cd22d65dcee2" providerId="ADAL" clId="{BF7C961C-8200-457C-8F32-2E6E16FD6530}" dt="2022-04-28T18:16:36.950" v="341" actId="2696"/>
        <pc:sldMkLst>
          <pc:docMk/>
          <pc:sldMk cId="128086060" sldId="335"/>
        </pc:sldMkLst>
      </pc:sldChg>
      <pc:sldChg chg="del">
        <pc:chgData name="Tirapelle, Monica" userId="ea66f7dc-433e-4dba-b4df-cd22d65dcee2" providerId="ADAL" clId="{BF7C961C-8200-457C-8F32-2E6E16FD6530}" dt="2022-04-28T18:21:48.293" v="557" actId="2696"/>
        <pc:sldMkLst>
          <pc:docMk/>
          <pc:sldMk cId="1268645515" sldId="336"/>
        </pc:sldMkLst>
      </pc:sldChg>
      <pc:sldChg chg="del">
        <pc:chgData name="Tirapelle, Monica" userId="ea66f7dc-433e-4dba-b4df-cd22d65dcee2" providerId="ADAL" clId="{BF7C961C-8200-457C-8F32-2E6E16FD6530}" dt="2022-04-28T18:21:48.293" v="557" actId="2696"/>
        <pc:sldMkLst>
          <pc:docMk/>
          <pc:sldMk cId="142057822" sldId="337"/>
        </pc:sldMkLst>
      </pc:sldChg>
      <pc:sldChg chg="del">
        <pc:chgData name="Tirapelle, Monica" userId="ea66f7dc-433e-4dba-b4df-cd22d65dcee2" providerId="ADAL" clId="{BF7C961C-8200-457C-8F32-2E6E16FD6530}" dt="2022-04-28T18:16:36.950" v="341" actId="2696"/>
        <pc:sldMkLst>
          <pc:docMk/>
          <pc:sldMk cId="3505470546" sldId="338"/>
        </pc:sldMkLst>
      </pc:sldChg>
      <pc:sldChg chg="del">
        <pc:chgData name="Tirapelle, Monica" userId="ea66f7dc-433e-4dba-b4df-cd22d65dcee2" providerId="ADAL" clId="{BF7C961C-8200-457C-8F32-2E6E16FD6530}" dt="2022-04-28T18:16:36.950" v="341" actId="2696"/>
        <pc:sldMkLst>
          <pc:docMk/>
          <pc:sldMk cId="295362763" sldId="339"/>
        </pc:sldMkLst>
      </pc:sldChg>
      <pc:sldChg chg="del">
        <pc:chgData name="Tirapelle, Monica" userId="ea66f7dc-433e-4dba-b4df-cd22d65dcee2" providerId="ADAL" clId="{BF7C961C-8200-457C-8F32-2E6E16FD6530}" dt="2022-04-28T18:16:36.950" v="341" actId="2696"/>
        <pc:sldMkLst>
          <pc:docMk/>
          <pc:sldMk cId="3799309491" sldId="340"/>
        </pc:sldMkLst>
      </pc:sldChg>
      <pc:sldChg chg="del">
        <pc:chgData name="Tirapelle, Monica" userId="ea66f7dc-433e-4dba-b4df-cd22d65dcee2" providerId="ADAL" clId="{BF7C961C-8200-457C-8F32-2E6E16FD6530}" dt="2022-04-28T18:16:36.950" v="341" actId="2696"/>
        <pc:sldMkLst>
          <pc:docMk/>
          <pc:sldMk cId="2012969633" sldId="342"/>
        </pc:sldMkLst>
      </pc:sldChg>
      <pc:sldChg chg="del">
        <pc:chgData name="Tirapelle, Monica" userId="ea66f7dc-433e-4dba-b4df-cd22d65dcee2" providerId="ADAL" clId="{BF7C961C-8200-457C-8F32-2E6E16FD6530}" dt="2022-04-28T18:16:36.950" v="341" actId="2696"/>
        <pc:sldMkLst>
          <pc:docMk/>
          <pc:sldMk cId="2233934777" sldId="343"/>
        </pc:sldMkLst>
      </pc:sldChg>
      <pc:sldChg chg="del">
        <pc:chgData name="Tirapelle, Monica" userId="ea66f7dc-433e-4dba-b4df-cd22d65dcee2" providerId="ADAL" clId="{BF7C961C-8200-457C-8F32-2E6E16FD6530}" dt="2022-04-28T18:16:36.950" v="341" actId="2696"/>
        <pc:sldMkLst>
          <pc:docMk/>
          <pc:sldMk cId="45030952" sldId="344"/>
        </pc:sldMkLst>
      </pc:sldChg>
      <pc:sldChg chg="del">
        <pc:chgData name="Tirapelle, Monica" userId="ea66f7dc-433e-4dba-b4df-cd22d65dcee2" providerId="ADAL" clId="{BF7C961C-8200-457C-8F32-2E6E16FD6530}" dt="2022-04-28T18:21:48.293" v="557" actId="2696"/>
        <pc:sldMkLst>
          <pc:docMk/>
          <pc:sldMk cId="855116080" sldId="345"/>
        </pc:sldMkLst>
      </pc:sldChg>
      <pc:sldChg chg="del">
        <pc:chgData name="Tirapelle, Monica" userId="ea66f7dc-433e-4dba-b4df-cd22d65dcee2" providerId="ADAL" clId="{BF7C961C-8200-457C-8F32-2E6E16FD6530}" dt="2022-04-28T18:16:36.950" v="341" actId="2696"/>
        <pc:sldMkLst>
          <pc:docMk/>
          <pc:sldMk cId="1891086367" sldId="346"/>
        </pc:sldMkLst>
      </pc:sldChg>
      <pc:sldChg chg="del">
        <pc:chgData name="Tirapelle, Monica" userId="ea66f7dc-433e-4dba-b4df-cd22d65dcee2" providerId="ADAL" clId="{BF7C961C-8200-457C-8F32-2E6E16FD6530}" dt="2022-04-28T18:16:36.950" v="341" actId="2696"/>
        <pc:sldMkLst>
          <pc:docMk/>
          <pc:sldMk cId="2861751492" sldId="347"/>
        </pc:sldMkLst>
      </pc:sldChg>
      <pc:sldChg chg="del">
        <pc:chgData name="Tirapelle, Monica" userId="ea66f7dc-433e-4dba-b4df-cd22d65dcee2" providerId="ADAL" clId="{BF7C961C-8200-457C-8F32-2E6E16FD6530}" dt="2022-04-28T18:16:36.950" v="341" actId="2696"/>
        <pc:sldMkLst>
          <pc:docMk/>
          <pc:sldMk cId="1844190037" sldId="348"/>
        </pc:sldMkLst>
      </pc:sldChg>
      <pc:sldChg chg="del">
        <pc:chgData name="Tirapelle, Monica" userId="ea66f7dc-433e-4dba-b4df-cd22d65dcee2" providerId="ADAL" clId="{BF7C961C-8200-457C-8F32-2E6E16FD6530}" dt="2022-04-28T18:16:36.950" v="341" actId="2696"/>
        <pc:sldMkLst>
          <pc:docMk/>
          <pc:sldMk cId="1204962966" sldId="349"/>
        </pc:sldMkLst>
      </pc:sldChg>
      <pc:sldChg chg="del">
        <pc:chgData name="Tirapelle, Monica" userId="ea66f7dc-433e-4dba-b4df-cd22d65dcee2" providerId="ADAL" clId="{BF7C961C-8200-457C-8F32-2E6E16FD6530}" dt="2022-04-28T18:16:36.950" v="341" actId="2696"/>
        <pc:sldMkLst>
          <pc:docMk/>
          <pc:sldMk cId="1927132376" sldId="350"/>
        </pc:sldMkLst>
      </pc:sldChg>
      <pc:sldChg chg="del">
        <pc:chgData name="Tirapelle, Monica" userId="ea66f7dc-433e-4dba-b4df-cd22d65dcee2" providerId="ADAL" clId="{BF7C961C-8200-457C-8F32-2E6E16FD6530}" dt="2022-04-28T18:20:42.392" v="446" actId="2696"/>
        <pc:sldMkLst>
          <pc:docMk/>
          <pc:sldMk cId="819048439" sldId="351"/>
        </pc:sldMkLst>
      </pc:sldChg>
      <pc:sldChg chg="del">
        <pc:chgData name="Tirapelle, Monica" userId="ea66f7dc-433e-4dba-b4df-cd22d65dcee2" providerId="ADAL" clId="{BF7C961C-8200-457C-8F32-2E6E16FD6530}" dt="2022-04-28T18:16:36.950" v="341" actId="2696"/>
        <pc:sldMkLst>
          <pc:docMk/>
          <pc:sldMk cId="498143734" sldId="352"/>
        </pc:sldMkLst>
      </pc:sldChg>
      <pc:sldChg chg="del">
        <pc:chgData name="Tirapelle, Monica" userId="ea66f7dc-433e-4dba-b4df-cd22d65dcee2" providerId="ADAL" clId="{BF7C961C-8200-457C-8F32-2E6E16FD6530}" dt="2022-04-28T18:16:36.950" v="341" actId="2696"/>
        <pc:sldMkLst>
          <pc:docMk/>
          <pc:sldMk cId="794389306" sldId="353"/>
        </pc:sldMkLst>
      </pc:sldChg>
      <pc:sldChg chg="del">
        <pc:chgData name="Tirapelle, Monica" userId="ea66f7dc-433e-4dba-b4df-cd22d65dcee2" providerId="ADAL" clId="{BF7C961C-8200-457C-8F32-2E6E16FD6530}" dt="2022-04-28T18:16:36.950" v="341" actId="2696"/>
        <pc:sldMkLst>
          <pc:docMk/>
          <pc:sldMk cId="3218119471" sldId="354"/>
        </pc:sldMkLst>
      </pc:sldChg>
      <pc:sldChg chg="addSp delSp modSp mod">
        <pc:chgData name="Tirapelle, Monica" userId="ea66f7dc-433e-4dba-b4df-cd22d65dcee2" providerId="ADAL" clId="{BF7C961C-8200-457C-8F32-2E6E16FD6530}" dt="2022-04-29T09:36:02.819" v="1847" actId="5793"/>
        <pc:sldMkLst>
          <pc:docMk/>
          <pc:sldMk cId="3410514539" sldId="355"/>
        </pc:sldMkLst>
        <pc:spChg chg="mod">
          <ac:chgData name="Tirapelle, Monica" userId="ea66f7dc-433e-4dba-b4df-cd22d65dcee2" providerId="ADAL" clId="{BF7C961C-8200-457C-8F32-2E6E16FD6530}" dt="2022-04-28T18:16:53.409" v="361" actId="20577"/>
          <ac:spMkLst>
            <pc:docMk/>
            <pc:sldMk cId="3410514539" sldId="355"/>
            <ac:spMk id="2" creationId="{D14D7CFF-6410-4185-BE7D-54E429B406FE}"/>
          </ac:spMkLst>
        </pc:spChg>
        <pc:spChg chg="del">
          <ac:chgData name="Tirapelle, Monica" userId="ea66f7dc-433e-4dba-b4df-cd22d65dcee2" providerId="ADAL" clId="{BF7C961C-8200-457C-8F32-2E6E16FD6530}" dt="2022-04-28T18:20:17.141" v="442" actId="478"/>
          <ac:spMkLst>
            <pc:docMk/>
            <pc:sldMk cId="3410514539" sldId="355"/>
            <ac:spMk id="7" creationId="{349D99E5-CE27-4C3F-9C63-3F73DE76D333}"/>
          </ac:spMkLst>
        </pc:spChg>
        <pc:spChg chg="del">
          <ac:chgData name="Tirapelle, Monica" userId="ea66f7dc-433e-4dba-b4df-cd22d65dcee2" providerId="ADAL" clId="{BF7C961C-8200-457C-8F32-2E6E16FD6530}" dt="2022-04-28T18:20:15.521" v="441" actId="478"/>
          <ac:spMkLst>
            <pc:docMk/>
            <pc:sldMk cId="3410514539" sldId="355"/>
            <ac:spMk id="8" creationId="{4757F97F-754E-4D8C-9DB6-8EC9591C42A8}"/>
          </ac:spMkLst>
        </pc:spChg>
        <pc:spChg chg="add mod">
          <ac:chgData name="Tirapelle, Monica" userId="ea66f7dc-433e-4dba-b4df-cd22d65dcee2" providerId="ADAL" clId="{BF7C961C-8200-457C-8F32-2E6E16FD6530}" dt="2022-04-29T09:36:02.819" v="1847" actId="5793"/>
          <ac:spMkLst>
            <pc:docMk/>
            <pc:sldMk cId="3410514539" sldId="355"/>
            <ac:spMk id="15" creationId="{24DB205B-74FD-493F-8E63-E1769588D01C}"/>
          </ac:spMkLst>
        </pc:spChg>
        <pc:graphicFrameChg chg="mod modGraphic">
          <ac:chgData name="Tirapelle, Monica" userId="ea66f7dc-433e-4dba-b4df-cd22d65dcee2" providerId="ADAL" clId="{BF7C961C-8200-457C-8F32-2E6E16FD6530}" dt="2022-04-28T18:43:26.646" v="758" actId="108"/>
          <ac:graphicFrameMkLst>
            <pc:docMk/>
            <pc:sldMk cId="3410514539" sldId="355"/>
            <ac:graphicFrameMk id="13" creationId="{C564A574-8947-44FE-8ED1-742FD5077C86}"/>
          </ac:graphicFrameMkLst>
        </pc:graphicFrameChg>
        <pc:graphicFrameChg chg="del modGraphic">
          <ac:chgData name="Tirapelle, Monica" userId="ea66f7dc-433e-4dba-b4df-cd22d65dcee2" providerId="ADAL" clId="{BF7C961C-8200-457C-8F32-2E6E16FD6530}" dt="2022-04-28T18:17:46.880" v="373" actId="478"/>
          <ac:graphicFrameMkLst>
            <pc:docMk/>
            <pc:sldMk cId="3410514539" sldId="355"/>
            <ac:graphicFrameMk id="14" creationId="{116B4345-D13E-40FA-9E5D-BDB36EEC0623}"/>
          </ac:graphicFrameMkLst>
        </pc:graphicFrameChg>
        <pc:picChg chg="del">
          <ac:chgData name="Tirapelle, Monica" userId="ea66f7dc-433e-4dba-b4df-cd22d65dcee2" providerId="ADAL" clId="{BF7C961C-8200-457C-8F32-2E6E16FD6530}" dt="2022-04-28T18:20:23.087" v="444" actId="478"/>
          <ac:picMkLst>
            <pc:docMk/>
            <pc:sldMk cId="3410514539" sldId="355"/>
            <ac:picMk id="3" creationId="{AFA05DD7-5A51-4AF6-ADC2-A36C93E0650B}"/>
          </ac:picMkLst>
        </pc:picChg>
        <pc:picChg chg="del">
          <ac:chgData name="Tirapelle, Monica" userId="ea66f7dc-433e-4dba-b4df-cd22d65dcee2" providerId="ADAL" clId="{BF7C961C-8200-457C-8F32-2E6E16FD6530}" dt="2022-04-28T18:20:23.469" v="445" actId="478"/>
          <ac:picMkLst>
            <pc:docMk/>
            <pc:sldMk cId="3410514539" sldId="355"/>
            <ac:picMk id="5" creationId="{27C276FC-0539-446C-A386-2E019D9E5169}"/>
          </ac:picMkLst>
        </pc:picChg>
        <pc:picChg chg="add del mod">
          <ac:chgData name="Tirapelle, Monica" userId="ea66f7dc-433e-4dba-b4df-cd22d65dcee2" providerId="ADAL" clId="{BF7C961C-8200-457C-8F32-2E6E16FD6530}" dt="2022-04-28T18:32:05.942" v="616" actId="478"/>
          <ac:picMkLst>
            <pc:docMk/>
            <pc:sldMk cId="3410514539" sldId="355"/>
            <ac:picMk id="6" creationId="{3492FDD6-F378-4624-8D88-6BBD0BA2927E}"/>
          </ac:picMkLst>
        </pc:picChg>
        <pc:picChg chg="add mod ord">
          <ac:chgData name="Tirapelle, Monica" userId="ea66f7dc-433e-4dba-b4df-cd22d65dcee2" providerId="ADAL" clId="{BF7C961C-8200-457C-8F32-2E6E16FD6530}" dt="2022-04-28T18:42:06.115" v="674" actId="1076"/>
          <ac:picMkLst>
            <pc:docMk/>
            <pc:sldMk cId="3410514539" sldId="355"/>
            <ac:picMk id="9" creationId="{5F0D0DE4-6117-4BAF-9C78-2D104F395F3C}"/>
          </ac:picMkLst>
        </pc:picChg>
        <pc:picChg chg="add mod">
          <ac:chgData name="Tirapelle, Monica" userId="ea66f7dc-433e-4dba-b4df-cd22d65dcee2" providerId="ADAL" clId="{BF7C961C-8200-457C-8F32-2E6E16FD6530}" dt="2022-04-28T18:42:06.115" v="674" actId="1076"/>
          <ac:picMkLst>
            <pc:docMk/>
            <pc:sldMk cId="3410514539" sldId="355"/>
            <ac:picMk id="10" creationId="{46B3DFE5-9EEB-4585-B909-AEB21FCFBD69}"/>
          </ac:picMkLst>
        </pc:picChg>
        <pc:picChg chg="add mod">
          <ac:chgData name="Tirapelle, Monica" userId="ea66f7dc-433e-4dba-b4df-cd22d65dcee2" providerId="ADAL" clId="{BF7C961C-8200-457C-8F32-2E6E16FD6530}" dt="2022-04-28T18:42:06.115" v="674" actId="1076"/>
          <ac:picMkLst>
            <pc:docMk/>
            <pc:sldMk cId="3410514539" sldId="355"/>
            <ac:picMk id="11" creationId="{94029243-8062-4D2A-AC22-7F71C8DA4D67}"/>
          </ac:picMkLst>
        </pc:picChg>
        <pc:picChg chg="add mod">
          <ac:chgData name="Tirapelle, Monica" userId="ea66f7dc-433e-4dba-b4df-cd22d65dcee2" providerId="ADAL" clId="{BF7C961C-8200-457C-8F32-2E6E16FD6530}" dt="2022-04-28T18:42:06.115" v="674" actId="1076"/>
          <ac:picMkLst>
            <pc:docMk/>
            <pc:sldMk cId="3410514539" sldId="355"/>
            <ac:picMk id="12" creationId="{5AAC33DB-244B-46CD-A08F-027192249264}"/>
          </ac:picMkLst>
        </pc:picChg>
      </pc:sldChg>
      <pc:sldChg chg="del">
        <pc:chgData name="Tirapelle, Monica" userId="ea66f7dc-433e-4dba-b4df-cd22d65dcee2" providerId="ADAL" clId="{BF7C961C-8200-457C-8F32-2E6E16FD6530}" dt="2022-04-28T18:20:42.392" v="446" actId="2696"/>
        <pc:sldMkLst>
          <pc:docMk/>
          <pc:sldMk cId="3344286068" sldId="356"/>
        </pc:sldMkLst>
      </pc:sldChg>
      <pc:sldChg chg="del">
        <pc:chgData name="Tirapelle, Monica" userId="ea66f7dc-433e-4dba-b4df-cd22d65dcee2" providerId="ADAL" clId="{BF7C961C-8200-457C-8F32-2E6E16FD6530}" dt="2022-04-28T18:20:42.392" v="446" actId="2696"/>
        <pc:sldMkLst>
          <pc:docMk/>
          <pc:sldMk cId="2385042048" sldId="357"/>
        </pc:sldMkLst>
      </pc:sldChg>
      <pc:sldChg chg="del">
        <pc:chgData name="Tirapelle, Monica" userId="ea66f7dc-433e-4dba-b4df-cd22d65dcee2" providerId="ADAL" clId="{BF7C961C-8200-457C-8F32-2E6E16FD6530}" dt="2022-04-28T18:20:42.392" v="446" actId="2696"/>
        <pc:sldMkLst>
          <pc:docMk/>
          <pc:sldMk cId="3565991686" sldId="358"/>
        </pc:sldMkLst>
      </pc:sldChg>
      <pc:sldChg chg="del">
        <pc:chgData name="Tirapelle, Monica" userId="ea66f7dc-433e-4dba-b4df-cd22d65dcee2" providerId="ADAL" clId="{BF7C961C-8200-457C-8F32-2E6E16FD6530}" dt="2022-04-28T18:20:42.392" v="446" actId="2696"/>
        <pc:sldMkLst>
          <pc:docMk/>
          <pc:sldMk cId="1332777433" sldId="359"/>
        </pc:sldMkLst>
      </pc:sldChg>
      <pc:sldChg chg="del">
        <pc:chgData name="Tirapelle, Monica" userId="ea66f7dc-433e-4dba-b4df-cd22d65dcee2" providerId="ADAL" clId="{BF7C961C-8200-457C-8F32-2E6E16FD6530}" dt="2022-04-28T18:21:48.293" v="557" actId="2696"/>
        <pc:sldMkLst>
          <pc:docMk/>
          <pc:sldMk cId="1470592758" sldId="360"/>
        </pc:sldMkLst>
      </pc:sldChg>
      <pc:sldChg chg="del">
        <pc:chgData name="Tirapelle, Monica" userId="ea66f7dc-433e-4dba-b4df-cd22d65dcee2" providerId="ADAL" clId="{BF7C961C-8200-457C-8F32-2E6E16FD6530}" dt="2022-04-28T18:20:42.392" v="446" actId="2696"/>
        <pc:sldMkLst>
          <pc:docMk/>
          <pc:sldMk cId="3914765605" sldId="361"/>
        </pc:sldMkLst>
      </pc:sldChg>
      <pc:sldChg chg="del">
        <pc:chgData name="Tirapelle, Monica" userId="ea66f7dc-433e-4dba-b4df-cd22d65dcee2" providerId="ADAL" clId="{BF7C961C-8200-457C-8F32-2E6E16FD6530}" dt="2022-04-28T18:20:42.392" v="446" actId="2696"/>
        <pc:sldMkLst>
          <pc:docMk/>
          <pc:sldMk cId="1571964083" sldId="362"/>
        </pc:sldMkLst>
      </pc:sldChg>
      <pc:sldChg chg="addSp delSp modSp mod ord modShow">
        <pc:chgData name="Tirapelle, Monica" userId="ea66f7dc-433e-4dba-b4df-cd22d65dcee2" providerId="ADAL" clId="{BF7C961C-8200-457C-8F32-2E6E16FD6530}" dt="2022-04-28T18:55:12.456" v="1114"/>
        <pc:sldMkLst>
          <pc:docMk/>
          <pc:sldMk cId="31487214" sldId="363"/>
        </pc:sldMkLst>
        <pc:spChg chg="mod">
          <ac:chgData name="Tirapelle, Monica" userId="ea66f7dc-433e-4dba-b4df-cd22d65dcee2" providerId="ADAL" clId="{BF7C961C-8200-457C-8F32-2E6E16FD6530}" dt="2022-04-28T18:44:01.921" v="777" actId="20577"/>
          <ac:spMkLst>
            <pc:docMk/>
            <pc:sldMk cId="31487214" sldId="363"/>
            <ac:spMk id="2" creationId="{E8632E1B-B808-439F-9452-30089286239C}"/>
          </ac:spMkLst>
        </pc:spChg>
        <pc:spChg chg="add del mod">
          <ac:chgData name="Tirapelle, Monica" userId="ea66f7dc-433e-4dba-b4df-cd22d65dcee2" providerId="ADAL" clId="{BF7C961C-8200-457C-8F32-2E6E16FD6530}" dt="2022-04-28T18:47:41.552" v="808" actId="478"/>
          <ac:spMkLst>
            <pc:docMk/>
            <pc:sldMk cId="31487214" sldId="363"/>
            <ac:spMk id="5" creationId="{1647AC6B-0568-4A84-93D7-101498B8F1FC}"/>
          </ac:spMkLst>
        </pc:spChg>
        <pc:spChg chg="add del mod">
          <ac:chgData name="Tirapelle, Monica" userId="ea66f7dc-433e-4dba-b4df-cd22d65dcee2" providerId="ADAL" clId="{BF7C961C-8200-457C-8F32-2E6E16FD6530}" dt="2022-04-28T18:49:14.105" v="861" actId="478"/>
          <ac:spMkLst>
            <pc:docMk/>
            <pc:sldMk cId="31487214" sldId="363"/>
            <ac:spMk id="8" creationId="{C284431E-477E-4962-973C-F3B0925E0DEC}"/>
          </ac:spMkLst>
        </pc:spChg>
        <pc:spChg chg="del">
          <ac:chgData name="Tirapelle, Monica" userId="ea66f7dc-433e-4dba-b4df-cd22d65dcee2" providerId="ADAL" clId="{BF7C961C-8200-457C-8F32-2E6E16FD6530}" dt="2022-04-28T18:47:36.638" v="806" actId="478"/>
          <ac:spMkLst>
            <pc:docMk/>
            <pc:sldMk cId="31487214" sldId="363"/>
            <ac:spMk id="25" creationId="{F8AC5588-322F-4836-B3AF-FB96C04E09D1}"/>
          </ac:spMkLst>
        </pc:spChg>
        <pc:spChg chg="del">
          <ac:chgData name="Tirapelle, Monica" userId="ea66f7dc-433e-4dba-b4df-cd22d65dcee2" providerId="ADAL" clId="{BF7C961C-8200-457C-8F32-2E6E16FD6530}" dt="2022-04-28T18:47:44.021" v="810" actId="478"/>
          <ac:spMkLst>
            <pc:docMk/>
            <pc:sldMk cId="31487214" sldId="363"/>
            <ac:spMk id="26" creationId="{B561FD20-F1DB-40AC-8B10-9E00CC6FDF6C}"/>
          </ac:spMkLst>
        </pc:spChg>
        <pc:spChg chg="del">
          <ac:chgData name="Tirapelle, Monica" userId="ea66f7dc-433e-4dba-b4df-cd22d65dcee2" providerId="ADAL" clId="{BF7C961C-8200-457C-8F32-2E6E16FD6530}" dt="2022-04-28T18:47:44.021" v="810" actId="478"/>
          <ac:spMkLst>
            <pc:docMk/>
            <pc:sldMk cId="31487214" sldId="363"/>
            <ac:spMk id="27" creationId="{726A15D1-06DF-47C5-A9E7-716DA600F3F4}"/>
          </ac:spMkLst>
        </pc:spChg>
        <pc:spChg chg="del">
          <ac:chgData name="Tirapelle, Monica" userId="ea66f7dc-433e-4dba-b4df-cd22d65dcee2" providerId="ADAL" clId="{BF7C961C-8200-457C-8F32-2E6E16FD6530}" dt="2022-04-28T18:47:44.021" v="810" actId="478"/>
          <ac:spMkLst>
            <pc:docMk/>
            <pc:sldMk cId="31487214" sldId="363"/>
            <ac:spMk id="28" creationId="{016F7500-347E-4BF4-8E5F-CCEC55DCF6B6}"/>
          </ac:spMkLst>
        </pc:spChg>
        <pc:spChg chg="del">
          <ac:chgData name="Tirapelle, Monica" userId="ea66f7dc-433e-4dba-b4df-cd22d65dcee2" providerId="ADAL" clId="{BF7C961C-8200-457C-8F32-2E6E16FD6530}" dt="2022-04-28T18:47:44.021" v="810" actId="478"/>
          <ac:spMkLst>
            <pc:docMk/>
            <pc:sldMk cId="31487214" sldId="363"/>
            <ac:spMk id="29" creationId="{8AB29F55-2F07-4144-ACE0-74D9F88799AA}"/>
          </ac:spMkLst>
        </pc:spChg>
        <pc:spChg chg="del">
          <ac:chgData name="Tirapelle, Monica" userId="ea66f7dc-433e-4dba-b4df-cd22d65dcee2" providerId="ADAL" clId="{BF7C961C-8200-457C-8F32-2E6E16FD6530}" dt="2022-04-28T18:47:44.021" v="810" actId="478"/>
          <ac:spMkLst>
            <pc:docMk/>
            <pc:sldMk cId="31487214" sldId="363"/>
            <ac:spMk id="30" creationId="{F1DA840F-74D1-44DA-9259-BEFE4EB30D9C}"/>
          </ac:spMkLst>
        </pc:spChg>
        <pc:spChg chg="del">
          <ac:chgData name="Tirapelle, Monica" userId="ea66f7dc-433e-4dba-b4df-cd22d65dcee2" providerId="ADAL" clId="{BF7C961C-8200-457C-8F32-2E6E16FD6530}" dt="2022-04-28T18:47:44.021" v="810" actId="478"/>
          <ac:spMkLst>
            <pc:docMk/>
            <pc:sldMk cId="31487214" sldId="363"/>
            <ac:spMk id="31" creationId="{1AE327C3-81DE-48CC-84DC-3307012C4170}"/>
          </ac:spMkLst>
        </pc:spChg>
        <pc:spChg chg="del">
          <ac:chgData name="Tirapelle, Monica" userId="ea66f7dc-433e-4dba-b4df-cd22d65dcee2" providerId="ADAL" clId="{BF7C961C-8200-457C-8F32-2E6E16FD6530}" dt="2022-04-28T18:47:44.021" v="810" actId="478"/>
          <ac:spMkLst>
            <pc:docMk/>
            <pc:sldMk cId="31487214" sldId="363"/>
            <ac:spMk id="32" creationId="{A0F37235-E1AA-45EC-BB95-1CD7F57706E8}"/>
          </ac:spMkLst>
        </pc:spChg>
        <pc:spChg chg="del">
          <ac:chgData name="Tirapelle, Monica" userId="ea66f7dc-433e-4dba-b4df-cd22d65dcee2" providerId="ADAL" clId="{BF7C961C-8200-457C-8F32-2E6E16FD6530}" dt="2022-04-28T18:47:44.021" v="810" actId="478"/>
          <ac:spMkLst>
            <pc:docMk/>
            <pc:sldMk cId="31487214" sldId="363"/>
            <ac:spMk id="33" creationId="{CC8A98B9-ACE4-47FC-B6E8-770DC319D8AA}"/>
          </ac:spMkLst>
        </pc:spChg>
        <pc:spChg chg="del">
          <ac:chgData name="Tirapelle, Monica" userId="ea66f7dc-433e-4dba-b4df-cd22d65dcee2" providerId="ADAL" clId="{BF7C961C-8200-457C-8F32-2E6E16FD6530}" dt="2022-04-28T18:47:44.021" v="810" actId="478"/>
          <ac:spMkLst>
            <pc:docMk/>
            <pc:sldMk cId="31487214" sldId="363"/>
            <ac:spMk id="34" creationId="{7C91428B-47CC-456C-98A0-85E4548BD9DF}"/>
          </ac:spMkLst>
        </pc:spChg>
        <pc:spChg chg="del">
          <ac:chgData name="Tirapelle, Monica" userId="ea66f7dc-433e-4dba-b4df-cd22d65dcee2" providerId="ADAL" clId="{BF7C961C-8200-457C-8F32-2E6E16FD6530}" dt="2022-04-28T18:47:44.021" v="810" actId="478"/>
          <ac:spMkLst>
            <pc:docMk/>
            <pc:sldMk cId="31487214" sldId="363"/>
            <ac:spMk id="35" creationId="{7DEB9AA5-1BAF-46A3-8722-4BD8F8792182}"/>
          </ac:spMkLst>
        </pc:spChg>
        <pc:spChg chg="del">
          <ac:chgData name="Tirapelle, Monica" userId="ea66f7dc-433e-4dba-b4df-cd22d65dcee2" providerId="ADAL" clId="{BF7C961C-8200-457C-8F32-2E6E16FD6530}" dt="2022-04-28T18:47:44.021" v="810" actId="478"/>
          <ac:spMkLst>
            <pc:docMk/>
            <pc:sldMk cId="31487214" sldId="363"/>
            <ac:spMk id="36" creationId="{FA23E857-2DC6-4B19-A331-9A213F20568A}"/>
          </ac:spMkLst>
        </pc:spChg>
        <pc:spChg chg="del">
          <ac:chgData name="Tirapelle, Monica" userId="ea66f7dc-433e-4dba-b4df-cd22d65dcee2" providerId="ADAL" clId="{BF7C961C-8200-457C-8F32-2E6E16FD6530}" dt="2022-04-28T18:47:44.021" v="810" actId="478"/>
          <ac:spMkLst>
            <pc:docMk/>
            <pc:sldMk cId="31487214" sldId="363"/>
            <ac:spMk id="37" creationId="{C356FA50-B511-4823-B877-8DE438AE7E03}"/>
          </ac:spMkLst>
        </pc:spChg>
        <pc:spChg chg="del">
          <ac:chgData name="Tirapelle, Monica" userId="ea66f7dc-433e-4dba-b4df-cd22d65dcee2" providerId="ADAL" clId="{BF7C961C-8200-457C-8F32-2E6E16FD6530}" dt="2022-04-28T18:47:44.021" v="810" actId="478"/>
          <ac:spMkLst>
            <pc:docMk/>
            <pc:sldMk cId="31487214" sldId="363"/>
            <ac:spMk id="38" creationId="{55D66672-8565-4B25-B227-5D9BCA555B23}"/>
          </ac:spMkLst>
        </pc:spChg>
        <pc:spChg chg="del">
          <ac:chgData name="Tirapelle, Monica" userId="ea66f7dc-433e-4dba-b4df-cd22d65dcee2" providerId="ADAL" clId="{BF7C961C-8200-457C-8F32-2E6E16FD6530}" dt="2022-04-28T18:47:44.021" v="810" actId="478"/>
          <ac:spMkLst>
            <pc:docMk/>
            <pc:sldMk cId="31487214" sldId="363"/>
            <ac:spMk id="39" creationId="{B014B3A8-AE64-4E8B-832B-0F190F9ADE6D}"/>
          </ac:spMkLst>
        </pc:spChg>
        <pc:spChg chg="del">
          <ac:chgData name="Tirapelle, Monica" userId="ea66f7dc-433e-4dba-b4df-cd22d65dcee2" providerId="ADAL" clId="{BF7C961C-8200-457C-8F32-2E6E16FD6530}" dt="2022-04-28T18:47:44.021" v="810" actId="478"/>
          <ac:spMkLst>
            <pc:docMk/>
            <pc:sldMk cId="31487214" sldId="363"/>
            <ac:spMk id="40" creationId="{78EECEE0-672A-4CF5-B901-A1E6DA99B6B3}"/>
          </ac:spMkLst>
        </pc:spChg>
        <pc:spChg chg="del">
          <ac:chgData name="Tirapelle, Monica" userId="ea66f7dc-433e-4dba-b4df-cd22d65dcee2" providerId="ADAL" clId="{BF7C961C-8200-457C-8F32-2E6E16FD6530}" dt="2022-04-28T18:47:44.021" v="810" actId="478"/>
          <ac:spMkLst>
            <pc:docMk/>
            <pc:sldMk cId="31487214" sldId="363"/>
            <ac:spMk id="41" creationId="{9EFE4582-A7BC-4651-BF72-1DA13EC44526}"/>
          </ac:spMkLst>
        </pc:spChg>
        <pc:picChg chg="add mod">
          <ac:chgData name="Tirapelle, Monica" userId="ea66f7dc-433e-4dba-b4df-cd22d65dcee2" providerId="ADAL" clId="{BF7C961C-8200-457C-8F32-2E6E16FD6530}" dt="2022-04-28T18:48:24.450" v="816" actId="1076"/>
          <ac:picMkLst>
            <pc:docMk/>
            <pc:sldMk cId="31487214" sldId="363"/>
            <ac:picMk id="7" creationId="{8C59350F-48B2-46A9-B9D2-D9DE0CD129F5}"/>
          </ac:picMkLst>
        </pc:picChg>
        <pc:picChg chg="del">
          <ac:chgData name="Tirapelle, Monica" userId="ea66f7dc-433e-4dba-b4df-cd22d65dcee2" providerId="ADAL" clId="{BF7C961C-8200-457C-8F32-2E6E16FD6530}" dt="2022-04-28T18:47:37.371" v="807" actId="478"/>
          <ac:picMkLst>
            <pc:docMk/>
            <pc:sldMk cId="31487214" sldId="363"/>
            <ac:picMk id="16" creationId="{B7AC85A2-A902-4BCF-9796-2B4426FE38F3}"/>
          </ac:picMkLst>
        </pc:picChg>
        <pc:picChg chg="del">
          <ac:chgData name="Tirapelle, Monica" userId="ea66f7dc-433e-4dba-b4df-cd22d65dcee2" providerId="ADAL" clId="{BF7C961C-8200-457C-8F32-2E6E16FD6530}" dt="2022-04-28T18:47:42.599" v="809" actId="478"/>
          <ac:picMkLst>
            <pc:docMk/>
            <pc:sldMk cId="31487214" sldId="363"/>
            <ac:picMk id="18" creationId="{ED0BBBFA-EE95-4502-9711-ECB1A70F12B4}"/>
          </ac:picMkLst>
        </pc:picChg>
      </pc:sldChg>
      <pc:sldChg chg="modSp mod ord modShow">
        <pc:chgData name="Tirapelle, Monica" userId="ea66f7dc-433e-4dba-b4df-cd22d65dcee2" providerId="ADAL" clId="{BF7C961C-8200-457C-8F32-2E6E16FD6530}" dt="2022-04-28T18:55:08.926" v="1111"/>
        <pc:sldMkLst>
          <pc:docMk/>
          <pc:sldMk cId="517562500" sldId="364"/>
        </pc:sldMkLst>
        <pc:spChg chg="mod">
          <ac:chgData name="Tirapelle, Monica" userId="ea66f7dc-433e-4dba-b4df-cd22d65dcee2" providerId="ADAL" clId="{BF7C961C-8200-457C-8F32-2E6E16FD6530}" dt="2022-04-28T18:21:59.733" v="574" actId="20577"/>
          <ac:spMkLst>
            <pc:docMk/>
            <pc:sldMk cId="517562500" sldId="364"/>
            <ac:spMk id="2" creationId="{701A4998-38BE-4320-BD5B-F3F8F02CBBAA}"/>
          </ac:spMkLst>
        </pc:spChg>
        <pc:spChg chg="mod">
          <ac:chgData name="Tirapelle, Monica" userId="ea66f7dc-433e-4dba-b4df-cd22d65dcee2" providerId="ADAL" clId="{BF7C961C-8200-457C-8F32-2E6E16FD6530}" dt="2022-04-28T18:22:18.353" v="576" actId="20577"/>
          <ac:spMkLst>
            <pc:docMk/>
            <pc:sldMk cId="517562500" sldId="364"/>
            <ac:spMk id="3" creationId="{01B42F02-3372-4D6E-8889-104637E84A3C}"/>
          </ac:spMkLst>
        </pc:spChg>
        <pc:spChg chg="mod">
          <ac:chgData name="Tirapelle, Monica" userId="ea66f7dc-433e-4dba-b4df-cd22d65dcee2" providerId="ADAL" clId="{BF7C961C-8200-457C-8F32-2E6E16FD6530}" dt="2022-04-28T18:22:16.596" v="575" actId="1076"/>
          <ac:spMkLst>
            <pc:docMk/>
            <pc:sldMk cId="517562500" sldId="364"/>
            <ac:spMk id="11" creationId="{D7414F5E-7BC7-4B39-86A9-2E475D470C32}"/>
          </ac:spMkLst>
        </pc:spChg>
        <pc:picChg chg="mod">
          <ac:chgData name="Tirapelle, Monica" userId="ea66f7dc-433e-4dba-b4df-cd22d65dcee2" providerId="ADAL" clId="{BF7C961C-8200-457C-8F32-2E6E16FD6530}" dt="2022-04-28T18:22:16.596" v="575" actId="1076"/>
          <ac:picMkLst>
            <pc:docMk/>
            <pc:sldMk cId="517562500" sldId="364"/>
            <ac:picMk id="6" creationId="{359D2C20-E796-45AF-8556-1651450E9A41}"/>
          </ac:picMkLst>
        </pc:picChg>
      </pc:sldChg>
      <pc:sldChg chg="del">
        <pc:chgData name="Tirapelle, Monica" userId="ea66f7dc-433e-4dba-b4df-cd22d65dcee2" providerId="ADAL" clId="{BF7C961C-8200-457C-8F32-2E6E16FD6530}" dt="2022-04-28T18:21:48.293" v="557" actId="2696"/>
        <pc:sldMkLst>
          <pc:docMk/>
          <pc:sldMk cId="3155272340" sldId="365"/>
        </pc:sldMkLst>
      </pc:sldChg>
      <pc:sldChg chg="del">
        <pc:chgData name="Tirapelle, Monica" userId="ea66f7dc-433e-4dba-b4df-cd22d65dcee2" providerId="ADAL" clId="{BF7C961C-8200-457C-8F32-2E6E16FD6530}" dt="2022-04-28T18:16:36.950" v="341" actId="2696"/>
        <pc:sldMkLst>
          <pc:docMk/>
          <pc:sldMk cId="2091221535" sldId="366"/>
        </pc:sldMkLst>
      </pc:sldChg>
      <pc:sldChg chg="del">
        <pc:chgData name="Tirapelle, Monica" userId="ea66f7dc-433e-4dba-b4df-cd22d65dcee2" providerId="ADAL" clId="{BF7C961C-8200-457C-8F32-2E6E16FD6530}" dt="2022-04-28T18:16:36.950" v="341" actId="2696"/>
        <pc:sldMkLst>
          <pc:docMk/>
          <pc:sldMk cId="3666458280" sldId="367"/>
        </pc:sldMkLst>
      </pc:sldChg>
      <pc:sldChg chg="del">
        <pc:chgData name="Tirapelle, Monica" userId="ea66f7dc-433e-4dba-b4df-cd22d65dcee2" providerId="ADAL" clId="{BF7C961C-8200-457C-8F32-2E6E16FD6530}" dt="2022-04-28T18:16:36.950" v="341" actId="2696"/>
        <pc:sldMkLst>
          <pc:docMk/>
          <pc:sldMk cId="3638733512" sldId="368"/>
        </pc:sldMkLst>
      </pc:sldChg>
      <pc:sldChg chg="del">
        <pc:chgData name="Tirapelle, Monica" userId="ea66f7dc-433e-4dba-b4df-cd22d65dcee2" providerId="ADAL" clId="{BF7C961C-8200-457C-8F32-2E6E16FD6530}" dt="2022-04-28T18:21:48.293" v="557" actId="2696"/>
        <pc:sldMkLst>
          <pc:docMk/>
          <pc:sldMk cId="1095072585" sldId="369"/>
        </pc:sldMkLst>
      </pc:sldChg>
      <pc:sldChg chg="modSp new del mod">
        <pc:chgData name="Tirapelle, Monica" userId="ea66f7dc-433e-4dba-b4df-cd22d65dcee2" providerId="ADAL" clId="{BF7C961C-8200-457C-8F32-2E6E16FD6530}" dt="2022-04-28T18:55:04.220" v="1108" actId="2696"/>
        <pc:sldMkLst>
          <pc:docMk/>
          <pc:sldMk cId="2476485525" sldId="370"/>
        </pc:sldMkLst>
        <pc:spChg chg="mod">
          <ac:chgData name="Tirapelle, Monica" userId="ea66f7dc-433e-4dba-b4df-cd22d65dcee2" providerId="ADAL" clId="{BF7C961C-8200-457C-8F32-2E6E16FD6530}" dt="2022-04-28T18:20:57.930" v="480" actId="20577"/>
          <ac:spMkLst>
            <pc:docMk/>
            <pc:sldMk cId="2476485525" sldId="370"/>
            <ac:spMk id="2" creationId="{E7491550-4BD6-455E-81C1-7C536D0DFC68}"/>
          </ac:spMkLst>
        </pc:spChg>
        <pc:spChg chg="mod">
          <ac:chgData name="Tirapelle, Monica" userId="ea66f7dc-433e-4dba-b4df-cd22d65dcee2" providerId="ADAL" clId="{BF7C961C-8200-457C-8F32-2E6E16FD6530}" dt="2022-04-28T18:21:32.871" v="556" actId="20577"/>
          <ac:spMkLst>
            <pc:docMk/>
            <pc:sldMk cId="2476485525" sldId="370"/>
            <ac:spMk id="3" creationId="{811B3A72-E6A2-42BC-A860-31FB071AE584}"/>
          </ac:spMkLst>
        </pc:spChg>
      </pc:sldChg>
      <pc:sldChg chg="modSp new mod ord modShow">
        <pc:chgData name="Tirapelle, Monica" userId="ea66f7dc-433e-4dba-b4df-cd22d65dcee2" providerId="ADAL" clId="{BF7C961C-8200-457C-8F32-2E6E16FD6530}" dt="2022-04-28T19:49:21.343" v="1707"/>
        <pc:sldMkLst>
          <pc:docMk/>
          <pc:sldMk cId="928066220" sldId="371"/>
        </pc:sldMkLst>
        <pc:spChg chg="mod">
          <ac:chgData name="Tirapelle, Monica" userId="ea66f7dc-433e-4dba-b4df-cd22d65dcee2" providerId="ADAL" clId="{BF7C961C-8200-457C-8F32-2E6E16FD6530}" dt="2022-04-28T18:46:52.024" v="799" actId="20577"/>
          <ac:spMkLst>
            <pc:docMk/>
            <pc:sldMk cId="928066220" sldId="371"/>
            <ac:spMk id="2" creationId="{D3E0C6D7-10DE-4A7B-A723-366872FF4EBB}"/>
          </ac:spMkLst>
        </pc:spChg>
        <pc:spChg chg="mod">
          <ac:chgData name="Tirapelle, Monica" userId="ea66f7dc-433e-4dba-b4df-cd22d65dcee2" providerId="ADAL" clId="{BF7C961C-8200-457C-8F32-2E6E16FD6530}" dt="2022-04-28T19:48:26.297" v="1704" actId="2710"/>
          <ac:spMkLst>
            <pc:docMk/>
            <pc:sldMk cId="928066220" sldId="371"/>
            <ac:spMk id="3" creationId="{4E301B38-E1A7-47AC-929C-2263982189F4}"/>
          </ac:spMkLst>
        </pc:spChg>
      </pc:sldChg>
      <pc:sldChg chg="addSp delSp modSp new mod modClrScheme chgLayout">
        <pc:chgData name="Tirapelle, Monica" userId="ea66f7dc-433e-4dba-b4df-cd22d65dcee2" providerId="ADAL" clId="{BF7C961C-8200-457C-8F32-2E6E16FD6530}" dt="2022-04-29T09:33:53.921" v="1810" actId="14100"/>
        <pc:sldMkLst>
          <pc:docMk/>
          <pc:sldMk cId="3359683463" sldId="372"/>
        </pc:sldMkLst>
        <pc:spChg chg="mod ord">
          <ac:chgData name="Tirapelle, Monica" userId="ea66f7dc-433e-4dba-b4df-cd22d65dcee2" providerId="ADAL" clId="{BF7C961C-8200-457C-8F32-2E6E16FD6530}" dt="2022-04-28T18:52:32.022" v="1077" actId="700"/>
          <ac:spMkLst>
            <pc:docMk/>
            <pc:sldMk cId="3359683463" sldId="372"/>
            <ac:spMk id="2" creationId="{71889065-160B-4D13-B09E-C13B06877F47}"/>
          </ac:spMkLst>
        </pc:spChg>
        <pc:spChg chg="del mod ord">
          <ac:chgData name="Tirapelle, Monica" userId="ea66f7dc-433e-4dba-b4df-cd22d65dcee2" providerId="ADAL" clId="{BF7C961C-8200-457C-8F32-2E6E16FD6530}" dt="2022-04-28T18:52:32.022" v="1077" actId="700"/>
          <ac:spMkLst>
            <pc:docMk/>
            <pc:sldMk cId="3359683463" sldId="372"/>
            <ac:spMk id="3" creationId="{E8EE15E0-D372-46B7-8833-9B025B23C539}"/>
          </ac:spMkLst>
        </pc:spChg>
        <pc:spChg chg="mod ord">
          <ac:chgData name="Tirapelle, Monica" userId="ea66f7dc-433e-4dba-b4df-cd22d65dcee2" providerId="ADAL" clId="{BF7C961C-8200-457C-8F32-2E6E16FD6530}" dt="2022-04-28T18:52:32.022" v="1077" actId="700"/>
          <ac:spMkLst>
            <pc:docMk/>
            <pc:sldMk cId="3359683463" sldId="372"/>
            <ac:spMk id="4" creationId="{991FBCF9-6A20-4DD8-B7B2-66399F0FDBFB}"/>
          </ac:spMkLst>
        </pc:spChg>
        <pc:spChg chg="add mod ord">
          <ac:chgData name="Tirapelle, Monica" userId="ea66f7dc-433e-4dba-b4df-cd22d65dcee2" providerId="ADAL" clId="{BF7C961C-8200-457C-8F32-2E6E16FD6530}" dt="2022-04-28T18:54:23.816" v="1089" actId="20577"/>
          <ac:spMkLst>
            <pc:docMk/>
            <pc:sldMk cId="3359683463" sldId="372"/>
            <ac:spMk id="5" creationId="{BBE6F84B-5C31-48E4-83E4-FBDC8C7862C4}"/>
          </ac:spMkLst>
        </pc:spChg>
        <pc:spChg chg="add del mod ord">
          <ac:chgData name="Tirapelle, Monica" userId="ea66f7dc-433e-4dba-b4df-cd22d65dcee2" providerId="ADAL" clId="{BF7C961C-8200-457C-8F32-2E6E16FD6530}" dt="2022-04-29T09:30:25.232" v="1708" actId="931"/>
          <ac:spMkLst>
            <pc:docMk/>
            <pc:sldMk cId="3359683463" sldId="372"/>
            <ac:spMk id="6" creationId="{B411A4B4-612E-4632-9157-9DAAEA17226D}"/>
          </ac:spMkLst>
        </pc:spChg>
        <pc:spChg chg="add mod ord">
          <ac:chgData name="Tirapelle, Monica" userId="ea66f7dc-433e-4dba-b4df-cd22d65dcee2" providerId="ADAL" clId="{BF7C961C-8200-457C-8F32-2E6E16FD6530}" dt="2022-04-28T18:54:27.858" v="1106" actId="20577"/>
          <ac:spMkLst>
            <pc:docMk/>
            <pc:sldMk cId="3359683463" sldId="372"/>
            <ac:spMk id="7" creationId="{3D9A7760-3B45-4A59-A6BA-D06A405A28E0}"/>
          </ac:spMkLst>
        </pc:spChg>
        <pc:spChg chg="add del mod ord">
          <ac:chgData name="Tirapelle, Monica" userId="ea66f7dc-433e-4dba-b4df-cd22d65dcee2" providerId="ADAL" clId="{BF7C961C-8200-457C-8F32-2E6E16FD6530}" dt="2022-04-29T09:30:46.001" v="1713" actId="931"/>
          <ac:spMkLst>
            <pc:docMk/>
            <pc:sldMk cId="3359683463" sldId="372"/>
            <ac:spMk id="8" creationId="{E145B5DC-12B5-44B6-A837-98ECD6E3DBD0}"/>
          </ac:spMkLst>
        </pc:spChg>
        <pc:spChg chg="add mod">
          <ac:chgData name="Tirapelle, Monica" userId="ea66f7dc-433e-4dba-b4df-cd22d65dcee2" providerId="ADAL" clId="{BF7C961C-8200-457C-8F32-2E6E16FD6530}" dt="2022-04-28T18:57:17.125" v="1240" actId="122"/>
          <ac:spMkLst>
            <pc:docMk/>
            <pc:sldMk cId="3359683463" sldId="372"/>
            <ac:spMk id="9" creationId="{DD678C1B-1963-405C-ABD9-E425F5A56839}"/>
          </ac:spMkLst>
        </pc:spChg>
        <pc:picChg chg="add mod">
          <ac:chgData name="Tirapelle, Monica" userId="ea66f7dc-433e-4dba-b4df-cd22d65dcee2" providerId="ADAL" clId="{BF7C961C-8200-457C-8F32-2E6E16FD6530}" dt="2022-04-29T09:33:53.921" v="1810" actId="14100"/>
          <ac:picMkLst>
            <pc:docMk/>
            <pc:sldMk cId="3359683463" sldId="372"/>
            <ac:picMk id="10" creationId="{3D7BCDBE-0C19-4B6E-BE56-258566B16042}"/>
          </ac:picMkLst>
        </pc:picChg>
        <pc:picChg chg="add mod">
          <ac:chgData name="Tirapelle, Monica" userId="ea66f7dc-433e-4dba-b4df-cd22d65dcee2" providerId="ADAL" clId="{BF7C961C-8200-457C-8F32-2E6E16FD6530}" dt="2022-04-29T09:33:53.426" v="1807" actId="1076"/>
          <ac:picMkLst>
            <pc:docMk/>
            <pc:sldMk cId="3359683463" sldId="372"/>
            <ac:picMk id="12" creationId="{918DCF74-3DA4-4945-9692-3EE4B5E25E7F}"/>
          </ac:picMkLst>
        </pc:picChg>
        <pc:picChg chg="add mod">
          <ac:chgData name="Tirapelle, Monica" userId="ea66f7dc-433e-4dba-b4df-cd22d65dcee2" providerId="ADAL" clId="{BF7C961C-8200-457C-8F32-2E6E16FD6530}" dt="2022-04-29T09:33:53.580" v="1808" actId="14100"/>
          <ac:picMkLst>
            <pc:docMk/>
            <pc:sldMk cId="3359683463" sldId="372"/>
            <ac:picMk id="14" creationId="{009A065E-8BDC-4C5A-8FD9-86F9C309A854}"/>
          </ac:picMkLst>
        </pc:picChg>
        <pc:picChg chg="add mod">
          <ac:chgData name="Tirapelle, Monica" userId="ea66f7dc-433e-4dba-b4df-cd22d65dcee2" providerId="ADAL" clId="{BF7C961C-8200-457C-8F32-2E6E16FD6530}" dt="2022-04-29T09:33:52.791" v="1803" actId="14100"/>
          <ac:picMkLst>
            <pc:docMk/>
            <pc:sldMk cId="3359683463" sldId="372"/>
            <ac:picMk id="15" creationId="{C002F9DF-273E-4833-A114-CFBD60EFFBF7}"/>
          </ac:picMkLst>
        </pc:picChg>
        <pc:picChg chg="add del mod">
          <ac:chgData name="Tirapelle, Monica" userId="ea66f7dc-433e-4dba-b4df-cd22d65dcee2" providerId="ADAL" clId="{BF7C961C-8200-457C-8F32-2E6E16FD6530}" dt="2022-04-29T09:33:51.629" v="1797" actId="931"/>
          <ac:picMkLst>
            <pc:docMk/>
            <pc:sldMk cId="3359683463" sldId="372"/>
            <ac:picMk id="17" creationId="{E32C9AF1-3AD6-4810-9E57-7A6E3923F0BB}"/>
          </ac:picMkLst>
        </pc:picChg>
      </pc:sldChg>
      <pc:sldChg chg="new del">
        <pc:chgData name="Tirapelle, Monica" userId="ea66f7dc-433e-4dba-b4df-cd22d65dcee2" providerId="ADAL" clId="{BF7C961C-8200-457C-8F32-2E6E16FD6530}" dt="2022-04-28T18:54:55.399" v="1107" actId="2696"/>
        <pc:sldMkLst>
          <pc:docMk/>
          <pc:sldMk cId="3569736501" sldId="373"/>
        </pc:sldMkLst>
      </pc:sldChg>
      <pc:sldChg chg="addSp delSp modSp new mod">
        <pc:chgData name="Tirapelle, Monica" userId="ea66f7dc-433e-4dba-b4df-cd22d65dcee2" providerId="ADAL" clId="{BF7C961C-8200-457C-8F32-2E6E16FD6530}" dt="2022-04-29T09:36:43.072" v="1855" actId="1076"/>
        <pc:sldMkLst>
          <pc:docMk/>
          <pc:sldMk cId="3674623082" sldId="373"/>
        </pc:sldMkLst>
        <pc:spChg chg="mod">
          <ac:chgData name="Tirapelle, Monica" userId="ea66f7dc-433e-4dba-b4df-cd22d65dcee2" providerId="ADAL" clId="{BF7C961C-8200-457C-8F32-2E6E16FD6530}" dt="2022-04-29T09:34:16.550" v="1839" actId="20577"/>
          <ac:spMkLst>
            <pc:docMk/>
            <pc:sldMk cId="3674623082" sldId="373"/>
            <ac:spMk id="2" creationId="{2A87D928-B673-4620-8FB5-A8E27E8440ED}"/>
          </ac:spMkLst>
        </pc:spChg>
        <pc:spChg chg="del">
          <ac:chgData name="Tirapelle, Monica" userId="ea66f7dc-433e-4dba-b4df-cd22d65dcee2" providerId="ADAL" clId="{BF7C961C-8200-457C-8F32-2E6E16FD6530}" dt="2022-04-29T09:34:05.789" v="1813" actId="478"/>
          <ac:spMkLst>
            <pc:docMk/>
            <pc:sldMk cId="3674623082" sldId="373"/>
            <ac:spMk id="3" creationId="{C6A3D768-DE08-4E35-83C9-03A1BE17A512}"/>
          </ac:spMkLst>
        </pc:spChg>
        <pc:spChg chg="add mod">
          <ac:chgData name="Tirapelle, Monica" userId="ea66f7dc-433e-4dba-b4df-cd22d65dcee2" providerId="ADAL" clId="{BF7C961C-8200-457C-8F32-2E6E16FD6530}" dt="2022-04-29T09:36:43.072" v="1855" actId="1076"/>
          <ac:spMkLst>
            <pc:docMk/>
            <pc:sldMk cId="3674623082" sldId="373"/>
            <ac:spMk id="6" creationId="{9C6CD3E7-1914-431C-8D19-DD0A6B766227}"/>
          </ac:spMkLst>
        </pc:spChg>
        <pc:picChg chg="add mod">
          <ac:chgData name="Tirapelle, Monica" userId="ea66f7dc-433e-4dba-b4df-cd22d65dcee2" providerId="ADAL" clId="{BF7C961C-8200-457C-8F32-2E6E16FD6530}" dt="2022-04-29T09:36:39.177" v="1854" actId="1076"/>
          <ac:picMkLst>
            <pc:docMk/>
            <pc:sldMk cId="3674623082" sldId="373"/>
            <ac:picMk id="5" creationId="{8D59D688-0053-43DA-A218-A1BB75A42274}"/>
          </ac:picMkLst>
        </pc:picChg>
      </pc:sldChg>
    </pc:docChg>
  </pc:docChgLst>
  <pc:docChgLst>
    <pc:chgData name="Tirapelle, Monica" userId="ea66f7dc-433e-4dba-b4df-cd22d65dcee2" providerId="ADAL" clId="{F6806410-67B2-44E1-97F7-6EA2C26B7118}"/>
    <pc:docChg chg="undo redo custSel addSld delSld modSld sldOrd">
      <pc:chgData name="Tirapelle, Monica" userId="ea66f7dc-433e-4dba-b4df-cd22d65dcee2" providerId="ADAL" clId="{F6806410-67B2-44E1-97F7-6EA2C26B7118}" dt="2022-11-10T15:21:21.790" v="6364" actId="113"/>
      <pc:docMkLst>
        <pc:docMk/>
      </pc:docMkLst>
      <pc:sldChg chg="modSp mod">
        <pc:chgData name="Tirapelle, Monica" userId="ea66f7dc-433e-4dba-b4df-cd22d65dcee2" providerId="ADAL" clId="{F6806410-67B2-44E1-97F7-6EA2C26B7118}" dt="2022-11-04T10:48:33.723" v="1047" actId="20577"/>
        <pc:sldMkLst>
          <pc:docMk/>
          <pc:sldMk cId="2531566278" sldId="256"/>
        </pc:sldMkLst>
        <pc:spChg chg="mod">
          <ac:chgData name="Tirapelle, Monica" userId="ea66f7dc-433e-4dba-b4df-cd22d65dcee2" providerId="ADAL" clId="{F6806410-67B2-44E1-97F7-6EA2C26B7118}" dt="2022-11-04T10:48:33.723" v="1047" actId="20577"/>
          <ac:spMkLst>
            <pc:docMk/>
            <pc:sldMk cId="2531566278" sldId="256"/>
            <ac:spMk id="2" creationId="{00000000-0000-0000-0000-000000000000}"/>
          </ac:spMkLst>
        </pc:spChg>
      </pc:sldChg>
      <pc:sldChg chg="addSp modSp mod modShow">
        <pc:chgData name="Tirapelle, Monica" userId="ea66f7dc-433e-4dba-b4df-cd22d65dcee2" providerId="ADAL" clId="{F6806410-67B2-44E1-97F7-6EA2C26B7118}" dt="2022-11-10T14:23:15.301" v="5858" actId="20577"/>
        <pc:sldMkLst>
          <pc:docMk/>
          <pc:sldMk cId="4082042601" sldId="378"/>
        </pc:sldMkLst>
        <pc:spChg chg="mod">
          <ac:chgData name="Tirapelle, Monica" userId="ea66f7dc-433e-4dba-b4df-cd22d65dcee2" providerId="ADAL" clId="{F6806410-67B2-44E1-97F7-6EA2C26B7118}" dt="2022-11-10T14:23:15.301" v="5858" actId="20577"/>
          <ac:spMkLst>
            <pc:docMk/>
            <pc:sldMk cId="4082042601" sldId="378"/>
            <ac:spMk id="3" creationId="{B686EDE0-F4EF-87DB-AAA6-C78CFA0D4A96}"/>
          </ac:spMkLst>
        </pc:spChg>
        <pc:spChg chg="add mod">
          <ac:chgData name="Tirapelle, Monica" userId="ea66f7dc-433e-4dba-b4df-cd22d65dcee2" providerId="ADAL" clId="{F6806410-67B2-44E1-97F7-6EA2C26B7118}" dt="2022-11-08T08:37:48.454" v="3900" actId="20577"/>
          <ac:spMkLst>
            <pc:docMk/>
            <pc:sldMk cId="4082042601" sldId="378"/>
            <ac:spMk id="5" creationId="{3B8016DB-D2F6-E1E2-558F-B05E4E09A92D}"/>
          </ac:spMkLst>
        </pc:spChg>
      </pc:sldChg>
      <pc:sldChg chg="addSp delSp modSp mod">
        <pc:chgData name="Tirapelle, Monica" userId="ea66f7dc-433e-4dba-b4df-cd22d65dcee2" providerId="ADAL" clId="{F6806410-67B2-44E1-97F7-6EA2C26B7118}" dt="2022-11-10T14:22:13.107" v="5851" actId="20577"/>
        <pc:sldMkLst>
          <pc:docMk/>
          <pc:sldMk cId="4197554446" sldId="385"/>
        </pc:sldMkLst>
        <pc:spChg chg="mod">
          <ac:chgData name="Tirapelle, Monica" userId="ea66f7dc-433e-4dba-b4df-cd22d65dcee2" providerId="ADAL" clId="{F6806410-67B2-44E1-97F7-6EA2C26B7118}" dt="2022-11-04T10:29:53.419" v="840" actId="20577"/>
          <ac:spMkLst>
            <pc:docMk/>
            <pc:sldMk cId="4197554446" sldId="385"/>
            <ac:spMk id="2" creationId="{06825D63-2A9E-8EEF-3B2F-9511420D1E5B}"/>
          </ac:spMkLst>
        </pc:spChg>
        <pc:spChg chg="mod">
          <ac:chgData name="Tirapelle, Monica" userId="ea66f7dc-433e-4dba-b4df-cd22d65dcee2" providerId="ADAL" clId="{F6806410-67B2-44E1-97F7-6EA2C26B7118}" dt="2022-11-04T10:20:49.707" v="23" actId="14100"/>
          <ac:spMkLst>
            <pc:docMk/>
            <pc:sldMk cId="4197554446" sldId="385"/>
            <ac:spMk id="3" creationId="{DCDE7ABC-7ED2-2970-97F6-2D2927251A96}"/>
          </ac:spMkLst>
        </pc:spChg>
        <pc:spChg chg="mod">
          <ac:chgData name="Tirapelle, Monica" userId="ea66f7dc-433e-4dba-b4df-cd22d65dcee2" providerId="ADAL" clId="{F6806410-67B2-44E1-97F7-6EA2C26B7118}" dt="2022-11-10T14:22:13.107" v="5851" actId="20577"/>
          <ac:spMkLst>
            <pc:docMk/>
            <pc:sldMk cId="4197554446" sldId="385"/>
            <ac:spMk id="11" creationId="{75CD2440-9EAD-1123-4328-5455B4EA23CD}"/>
          </ac:spMkLst>
        </pc:spChg>
        <pc:picChg chg="add del mod">
          <ac:chgData name="Tirapelle, Monica" userId="ea66f7dc-433e-4dba-b4df-cd22d65dcee2" providerId="ADAL" clId="{F6806410-67B2-44E1-97F7-6EA2C26B7118}" dt="2022-11-10T10:53:52.388" v="4758" actId="478"/>
          <ac:picMkLst>
            <pc:docMk/>
            <pc:sldMk cId="4197554446" sldId="385"/>
            <ac:picMk id="5" creationId="{A34179B7-7524-74B2-DF6F-66607ADBF50A}"/>
          </ac:picMkLst>
        </pc:picChg>
        <pc:picChg chg="add del mod">
          <ac:chgData name="Tirapelle, Monica" userId="ea66f7dc-433e-4dba-b4df-cd22d65dcee2" providerId="ADAL" clId="{F6806410-67B2-44E1-97F7-6EA2C26B7118}" dt="2022-11-10T10:53:53.091" v="4759" actId="478"/>
          <ac:picMkLst>
            <pc:docMk/>
            <pc:sldMk cId="4197554446" sldId="385"/>
            <ac:picMk id="6" creationId="{A2CCBE7E-7D83-13A1-E5BB-882418CF8B5D}"/>
          </ac:picMkLst>
        </pc:picChg>
      </pc:sldChg>
      <pc:sldChg chg="addSp delSp modSp mod ord modShow">
        <pc:chgData name="Tirapelle, Monica" userId="ea66f7dc-433e-4dba-b4df-cd22d65dcee2" providerId="ADAL" clId="{F6806410-67B2-44E1-97F7-6EA2C26B7118}" dt="2022-11-10T14:31:29.975" v="5869"/>
        <pc:sldMkLst>
          <pc:docMk/>
          <pc:sldMk cId="753787105" sldId="386"/>
        </pc:sldMkLst>
        <pc:spChg chg="mod">
          <ac:chgData name="Tirapelle, Monica" userId="ea66f7dc-433e-4dba-b4df-cd22d65dcee2" providerId="ADAL" clId="{F6806410-67B2-44E1-97F7-6EA2C26B7118}" dt="2022-11-10T14:20:52.771" v="5823" actId="20577"/>
          <ac:spMkLst>
            <pc:docMk/>
            <pc:sldMk cId="753787105" sldId="386"/>
            <ac:spMk id="3" creationId="{8E57F962-BBF5-3E41-0363-E08AF205FAB0}"/>
          </ac:spMkLst>
        </pc:spChg>
        <pc:picChg chg="add del mod">
          <ac:chgData name="Tirapelle, Monica" userId="ea66f7dc-433e-4dba-b4df-cd22d65dcee2" providerId="ADAL" clId="{F6806410-67B2-44E1-97F7-6EA2C26B7118}" dt="2022-11-10T14:20:26.371" v="5794" actId="478"/>
          <ac:picMkLst>
            <pc:docMk/>
            <pc:sldMk cId="753787105" sldId="386"/>
            <ac:picMk id="6" creationId="{258F90F7-6632-8505-A906-BB465F3E1431}"/>
          </ac:picMkLst>
        </pc:picChg>
      </pc:sldChg>
      <pc:sldChg chg="modSp mod modShow">
        <pc:chgData name="Tirapelle, Monica" userId="ea66f7dc-433e-4dba-b4df-cd22d65dcee2" providerId="ADAL" clId="{F6806410-67B2-44E1-97F7-6EA2C26B7118}" dt="2022-11-04T10:48:26.667" v="1043" actId="729"/>
        <pc:sldMkLst>
          <pc:docMk/>
          <pc:sldMk cId="3685312396" sldId="395"/>
        </pc:sldMkLst>
        <pc:spChg chg="mod">
          <ac:chgData name="Tirapelle, Monica" userId="ea66f7dc-433e-4dba-b4df-cd22d65dcee2" providerId="ADAL" clId="{F6806410-67B2-44E1-97F7-6EA2C26B7118}" dt="2022-11-04T10:48:21.430" v="1042" actId="20577"/>
          <ac:spMkLst>
            <pc:docMk/>
            <pc:sldMk cId="3685312396" sldId="395"/>
            <ac:spMk id="3" creationId="{3329D567-180C-2916-2B98-56E4C74A9008}"/>
          </ac:spMkLst>
        </pc:spChg>
      </pc:sldChg>
      <pc:sldChg chg="del">
        <pc:chgData name="Tirapelle, Monica" userId="ea66f7dc-433e-4dba-b4df-cd22d65dcee2" providerId="ADAL" clId="{F6806410-67B2-44E1-97F7-6EA2C26B7118}" dt="2022-11-04T10:29:56.779" v="841" actId="2696"/>
        <pc:sldMkLst>
          <pc:docMk/>
          <pc:sldMk cId="1403929175" sldId="397"/>
        </pc:sldMkLst>
      </pc:sldChg>
      <pc:sldChg chg="addSp delSp modSp mod modNotesTx">
        <pc:chgData name="Tirapelle, Monica" userId="ea66f7dc-433e-4dba-b4df-cd22d65dcee2" providerId="ADAL" clId="{F6806410-67B2-44E1-97F7-6EA2C26B7118}" dt="2022-11-10T14:08:20.227" v="5508" actId="20577"/>
        <pc:sldMkLst>
          <pc:docMk/>
          <pc:sldMk cId="3329895133" sldId="404"/>
        </pc:sldMkLst>
        <pc:spChg chg="mod">
          <ac:chgData name="Tirapelle, Monica" userId="ea66f7dc-433e-4dba-b4df-cd22d65dcee2" providerId="ADAL" clId="{F6806410-67B2-44E1-97F7-6EA2C26B7118}" dt="2022-11-10T14:08:20.227" v="5508" actId="20577"/>
          <ac:spMkLst>
            <pc:docMk/>
            <pc:sldMk cId="3329895133" sldId="404"/>
            <ac:spMk id="2" creationId="{A644DC61-9207-AC4E-DC9E-F8F2A45590BF}"/>
          </ac:spMkLst>
        </pc:spChg>
        <pc:spChg chg="mod">
          <ac:chgData name="Tirapelle, Monica" userId="ea66f7dc-433e-4dba-b4df-cd22d65dcee2" providerId="ADAL" clId="{F6806410-67B2-44E1-97F7-6EA2C26B7118}" dt="2022-11-04T17:09:43.414" v="3516" actId="1076"/>
          <ac:spMkLst>
            <pc:docMk/>
            <pc:sldMk cId="3329895133" sldId="404"/>
            <ac:spMk id="3" creationId="{00A13EAB-5AF4-B9A8-F946-13639F004E9C}"/>
          </ac:spMkLst>
        </pc:spChg>
        <pc:spChg chg="add del mod">
          <ac:chgData name="Tirapelle, Monica" userId="ea66f7dc-433e-4dba-b4df-cd22d65dcee2" providerId="ADAL" clId="{F6806410-67B2-44E1-97F7-6EA2C26B7118}" dt="2022-11-04T10:32:45.083" v="877" actId="478"/>
          <ac:spMkLst>
            <pc:docMk/>
            <pc:sldMk cId="3329895133" sldId="404"/>
            <ac:spMk id="5" creationId="{F48F8CCE-D214-B8E9-560D-BBBA168D3B6B}"/>
          </ac:spMkLst>
        </pc:spChg>
        <pc:spChg chg="add mod ord">
          <ac:chgData name="Tirapelle, Monica" userId="ea66f7dc-433e-4dba-b4df-cd22d65dcee2" providerId="ADAL" clId="{F6806410-67B2-44E1-97F7-6EA2C26B7118}" dt="2022-11-04T10:38:40.155" v="945" actId="167"/>
          <ac:spMkLst>
            <pc:docMk/>
            <pc:sldMk cId="3329895133" sldId="404"/>
            <ac:spMk id="6" creationId="{8083C261-FB14-E012-FE23-C26950446458}"/>
          </ac:spMkLst>
        </pc:spChg>
        <pc:graphicFrameChg chg="add del mod modGraphic">
          <ac:chgData name="Tirapelle, Monica" userId="ea66f7dc-433e-4dba-b4df-cd22d65dcee2" providerId="ADAL" clId="{F6806410-67B2-44E1-97F7-6EA2C26B7118}" dt="2022-11-04T17:10:24.881" v="3529" actId="21"/>
          <ac:graphicFrameMkLst>
            <pc:docMk/>
            <pc:sldMk cId="3329895133" sldId="404"/>
            <ac:graphicFrameMk id="5" creationId="{8340CDA5-4813-F8ED-BF2E-46FF2CDE20C7}"/>
          </ac:graphicFrameMkLst>
        </pc:graphicFrameChg>
        <pc:graphicFrameChg chg="mod modGraphic">
          <ac:chgData name="Tirapelle, Monica" userId="ea66f7dc-433e-4dba-b4df-cd22d65dcee2" providerId="ADAL" clId="{F6806410-67B2-44E1-97F7-6EA2C26B7118}" dt="2022-11-04T17:09:59.146" v="3520" actId="1076"/>
          <ac:graphicFrameMkLst>
            <pc:docMk/>
            <pc:sldMk cId="3329895133" sldId="404"/>
            <ac:graphicFrameMk id="13" creationId="{734C2891-25D4-9EB7-4FD5-B67C8DBEDF63}"/>
          </ac:graphicFrameMkLst>
        </pc:graphicFrameChg>
      </pc:sldChg>
      <pc:sldChg chg="modSp del mod">
        <pc:chgData name="Tirapelle, Monica" userId="ea66f7dc-433e-4dba-b4df-cd22d65dcee2" providerId="ADAL" clId="{F6806410-67B2-44E1-97F7-6EA2C26B7118}" dt="2022-11-04T10:36:24.377" v="918" actId="2696"/>
        <pc:sldMkLst>
          <pc:docMk/>
          <pc:sldMk cId="4070897188" sldId="405"/>
        </pc:sldMkLst>
        <pc:graphicFrameChg chg="modGraphic">
          <ac:chgData name="Tirapelle, Monica" userId="ea66f7dc-433e-4dba-b4df-cd22d65dcee2" providerId="ADAL" clId="{F6806410-67B2-44E1-97F7-6EA2C26B7118}" dt="2022-11-04T10:32:01.660" v="872" actId="2162"/>
          <ac:graphicFrameMkLst>
            <pc:docMk/>
            <pc:sldMk cId="4070897188" sldId="405"/>
            <ac:graphicFrameMk id="13" creationId="{734C2891-25D4-9EB7-4FD5-B67C8DBEDF63}"/>
          </ac:graphicFrameMkLst>
        </pc:graphicFrameChg>
      </pc:sldChg>
      <pc:sldChg chg="del">
        <pc:chgData name="Tirapelle, Monica" userId="ea66f7dc-433e-4dba-b4df-cd22d65dcee2" providerId="ADAL" clId="{F6806410-67B2-44E1-97F7-6EA2C26B7118}" dt="2022-11-04T10:37:10.452" v="924" actId="2696"/>
        <pc:sldMkLst>
          <pc:docMk/>
          <pc:sldMk cId="946178171" sldId="406"/>
        </pc:sldMkLst>
      </pc:sldChg>
      <pc:sldChg chg="addSp delSp modSp mod">
        <pc:chgData name="Tirapelle, Monica" userId="ea66f7dc-433e-4dba-b4df-cd22d65dcee2" providerId="ADAL" clId="{F6806410-67B2-44E1-97F7-6EA2C26B7118}" dt="2022-11-09T17:34:45.097" v="4258" actId="1076"/>
        <pc:sldMkLst>
          <pc:docMk/>
          <pc:sldMk cId="1150004639" sldId="410"/>
        </pc:sldMkLst>
        <pc:spChg chg="del">
          <ac:chgData name="Tirapelle, Monica" userId="ea66f7dc-433e-4dba-b4df-cd22d65dcee2" providerId="ADAL" clId="{F6806410-67B2-44E1-97F7-6EA2C26B7118}" dt="2022-11-04T10:42:23.253" v="978" actId="478"/>
          <ac:spMkLst>
            <pc:docMk/>
            <pc:sldMk cId="1150004639" sldId="410"/>
            <ac:spMk id="6" creationId="{8C878F56-DB9B-6EE9-B836-D17FF5E5716C}"/>
          </ac:spMkLst>
        </pc:spChg>
        <pc:spChg chg="add mod">
          <ac:chgData name="Tirapelle, Monica" userId="ea66f7dc-433e-4dba-b4df-cd22d65dcee2" providerId="ADAL" clId="{F6806410-67B2-44E1-97F7-6EA2C26B7118}" dt="2022-11-04T17:13:03.531" v="3711" actId="20577"/>
          <ac:spMkLst>
            <pc:docMk/>
            <pc:sldMk cId="1150004639" sldId="410"/>
            <ac:spMk id="6" creationId="{CB52A025-FE49-6FCD-FBC1-CD24BF5BFF67}"/>
          </ac:spMkLst>
        </pc:spChg>
        <pc:spChg chg="add mod">
          <ac:chgData name="Tirapelle, Monica" userId="ea66f7dc-433e-4dba-b4df-cd22d65dcee2" providerId="ADAL" clId="{F6806410-67B2-44E1-97F7-6EA2C26B7118}" dt="2022-11-09T17:34:36.227" v="4257" actId="208"/>
          <ac:spMkLst>
            <pc:docMk/>
            <pc:sldMk cId="1150004639" sldId="410"/>
            <ac:spMk id="8" creationId="{4A6A5119-BD4A-8AA9-8A3C-6A665B495124}"/>
          </ac:spMkLst>
        </pc:spChg>
        <pc:spChg chg="add mod">
          <ac:chgData name="Tirapelle, Monica" userId="ea66f7dc-433e-4dba-b4df-cd22d65dcee2" providerId="ADAL" clId="{F6806410-67B2-44E1-97F7-6EA2C26B7118}" dt="2022-11-09T17:34:45.097" v="4258" actId="1076"/>
          <ac:spMkLst>
            <pc:docMk/>
            <pc:sldMk cId="1150004639" sldId="410"/>
            <ac:spMk id="9" creationId="{71D9CC61-74D0-73EB-F70D-739FE1EA8B3E}"/>
          </ac:spMkLst>
        </pc:spChg>
        <pc:graphicFrameChg chg="add mod modGraphic">
          <ac:chgData name="Tirapelle, Monica" userId="ea66f7dc-433e-4dba-b4df-cd22d65dcee2" providerId="ADAL" clId="{F6806410-67B2-44E1-97F7-6EA2C26B7118}" dt="2022-11-04T17:11:44.164" v="3550" actId="20577"/>
          <ac:graphicFrameMkLst>
            <pc:docMk/>
            <pc:sldMk cId="1150004639" sldId="410"/>
            <ac:graphicFrameMk id="3" creationId="{B5DB1109-3CC7-D468-B251-A9B015D8D7C1}"/>
          </ac:graphicFrameMkLst>
        </pc:graphicFrameChg>
        <pc:graphicFrameChg chg="add del mod modGraphic">
          <ac:chgData name="Tirapelle, Monica" userId="ea66f7dc-433e-4dba-b4df-cd22d65dcee2" providerId="ADAL" clId="{F6806410-67B2-44E1-97F7-6EA2C26B7118}" dt="2022-11-04T17:10:15.914" v="3525" actId="21"/>
          <ac:graphicFrameMkLst>
            <pc:docMk/>
            <pc:sldMk cId="1150004639" sldId="410"/>
            <ac:graphicFrameMk id="5" creationId="{F00FD687-B902-0FF2-C2F6-547DBCD3DF86}"/>
          </ac:graphicFrameMkLst>
        </pc:graphicFrameChg>
        <pc:picChg chg="add del mod">
          <ac:chgData name="Tirapelle, Monica" userId="ea66f7dc-433e-4dba-b4df-cd22d65dcee2" providerId="ADAL" clId="{F6806410-67B2-44E1-97F7-6EA2C26B7118}" dt="2022-11-09T17:33:55.467" v="4248" actId="478"/>
          <ac:picMkLst>
            <pc:docMk/>
            <pc:sldMk cId="1150004639" sldId="410"/>
            <ac:picMk id="7" creationId="{303AF4A6-E452-9758-3812-CB0C4080CF2A}"/>
          </ac:picMkLst>
        </pc:picChg>
      </pc:sldChg>
      <pc:sldChg chg="modSp new add del mod ord modShow">
        <pc:chgData name="Tirapelle, Monica" userId="ea66f7dc-433e-4dba-b4df-cd22d65dcee2" providerId="ADAL" clId="{F6806410-67B2-44E1-97F7-6EA2C26B7118}" dt="2022-11-04T14:51:18.827" v="3373" actId="729"/>
        <pc:sldMkLst>
          <pc:docMk/>
          <pc:sldMk cId="271658073" sldId="411"/>
        </pc:sldMkLst>
        <pc:spChg chg="mod">
          <ac:chgData name="Tirapelle, Monica" userId="ea66f7dc-433e-4dba-b4df-cd22d65dcee2" providerId="ADAL" clId="{F6806410-67B2-44E1-97F7-6EA2C26B7118}" dt="2022-11-04T11:23:19.335" v="1661" actId="20577"/>
          <ac:spMkLst>
            <pc:docMk/>
            <pc:sldMk cId="271658073" sldId="411"/>
            <ac:spMk id="2" creationId="{19A7301F-FDF1-EE7D-B8D2-0C1F787BA27D}"/>
          </ac:spMkLst>
        </pc:spChg>
        <pc:spChg chg="mod">
          <ac:chgData name="Tirapelle, Monica" userId="ea66f7dc-433e-4dba-b4df-cd22d65dcee2" providerId="ADAL" clId="{F6806410-67B2-44E1-97F7-6EA2C26B7118}" dt="2022-11-04T11:23:15.687" v="1651" actId="113"/>
          <ac:spMkLst>
            <pc:docMk/>
            <pc:sldMk cId="271658073" sldId="411"/>
            <ac:spMk id="3" creationId="{67587252-6780-BED8-D9FB-CD87233D6E0C}"/>
          </ac:spMkLst>
        </pc:spChg>
      </pc:sldChg>
      <pc:sldChg chg="modSp new del mod">
        <pc:chgData name="Tirapelle, Monica" userId="ea66f7dc-433e-4dba-b4df-cd22d65dcee2" providerId="ADAL" clId="{F6806410-67B2-44E1-97F7-6EA2C26B7118}" dt="2022-11-04T14:48:00.686" v="3200" actId="680"/>
        <pc:sldMkLst>
          <pc:docMk/>
          <pc:sldMk cId="1694866770" sldId="411"/>
        </pc:sldMkLst>
        <pc:spChg chg="mod">
          <ac:chgData name="Tirapelle, Monica" userId="ea66f7dc-433e-4dba-b4df-cd22d65dcee2" providerId="ADAL" clId="{F6806410-67B2-44E1-97F7-6EA2C26B7118}" dt="2022-11-04T14:48:00.239" v="3199" actId="20577"/>
          <ac:spMkLst>
            <pc:docMk/>
            <pc:sldMk cId="1694866770" sldId="411"/>
            <ac:spMk id="2" creationId="{8AE53785-571B-8B1B-6C59-D7DD559085CD}"/>
          </ac:spMkLst>
        </pc:spChg>
      </pc:sldChg>
      <pc:sldChg chg="addSp modSp new add del mod modShow">
        <pc:chgData name="Tirapelle, Monica" userId="ea66f7dc-433e-4dba-b4df-cd22d65dcee2" providerId="ADAL" clId="{F6806410-67B2-44E1-97F7-6EA2C26B7118}" dt="2022-11-04T14:51:18.827" v="3373" actId="729"/>
        <pc:sldMkLst>
          <pc:docMk/>
          <pc:sldMk cId="438672691" sldId="412"/>
        </pc:sldMkLst>
        <pc:spChg chg="mod">
          <ac:chgData name="Tirapelle, Monica" userId="ea66f7dc-433e-4dba-b4df-cd22d65dcee2" providerId="ADAL" clId="{F6806410-67B2-44E1-97F7-6EA2C26B7118}" dt="2022-11-04T11:18:44.045" v="1402" actId="20577"/>
          <ac:spMkLst>
            <pc:docMk/>
            <pc:sldMk cId="438672691" sldId="412"/>
            <ac:spMk id="2" creationId="{E3108D2E-E71B-4D37-59BB-46D7AA51DA25}"/>
          </ac:spMkLst>
        </pc:spChg>
        <pc:spChg chg="mod">
          <ac:chgData name="Tirapelle, Monica" userId="ea66f7dc-433e-4dba-b4df-cd22d65dcee2" providerId="ADAL" clId="{F6806410-67B2-44E1-97F7-6EA2C26B7118}" dt="2022-11-04T11:21:46.573" v="1508" actId="20577"/>
          <ac:spMkLst>
            <pc:docMk/>
            <pc:sldMk cId="438672691" sldId="412"/>
            <ac:spMk id="3" creationId="{B943333B-0C92-D1D2-9C69-D9BBA415FFA5}"/>
          </ac:spMkLst>
        </pc:spChg>
        <pc:picChg chg="add mod">
          <ac:chgData name="Tirapelle, Monica" userId="ea66f7dc-433e-4dba-b4df-cd22d65dcee2" providerId="ADAL" clId="{F6806410-67B2-44E1-97F7-6EA2C26B7118}" dt="2022-11-04T11:21:48.908" v="1509" actId="1076"/>
          <ac:picMkLst>
            <pc:docMk/>
            <pc:sldMk cId="438672691" sldId="412"/>
            <ac:picMk id="6" creationId="{FFDF9B0E-DB6E-B861-A573-8969D15AD93F}"/>
          </ac:picMkLst>
        </pc:picChg>
      </pc:sldChg>
      <pc:sldChg chg="del">
        <pc:chgData name="Tirapelle, Monica" userId="ea66f7dc-433e-4dba-b4df-cd22d65dcee2" providerId="ADAL" clId="{F6806410-67B2-44E1-97F7-6EA2C26B7118}" dt="2022-11-04T10:48:17.735" v="1041" actId="2696"/>
        <pc:sldMkLst>
          <pc:docMk/>
          <pc:sldMk cId="1609603268" sldId="412"/>
        </pc:sldMkLst>
      </pc:sldChg>
      <pc:sldChg chg="modSp new add del mod modShow">
        <pc:chgData name="Tirapelle, Monica" userId="ea66f7dc-433e-4dba-b4df-cd22d65dcee2" providerId="ADAL" clId="{F6806410-67B2-44E1-97F7-6EA2C26B7118}" dt="2022-11-04T14:51:18.827" v="3373" actId="729"/>
        <pc:sldMkLst>
          <pc:docMk/>
          <pc:sldMk cId="2710967701" sldId="413"/>
        </pc:sldMkLst>
        <pc:spChg chg="mod">
          <ac:chgData name="Tirapelle, Monica" userId="ea66f7dc-433e-4dba-b4df-cd22d65dcee2" providerId="ADAL" clId="{F6806410-67B2-44E1-97F7-6EA2C26B7118}" dt="2022-11-04T11:23:46.769" v="1669" actId="255"/>
          <ac:spMkLst>
            <pc:docMk/>
            <pc:sldMk cId="2710967701" sldId="413"/>
            <ac:spMk id="2" creationId="{EF977A30-3D83-A9EF-C6C1-756741AD4EAE}"/>
          </ac:spMkLst>
        </pc:spChg>
        <pc:spChg chg="mod">
          <ac:chgData name="Tirapelle, Monica" userId="ea66f7dc-433e-4dba-b4df-cd22d65dcee2" providerId="ADAL" clId="{F6806410-67B2-44E1-97F7-6EA2C26B7118}" dt="2022-11-04T11:25:32.047" v="1895" actId="12"/>
          <ac:spMkLst>
            <pc:docMk/>
            <pc:sldMk cId="2710967701" sldId="413"/>
            <ac:spMk id="3" creationId="{384B8E63-377B-5DE1-EB9B-9BE7DFBBDCEB}"/>
          </ac:spMkLst>
        </pc:spChg>
      </pc:sldChg>
      <pc:sldChg chg="delSp del mod">
        <pc:chgData name="Tirapelle, Monica" userId="ea66f7dc-433e-4dba-b4df-cd22d65dcee2" providerId="ADAL" clId="{F6806410-67B2-44E1-97F7-6EA2C26B7118}" dt="2022-11-04T10:48:17.735" v="1041" actId="2696"/>
        <pc:sldMkLst>
          <pc:docMk/>
          <pc:sldMk cId="3382249116" sldId="413"/>
        </pc:sldMkLst>
        <pc:picChg chg="del">
          <ac:chgData name="Tirapelle, Monica" userId="ea66f7dc-433e-4dba-b4df-cd22d65dcee2" providerId="ADAL" clId="{F6806410-67B2-44E1-97F7-6EA2C26B7118}" dt="2022-11-04T10:20:59.252" v="24" actId="21"/>
          <ac:picMkLst>
            <pc:docMk/>
            <pc:sldMk cId="3382249116" sldId="413"/>
            <ac:picMk id="8" creationId="{E5584135-F1DC-3562-2BED-639FB4A1506A}"/>
          </ac:picMkLst>
        </pc:picChg>
      </pc:sldChg>
      <pc:sldChg chg="modSp new add del mod modShow">
        <pc:chgData name="Tirapelle, Monica" userId="ea66f7dc-433e-4dba-b4df-cd22d65dcee2" providerId="ADAL" clId="{F6806410-67B2-44E1-97F7-6EA2C26B7118}" dt="2022-11-04T14:51:18.827" v="3373" actId="729"/>
        <pc:sldMkLst>
          <pc:docMk/>
          <pc:sldMk cId="2118067064" sldId="414"/>
        </pc:sldMkLst>
        <pc:spChg chg="mod">
          <ac:chgData name="Tirapelle, Monica" userId="ea66f7dc-433e-4dba-b4df-cd22d65dcee2" providerId="ADAL" clId="{F6806410-67B2-44E1-97F7-6EA2C26B7118}" dt="2022-11-04T11:22:51.573" v="1621" actId="120"/>
          <ac:spMkLst>
            <pc:docMk/>
            <pc:sldMk cId="2118067064" sldId="414"/>
            <ac:spMk id="2" creationId="{842EC3D4-FB29-24B3-2C4F-CC4BE4125598}"/>
          </ac:spMkLst>
        </pc:spChg>
        <pc:spChg chg="mod">
          <ac:chgData name="Tirapelle, Monica" userId="ea66f7dc-433e-4dba-b4df-cd22d65dcee2" providerId="ADAL" clId="{F6806410-67B2-44E1-97F7-6EA2C26B7118}" dt="2022-11-04T11:23:08.197" v="1650" actId="20577"/>
          <ac:spMkLst>
            <pc:docMk/>
            <pc:sldMk cId="2118067064" sldId="414"/>
            <ac:spMk id="3" creationId="{33BA6EF8-7366-29A0-8E8B-0ED8CC535BB2}"/>
          </ac:spMkLst>
        </pc:spChg>
      </pc:sldChg>
      <pc:sldChg chg="delSp del mod">
        <pc:chgData name="Tirapelle, Monica" userId="ea66f7dc-433e-4dba-b4df-cd22d65dcee2" providerId="ADAL" clId="{F6806410-67B2-44E1-97F7-6EA2C26B7118}" dt="2022-11-04T10:48:17.735" v="1041" actId="2696"/>
        <pc:sldMkLst>
          <pc:docMk/>
          <pc:sldMk cId="3244659867" sldId="414"/>
        </pc:sldMkLst>
        <pc:picChg chg="del">
          <ac:chgData name="Tirapelle, Monica" userId="ea66f7dc-433e-4dba-b4df-cd22d65dcee2" providerId="ADAL" clId="{F6806410-67B2-44E1-97F7-6EA2C26B7118}" dt="2022-11-04T10:21:17.462" v="28" actId="21"/>
          <ac:picMkLst>
            <pc:docMk/>
            <pc:sldMk cId="3244659867" sldId="414"/>
            <ac:picMk id="7" creationId="{9E74CFA1-F256-F236-73EE-8F6C5FBA2D64}"/>
          </ac:picMkLst>
        </pc:picChg>
      </pc:sldChg>
      <pc:sldChg chg="modSp add del mod modShow">
        <pc:chgData name="Tirapelle, Monica" userId="ea66f7dc-433e-4dba-b4df-cd22d65dcee2" providerId="ADAL" clId="{F6806410-67B2-44E1-97F7-6EA2C26B7118}" dt="2022-11-04T14:51:18.827" v="3373" actId="729"/>
        <pc:sldMkLst>
          <pc:docMk/>
          <pc:sldMk cId="2957157811" sldId="415"/>
        </pc:sldMkLst>
        <pc:spChg chg="mod">
          <ac:chgData name="Tirapelle, Monica" userId="ea66f7dc-433e-4dba-b4df-cd22d65dcee2" providerId="ADAL" clId="{F6806410-67B2-44E1-97F7-6EA2C26B7118}" dt="2022-11-04T11:51:49.334" v="2528" actId="20577"/>
          <ac:spMkLst>
            <pc:docMk/>
            <pc:sldMk cId="2957157811" sldId="415"/>
            <ac:spMk id="3" creationId="{384B8E63-377B-5DE1-EB9B-9BE7DFBBDCEB}"/>
          </ac:spMkLst>
        </pc:spChg>
      </pc:sldChg>
      <pc:sldChg chg="modSp add del mod modShow">
        <pc:chgData name="Tirapelle, Monica" userId="ea66f7dc-433e-4dba-b4df-cd22d65dcee2" providerId="ADAL" clId="{F6806410-67B2-44E1-97F7-6EA2C26B7118}" dt="2022-11-04T14:51:18.827" v="3373" actId="729"/>
        <pc:sldMkLst>
          <pc:docMk/>
          <pc:sldMk cId="2891132951" sldId="416"/>
        </pc:sldMkLst>
        <pc:spChg chg="mod">
          <ac:chgData name="Tirapelle, Monica" userId="ea66f7dc-433e-4dba-b4df-cd22d65dcee2" providerId="ADAL" clId="{F6806410-67B2-44E1-97F7-6EA2C26B7118}" dt="2022-11-04T11:29:16.724" v="2194" actId="20577"/>
          <ac:spMkLst>
            <pc:docMk/>
            <pc:sldMk cId="2891132951" sldId="416"/>
            <ac:spMk id="2" creationId="{EF977A30-3D83-A9EF-C6C1-756741AD4EAE}"/>
          </ac:spMkLst>
        </pc:spChg>
        <pc:spChg chg="mod">
          <ac:chgData name="Tirapelle, Monica" userId="ea66f7dc-433e-4dba-b4df-cd22d65dcee2" providerId="ADAL" clId="{F6806410-67B2-44E1-97F7-6EA2C26B7118}" dt="2022-11-04T11:49:49.383" v="2460" actId="20577"/>
          <ac:spMkLst>
            <pc:docMk/>
            <pc:sldMk cId="2891132951" sldId="416"/>
            <ac:spMk id="3" creationId="{384B8E63-377B-5DE1-EB9B-9BE7DFBBDCEB}"/>
          </ac:spMkLst>
        </pc:spChg>
      </pc:sldChg>
      <pc:sldChg chg="modSp add del mod modShow">
        <pc:chgData name="Tirapelle, Monica" userId="ea66f7dc-433e-4dba-b4df-cd22d65dcee2" providerId="ADAL" clId="{F6806410-67B2-44E1-97F7-6EA2C26B7118}" dt="2022-11-04T14:51:18.827" v="3373" actId="729"/>
        <pc:sldMkLst>
          <pc:docMk/>
          <pc:sldMk cId="4065513124" sldId="417"/>
        </pc:sldMkLst>
        <pc:spChg chg="mod">
          <ac:chgData name="Tirapelle, Monica" userId="ea66f7dc-433e-4dba-b4df-cd22d65dcee2" providerId="ADAL" clId="{F6806410-67B2-44E1-97F7-6EA2C26B7118}" dt="2022-11-04T11:52:14.903" v="2554" actId="20577"/>
          <ac:spMkLst>
            <pc:docMk/>
            <pc:sldMk cId="4065513124" sldId="417"/>
            <ac:spMk id="3" creationId="{384B8E63-377B-5DE1-EB9B-9BE7DFBBDCEB}"/>
          </ac:spMkLst>
        </pc:spChg>
      </pc:sldChg>
      <pc:sldChg chg="modSp add del mod modShow">
        <pc:chgData name="Tirapelle, Monica" userId="ea66f7dc-433e-4dba-b4df-cd22d65dcee2" providerId="ADAL" clId="{F6806410-67B2-44E1-97F7-6EA2C26B7118}" dt="2022-11-04T14:51:18.827" v="3373" actId="729"/>
        <pc:sldMkLst>
          <pc:docMk/>
          <pc:sldMk cId="3664192465" sldId="418"/>
        </pc:sldMkLst>
        <pc:spChg chg="mod">
          <ac:chgData name="Tirapelle, Monica" userId="ea66f7dc-433e-4dba-b4df-cd22d65dcee2" providerId="ADAL" clId="{F6806410-67B2-44E1-97F7-6EA2C26B7118}" dt="2022-11-04T11:52:52.789" v="2572" actId="20577"/>
          <ac:spMkLst>
            <pc:docMk/>
            <pc:sldMk cId="3664192465" sldId="418"/>
            <ac:spMk id="2" creationId="{EF977A30-3D83-A9EF-C6C1-756741AD4EAE}"/>
          </ac:spMkLst>
        </pc:spChg>
        <pc:spChg chg="mod">
          <ac:chgData name="Tirapelle, Monica" userId="ea66f7dc-433e-4dba-b4df-cd22d65dcee2" providerId="ADAL" clId="{F6806410-67B2-44E1-97F7-6EA2C26B7118}" dt="2022-11-04T11:57:12.013" v="2755" actId="20577"/>
          <ac:spMkLst>
            <pc:docMk/>
            <pc:sldMk cId="3664192465" sldId="418"/>
            <ac:spMk id="3" creationId="{384B8E63-377B-5DE1-EB9B-9BE7DFBBDCEB}"/>
          </ac:spMkLst>
        </pc:spChg>
      </pc:sldChg>
      <pc:sldChg chg="new del">
        <pc:chgData name="Tirapelle, Monica" userId="ea66f7dc-433e-4dba-b4df-cd22d65dcee2" providerId="ADAL" clId="{F6806410-67B2-44E1-97F7-6EA2C26B7118}" dt="2022-11-04T11:52:43.530" v="2556" actId="2696"/>
        <pc:sldMkLst>
          <pc:docMk/>
          <pc:sldMk cId="3830441869" sldId="418"/>
        </pc:sldMkLst>
      </pc:sldChg>
      <pc:sldChg chg="modSp add del mod modShow">
        <pc:chgData name="Tirapelle, Monica" userId="ea66f7dc-433e-4dba-b4df-cd22d65dcee2" providerId="ADAL" clId="{F6806410-67B2-44E1-97F7-6EA2C26B7118}" dt="2022-11-04T14:51:18.827" v="3373" actId="729"/>
        <pc:sldMkLst>
          <pc:docMk/>
          <pc:sldMk cId="432936803" sldId="419"/>
        </pc:sldMkLst>
        <pc:spChg chg="mod">
          <ac:chgData name="Tirapelle, Monica" userId="ea66f7dc-433e-4dba-b4df-cd22d65dcee2" providerId="ADAL" clId="{F6806410-67B2-44E1-97F7-6EA2C26B7118}" dt="2022-11-04T11:57:35.886" v="2768" actId="403"/>
          <ac:spMkLst>
            <pc:docMk/>
            <pc:sldMk cId="432936803" sldId="419"/>
            <ac:spMk id="2" creationId="{EF977A30-3D83-A9EF-C6C1-756741AD4EAE}"/>
          </ac:spMkLst>
        </pc:spChg>
        <pc:spChg chg="mod">
          <ac:chgData name="Tirapelle, Monica" userId="ea66f7dc-433e-4dba-b4df-cd22d65dcee2" providerId="ADAL" clId="{F6806410-67B2-44E1-97F7-6EA2C26B7118}" dt="2022-11-04T12:03:10.615" v="3189" actId="113"/>
          <ac:spMkLst>
            <pc:docMk/>
            <pc:sldMk cId="432936803" sldId="419"/>
            <ac:spMk id="3" creationId="{384B8E63-377B-5DE1-EB9B-9BE7DFBBDCEB}"/>
          </ac:spMkLst>
        </pc:spChg>
      </pc:sldChg>
      <pc:sldChg chg="addSp modSp new del mod">
        <pc:chgData name="Tirapelle, Monica" userId="ea66f7dc-433e-4dba-b4df-cd22d65dcee2" providerId="ADAL" clId="{F6806410-67B2-44E1-97F7-6EA2C26B7118}" dt="2022-11-10T14:20:20.623" v="5793" actId="2696"/>
        <pc:sldMkLst>
          <pc:docMk/>
          <pc:sldMk cId="398831092" sldId="420"/>
        </pc:sldMkLst>
        <pc:spChg chg="mod">
          <ac:chgData name="Tirapelle, Monica" userId="ea66f7dc-433e-4dba-b4df-cd22d65dcee2" providerId="ADAL" clId="{F6806410-67B2-44E1-97F7-6EA2C26B7118}" dt="2022-11-04T14:48:18.966" v="3225" actId="20577"/>
          <ac:spMkLst>
            <pc:docMk/>
            <pc:sldMk cId="398831092" sldId="420"/>
            <ac:spMk id="2" creationId="{71D0565F-C007-ECA8-85B0-72606FB82A38}"/>
          </ac:spMkLst>
        </pc:spChg>
        <pc:spChg chg="mod">
          <ac:chgData name="Tirapelle, Monica" userId="ea66f7dc-433e-4dba-b4df-cd22d65dcee2" providerId="ADAL" clId="{F6806410-67B2-44E1-97F7-6EA2C26B7118}" dt="2022-11-04T17:13:52.271" v="3712" actId="20577"/>
          <ac:spMkLst>
            <pc:docMk/>
            <pc:sldMk cId="398831092" sldId="420"/>
            <ac:spMk id="3" creationId="{FA79D685-6411-4879-2F7F-AD06659A970A}"/>
          </ac:spMkLst>
        </pc:spChg>
        <pc:spChg chg="add mod">
          <ac:chgData name="Tirapelle, Monica" userId="ea66f7dc-433e-4dba-b4df-cd22d65dcee2" providerId="ADAL" clId="{F6806410-67B2-44E1-97F7-6EA2C26B7118}" dt="2022-11-04T14:48:53.078" v="3277" actId="20577"/>
          <ac:spMkLst>
            <pc:docMk/>
            <pc:sldMk cId="398831092" sldId="420"/>
            <ac:spMk id="5" creationId="{1078D38E-5D67-37AB-7506-656663BDC37E}"/>
          </ac:spMkLst>
        </pc:spChg>
      </pc:sldChg>
      <pc:sldChg chg="addSp delSp modSp new mod">
        <pc:chgData name="Tirapelle, Monica" userId="ea66f7dc-433e-4dba-b4df-cd22d65dcee2" providerId="ADAL" clId="{F6806410-67B2-44E1-97F7-6EA2C26B7118}" dt="2022-11-10T15:21:21.790" v="6364" actId="113"/>
        <pc:sldMkLst>
          <pc:docMk/>
          <pc:sldMk cId="2026592036" sldId="421"/>
        </pc:sldMkLst>
        <pc:spChg chg="mod">
          <ac:chgData name="Tirapelle, Monica" userId="ea66f7dc-433e-4dba-b4df-cd22d65dcee2" providerId="ADAL" clId="{F6806410-67B2-44E1-97F7-6EA2C26B7118}" dt="2022-11-10T14:03:35.204" v="5296" actId="20577"/>
          <ac:spMkLst>
            <pc:docMk/>
            <pc:sldMk cId="2026592036" sldId="421"/>
            <ac:spMk id="2" creationId="{4C484A0D-9F38-02F7-3191-5E4D5BC0B58F}"/>
          </ac:spMkLst>
        </pc:spChg>
        <pc:spChg chg="del mod">
          <ac:chgData name="Tirapelle, Monica" userId="ea66f7dc-433e-4dba-b4df-cd22d65dcee2" providerId="ADAL" clId="{F6806410-67B2-44E1-97F7-6EA2C26B7118}" dt="2022-11-10T15:06:00.725" v="6239" actId="478"/>
          <ac:spMkLst>
            <pc:docMk/>
            <pc:sldMk cId="2026592036" sldId="421"/>
            <ac:spMk id="3" creationId="{8831ABA8-4E14-114A-C9A7-74140974E3B1}"/>
          </ac:spMkLst>
        </pc:spChg>
        <pc:spChg chg="add mod">
          <ac:chgData name="Tirapelle, Monica" userId="ea66f7dc-433e-4dba-b4df-cd22d65dcee2" providerId="ADAL" clId="{F6806410-67B2-44E1-97F7-6EA2C26B7118}" dt="2022-11-10T15:20:45.080" v="6350" actId="14100"/>
          <ac:spMkLst>
            <pc:docMk/>
            <pc:sldMk cId="2026592036" sldId="421"/>
            <ac:spMk id="9" creationId="{36560A31-867C-6375-4C21-FEAEDB5778CE}"/>
          </ac:spMkLst>
        </pc:spChg>
        <pc:spChg chg="add mod ord">
          <ac:chgData name="Tirapelle, Monica" userId="ea66f7dc-433e-4dba-b4df-cd22d65dcee2" providerId="ADAL" clId="{F6806410-67B2-44E1-97F7-6EA2C26B7118}" dt="2022-11-10T15:18:03.314" v="6282" actId="14100"/>
          <ac:spMkLst>
            <pc:docMk/>
            <pc:sldMk cId="2026592036" sldId="421"/>
            <ac:spMk id="16" creationId="{760972E5-0FEC-9C8B-ED1C-1F342A8D2EE4}"/>
          </ac:spMkLst>
        </pc:spChg>
        <pc:spChg chg="add mod">
          <ac:chgData name="Tirapelle, Monica" userId="ea66f7dc-433e-4dba-b4df-cd22d65dcee2" providerId="ADAL" clId="{F6806410-67B2-44E1-97F7-6EA2C26B7118}" dt="2022-11-10T15:18:38.634" v="6311" actId="1076"/>
          <ac:spMkLst>
            <pc:docMk/>
            <pc:sldMk cId="2026592036" sldId="421"/>
            <ac:spMk id="18" creationId="{06C37F92-F0E6-6809-D232-2A0EB14228D6}"/>
          </ac:spMkLst>
        </pc:spChg>
        <pc:spChg chg="add del mod">
          <ac:chgData name="Tirapelle, Monica" userId="ea66f7dc-433e-4dba-b4df-cd22d65dcee2" providerId="ADAL" clId="{F6806410-67B2-44E1-97F7-6EA2C26B7118}" dt="2022-11-10T15:19:26.134" v="6319" actId="478"/>
          <ac:spMkLst>
            <pc:docMk/>
            <pc:sldMk cId="2026592036" sldId="421"/>
            <ac:spMk id="20" creationId="{FFBAF3FD-6905-EA79-CFE3-8C40896E6196}"/>
          </ac:spMkLst>
        </pc:spChg>
        <pc:spChg chg="add mod">
          <ac:chgData name="Tirapelle, Monica" userId="ea66f7dc-433e-4dba-b4df-cd22d65dcee2" providerId="ADAL" clId="{F6806410-67B2-44E1-97F7-6EA2C26B7118}" dt="2022-11-10T15:20:48.931" v="6351" actId="1076"/>
          <ac:spMkLst>
            <pc:docMk/>
            <pc:sldMk cId="2026592036" sldId="421"/>
            <ac:spMk id="21" creationId="{F5D1D313-3E60-EEB4-0765-72EBB78DBEAB}"/>
          </ac:spMkLst>
        </pc:spChg>
        <pc:spChg chg="add del mod">
          <ac:chgData name="Tirapelle, Monica" userId="ea66f7dc-433e-4dba-b4df-cd22d65dcee2" providerId="ADAL" clId="{F6806410-67B2-44E1-97F7-6EA2C26B7118}" dt="2022-11-10T15:20:53.289" v="6353"/>
          <ac:spMkLst>
            <pc:docMk/>
            <pc:sldMk cId="2026592036" sldId="421"/>
            <ac:spMk id="22" creationId="{21ACD563-3033-9886-AD66-CAD0F5BBB3D0}"/>
          </ac:spMkLst>
        </pc:spChg>
        <pc:spChg chg="add mod">
          <ac:chgData name="Tirapelle, Monica" userId="ea66f7dc-433e-4dba-b4df-cd22d65dcee2" providerId="ADAL" clId="{F6806410-67B2-44E1-97F7-6EA2C26B7118}" dt="2022-11-10T15:21:21.790" v="6364" actId="113"/>
          <ac:spMkLst>
            <pc:docMk/>
            <pc:sldMk cId="2026592036" sldId="421"/>
            <ac:spMk id="24" creationId="{6BC5CD87-27DF-533D-1E55-DCB05B8062B8}"/>
          </ac:spMkLst>
        </pc:spChg>
        <pc:picChg chg="add del mod">
          <ac:chgData name="Tirapelle, Monica" userId="ea66f7dc-433e-4dba-b4df-cd22d65dcee2" providerId="ADAL" clId="{F6806410-67B2-44E1-97F7-6EA2C26B7118}" dt="2022-11-10T15:20:31.845" v="6347" actId="478"/>
          <ac:picMkLst>
            <pc:docMk/>
            <pc:sldMk cId="2026592036" sldId="421"/>
            <ac:picMk id="6" creationId="{4E860B29-6630-F69E-4F1D-DC9099816EB8}"/>
          </ac:picMkLst>
        </pc:picChg>
        <pc:picChg chg="add mod">
          <ac:chgData name="Tirapelle, Monica" userId="ea66f7dc-433e-4dba-b4df-cd22d65dcee2" providerId="ADAL" clId="{F6806410-67B2-44E1-97F7-6EA2C26B7118}" dt="2022-11-10T15:20:36.516" v="6348" actId="1076"/>
          <ac:picMkLst>
            <pc:docMk/>
            <pc:sldMk cId="2026592036" sldId="421"/>
            <ac:picMk id="8" creationId="{5BFE1CB7-B63B-ECF8-64C4-87378BC20076}"/>
          </ac:picMkLst>
        </pc:picChg>
        <pc:picChg chg="add mod">
          <ac:chgData name="Tirapelle, Monica" userId="ea66f7dc-433e-4dba-b4df-cd22d65dcee2" providerId="ADAL" clId="{F6806410-67B2-44E1-97F7-6EA2C26B7118}" dt="2022-11-10T15:17:37.263" v="6277" actId="1076"/>
          <ac:picMkLst>
            <pc:docMk/>
            <pc:sldMk cId="2026592036" sldId="421"/>
            <ac:picMk id="11" creationId="{8AA306A0-A7F3-1B80-435D-88073D17F267}"/>
          </ac:picMkLst>
        </pc:picChg>
        <pc:picChg chg="add mod">
          <ac:chgData name="Tirapelle, Monica" userId="ea66f7dc-433e-4dba-b4df-cd22d65dcee2" providerId="ADAL" clId="{F6806410-67B2-44E1-97F7-6EA2C26B7118}" dt="2022-11-10T15:17:37.263" v="6277" actId="1076"/>
          <ac:picMkLst>
            <pc:docMk/>
            <pc:sldMk cId="2026592036" sldId="421"/>
            <ac:picMk id="13" creationId="{D2EEDF68-2082-6A0F-6B67-E01C45FF8148}"/>
          </ac:picMkLst>
        </pc:picChg>
        <pc:picChg chg="add mod">
          <ac:chgData name="Tirapelle, Monica" userId="ea66f7dc-433e-4dba-b4df-cd22d65dcee2" providerId="ADAL" clId="{F6806410-67B2-44E1-97F7-6EA2C26B7118}" dt="2022-11-10T15:17:37.263" v="6277" actId="1076"/>
          <ac:picMkLst>
            <pc:docMk/>
            <pc:sldMk cId="2026592036" sldId="421"/>
            <ac:picMk id="15" creationId="{B384C6C5-E7DE-A593-B779-1ED60DE82664}"/>
          </ac:picMkLst>
        </pc:picChg>
        <pc:picChg chg="add mod">
          <ac:chgData name="Tirapelle, Monica" userId="ea66f7dc-433e-4dba-b4df-cd22d65dcee2" providerId="ADAL" clId="{F6806410-67B2-44E1-97F7-6EA2C26B7118}" dt="2022-11-10T15:19:15.018" v="6317" actId="1076"/>
          <ac:picMkLst>
            <pc:docMk/>
            <pc:sldMk cId="2026592036" sldId="421"/>
            <ac:picMk id="19" creationId="{D5EEA3AF-1AF0-BE60-9ADD-4E6B48747CB6}"/>
          </ac:picMkLst>
        </pc:picChg>
        <pc:picChg chg="add mod">
          <ac:chgData name="Tirapelle, Monica" userId="ea66f7dc-433e-4dba-b4df-cd22d65dcee2" providerId="ADAL" clId="{F6806410-67B2-44E1-97F7-6EA2C26B7118}" dt="2022-11-10T15:21:00.151" v="6356" actId="207"/>
          <ac:picMkLst>
            <pc:docMk/>
            <pc:sldMk cId="2026592036" sldId="421"/>
            <ac:picMk id="23" creationId="{B794D5F7-DBA7-21FD-6FC5-DF086C1CA3A0}"/>
          </ac:picMkLst>
        </pc:picChg>
      </pc:sldChg>
      <pc:sldChg chg="add del">
        <pc:chgData name="Tirapelle, Monica" userId="ea66f7dc-433e-4dba-b4df-cd22d65dcee2" providerId="ADAL" clId="{F6806410-67B2-44E1-97F7-6EA2C26B7118}" dt="2022-11-04T17:10:12.614" v="3523"/>
        <pc:sldMkLst>
          <pc:docMk/>
          <pc:sldMk cId="844517838" sldId="422"/>
        </pc:sldMkLst>
      </pc:sldChg>
      <pc:sldChg chg="addSp delSp modSp new mod">
        <pc:chgData name="Tirapelle, Monica" userId="ea66f7dc-433e-4dba-b4df-cd22d65dcee2" providerId="ADAL" clId="{F6806410-67B2-44E1-97F7-6EA2C26B7118}" dt="2022-11-10T14:37:14.406" v="5879" actId="167"/>
        <pc:sldMkLst>
          <pc:docMk/>
          <pc:sldMk cId="1335026522" sldId="422"/>
        </pc:sldMkLst>
        <pc:spChg chg="mod">
          <ac:chgData name="Tirapelle, Monica" userId="ea66f7dc-433e-4dba-b4df-cd22d65dcee2" providerId="ADAL" clId="{F6806410-67B2-44E1-97F7-6EA2C26B7118}" dt="2022-11-09T17:25:24.642" v="4118" actId="1076"/>
          <ac:spMkLst>
            <pc:docMk/>
            <pc:sldMk cId="1335026522" sldId="422"/>
            <ac:spMk id="2" creationId="{FF9347FB-6907-8A2E-7FBA-E5E8B633BD39}"/>
          </ac:spMkLst>
        </pc:spChg>
        <pc:spChg chg="del">
          <ac:chgData name="Tirapelle, Monica" userId="ea66f7dc-433e-4dba-b4df-cd22d65dcee2" providerId="ADAL" clId="{F6806410-67B2-44E1-97F7-6EA2C26B7118}" dt="2022-11-09T17:25:15.583" v="4100"/>
          <ac:spMkLst>
            <pc:docMk/>
            <pc:sldMk cId="1335026522" sldId="422"/>
            <ac:spMk id="3" creationId="{6949701E-BE18-FF01-A6A7-AB3A4207D8BF}"/>
          </ac:spMkLst>
        </pc:spChg>
        <pc:spChg chg="add mod">
          <ac:chgData name="Tirapelle, Monica" userId="ea66f7dc-433e-4dba-b4df-cd22d65dcee2" providerId="ADAL" clId="{F6806410-67B2-44E1-97F7-6EA2C26B7118}" dt="2022-11-10T14:19:17.182" v="5781" actId="1076"/>
          <ac:spMkLst>
            <pc:docMk/>
            <pc:sldMk cId="1335026522" sldId="422"/>
            <ac:spMk id="8" creationId="{766C946E-3D7D-4112-5B49-1AF1743377CE}"/>
          </ac:spMkLst>
        </pc:spChg>
        <pc:spChg chg="add mod">
          <ac:chgData name="Tirapelle, Monica" userId="ea66f7dc-433e-4dba-b4df-cd22d65dcee2" providerId="ADAL" clId="{F6806410-67B2-44E1-97F7-6EA2C26B7118}" dt="2022-11-10T14:13:09.621" v="5589" actId="1076"/>
          <ac:spMkLst>
            <pc:docMk/>
            <pc:sldMk cId="1335026522" sldId="422"/>
            <ac:spMk id="15" creationId="{638A0585-D8D9-5FCC-82D1-E00497ADDBC8}"/>
          </ac:spMkLst>
        </pc:spChg>
        <pc:spChg chg="add del mod">
          <ac:chgData name="Tirapelle, Monica" userId="ea66f7dc-433e-4dba-b4df-cd22d65dcee2" providerId="ADAL" clId="{F6806410-67B2-44E1-97F7-6EA2C26B7118}" dt="2022-11-09T17:29:57.624" v="4154"/>
          <ac:spMkLst>
            <pc:docMk/>
            <pc:sldMk cId="1335026522" sldId="422"/>
            <ac:spMk id="20" creationId="{77B1F252-F97C-9ECB-7AEB-92398AEF3D1F}"/>
          </ac:spMkLst>
        </pc:spChg>
        <pc:spChg chg="add mod ord">
          <ac:chgData name="Tirapelle, Monica" userId="ea66f7dc-433e-4dba-b4df-cd22d65dcee2" providerId="ADAL" clId="{F6806410-67B2-44E1-97F7-6EA2C26B7118}" dt="2022-11-10T14:14:03.805" v="5599" actId="167"/>
          <ac:spMkLst>
            <pc:docMk/>
            <pc:sldMk cId="1335026522" sldId="422"/>
            <ac:spMk id="22" creationId="{770F4775-9B6B-4DCB-24F1-D33A2608D62B}"/>
          </ac:spMkLst>
        </pc:spChg>
        <pc:spChg chg="add mod">
          <ac:chgData name="Tirapelle, Monica" userId="ea66f7dc-433e-4dba-b4df-cd22d65dcee2" providerId="ADAL" clId="{F6806410-67B2-44E1-97F7-6EA2C26B7118}" dt="2022-11-10T14:28:01.524" v="5866" actId="14100"/>
          <ac:spMkLst>
            <pc:docMk/>
            <pc:sldMk cId="1335026522" sldId="422"/>
            <ac:spMk id="23" creationId="{BEAC25FF-8CBC-7705-E256-BDE7F1D711AA}"/>
          </ac:spMkLst>
        </pc:spChg>
        <pc:spChg chg="add mod">
          <ac:chgData name="Tirapelle, Monica" userId="ea66f7dc-433e-4dba-b4df-cd22d65dcee2" providerId="ADAL" clId="{F6806410-67B2-44E1-97F7-6EA2C26B7118}" dt="2022-11-10T14:19:50.771" v="5792" actId="20577"/>
          <ac:spMkLst>
            <pc:docMk/>
            <pc:sldMk cId="1335026522" sldId="422"/>
            <ac:spMk id="24" creationId="{8E793B65-9DFE-A104-319A-F82C1747DF66}"/>
          </ac:spMkLst>
        </pc:spChg>
        <pc:spChg chg="add del mod">
          <ac:chgData name="Tirapelle, Monica" userId="ea66f7dc-433e-4dba-b4df-cd22d65dcee2" providerId="ADAL" clId="{F6806410-67B2-44E1-97F7-6EA2C26B7118}" dt="2022-11-10T14:08:51.587" v="5509" actId="478"/>
          <ac:spMkLst>
            <pc:docMk/>
            <pc:sldMk cId="1335026522" sldId="422"/>
            <ac:spMk id="36" creationId="{5637AF84-B1C2-6CF3-0DF7-8E7CBFCBC696}"/>
          </ac:spMkLst>
        </pc:spChg>
        <pc:picChg chg="add del mod">
          <ac:chgData name="Tirapelle, Monica" userId="ea66f7dc-433e-4dba-b4df-cd22d65dcee2" providerId="ADAL" clId="{F6806410-67B2-44E1-97F7-6EA2C26B7118}" dt="2022-11-10T14:09:22.499" v="5514" actId="478"/>
          <ac:picMkLst>
            <pc:docMk/>
            <pc:sldMk cId="1335026522" sldId="422"/>
            <ac:picMk id="5" creationId="{21FF535A-F499-6671-8F83-6DE36D4F8E26}"/>
          </ac:picMkLst>
        </pc:picChg>
        <pc:picChg chg="add del mod">
          <ac:chgData name="Tirapelle, Monica" userId="ea66f7dc-433e-4dba-b4df-cd22d65dcee2" providerId="ADAL" clId="{F6806410-67B2-44E1-97F7-6EA2C26B7118}" dt="2022-11-09T17:27:04.100" v="4153" actId="478"/>
          <ac:picMkLst>
            <pc:docMk/>
            <pc:sldMk cId="1335026522" sldId="422"/>
            <ac:picMk id="6" creationId="{FD1CE252-CDE4-7961-62FF-2C17A7D169C4}"/>
          </ac:picMkLst>
        </pc:picChg>
        <pc:picChg chg="add mod">
          <ac:chgData name="Tirapelle, Monica" userId="ea66f7dc-433e-4dba-b4df-cd22d65dcee2" providerId="ADAL" clId="{F6806410-67B2-44E1-97F7-6EA2C26B7118}" dt="2022-11-10T14:19:17.182" v="5781" actId="1076"/>
          <ac:picMkLst>
            <pc:docMk/>
            <pc:sldMk cId="1335026522" sldId="422"/>
            <ac:picMk id="7" creationId="{56BA0D38-A7B9-2F3E-9197-304DFE170F96}"/>
          </ac:picMkLst>
        </pc:picChg>
        <pc:picChg chg="add del mod">
          <ac:chgData name="Tirapelle, Monica" userId="ea66f7dc-433e-4dba-b4df-cd22d65dcee2" providerId="ADAL" clId="{F6806410-67B2-44E1-97F7-6EA2C26B7118}" dt="2022-11-09T17:27:04.100" v="4153" actId="478"/>
          <ac:picMkLst>
            <pc:docMk/>
            <pc:sldMk cId="1335026522" sldId="422"/>
            <ac:picMk id="8" creationId="{D28EA32F-926F-8DF1-1153-6691A892F0C2}"/>
          </ac:picMkLst>
        </pc:picChg>
        <pc:picChg chg="add mod">
          <ac:chgData name="Tirapelle, Monica" userId="ea66f7dc-433e-4dba-b4df-cd22d65dcee2" providerId="ADAL" clId="{F6806410-67B2-44E1-97F7-6EA2C26B7118}" dt="2022-11-10T14:15:04.014" v="5612" actId="1076"/>
          <ac:picMkLst>
            <pc:docMk/>
            <pc:sldMk cId="1335026522" sldId="422"/>
            <ac:picMk id="10" creationId="{8252306A-60DC-CFC9-8650-F467A48F1CDD}"/>
          </ac:picMkLst>
        </pc:picChg>
        <pc:picChg chg="add del mod">
          <ac:chgData name="Tirapelle, Monica" userId="ea66f7dc-433e-4dba-b4df-cd22d65dcee2" providerId="ADAL" clId="{F6806410-67B2-44E1-97F7-6EA2C26B7118}" dt="2022-11-09T17:27:04.100" v="4153" actId="478"/>
          <ac:picMkLst>
            <pc:docMk/>
            <pc:sldMk cId="1335026522" sldId="422"/>
            <ac:picMk id="10" creationId="{D2F2020F-DD16-7279-ACBB-1AFAA73E16EF}"/>
          </ac:picMkLst>
        </pc:picChg>
        <pc:picChg chg="add mod">
          <ac:chgData name="Tirapelle, Monica" userId="ea66f7dc-433e-4dba-b4df-cd22d65dcee2" providerId="ADAL" clId="{F6806410-67B2-44E1-97F7-6EA2C26B7118}" dt="2022-11-10T14:14:58.509" v="5611" actId="1076"/>
          <ac:picMkLst>
            <pc:docMk/>
            <pc:sldMk cId="1335026522" sldId="422"/>
            <ac:picMk id="12" creationId="{6E384026-46EF-8BDF-BB8F-94795715C159}"/>
          </ac:picMkLst>
        </pc:picChg>
        <pc:picChg chg="add del mod">
          <ac:chgData name="Tirapelle, Monica" userId="ea66f7dc-433e-4dba-b4df-cd22d65dcee2" providerId="ADAL" clId="{F6806410-67B2-44E1-97F7-6EA2C26B7118}" dt="2022-11-09T17:27:04.100" v="4153" actId="478"/>
          <ac:picMkLst>
            <pc:docMk/>
            <pc:sldMk cId="1335026522" sldId="422"/>
            <ac:picMk id="12" creationId="{6F4E7F0D-1AAB-B467-E16E-ADFF890E633D}"/>
          </ac:picMkLst>
        </pc:picChg>
        <pc:picChg chg="add mod">
          <ac:chgData name="Tirapelle, Monica" userId="ea66f7dc-433e-4dba-b4df-cd22d65dcee2" providerId="ADAL" clId="{F6806410-67B2-44E1-97F7-6EA2C26B7118}" dt="2022-11-10T14:15:11.057" v="5613" actId="1076"/>
          <ac:picMkLst>
            <pc:docMk/>
            <pc:sldMk cId="1335026522" sldId="422"/>
            <ac:picMk id="14" creationId="{4D3452D7-A3B7-1166-CA46-A1534F5DC373}"/>
          </ac:picMkLst>
        </pc:picChg>
        <pc:picChg chg="add del mod">
          <ac:chgData name="Tirapelle, Monica" userId="ea66f7dc-433e-4dba-b4df-cd22d65dcee2" providerId="ADAL" clId="{F6806410-67B2-44E1-97F7-6EA2C26B7118}" dt="2022-11-09T17:27:02.187" v="4152" actId="478"/>
          <ac:picMkLst>
            <pc:docMk/>
            <pc:sldMk cId="1335026522" sldId="422"/>
            <ac:picMk id="14" creationId="{89E56D49-05E9-E658-028C-F1629FA7C791}"/>
          </ac:picMkLst>
        </pc:picChg>
        <pc:picChg chg="add del mod">
          <ac:chgData name="Tirapelle, Monica" userId="ea66f7dc-433e-4dba-b4df-cd22d65dcee2" providerId="ADAL" clId="{F6806410-67B2-44E1-97F7-6EA2C26B7118}" dt="2022-11-09T17:27:04.100" v="4153" actId="478"/>
          <ac:picMkLst>
            <pc:docMk/>
            <pc:sldMk cId="1335026522" sldId="422"/>
            <ac:picMk id="16" creationId="{23CE6268-19BD-58E0-97F8-C4D02F70458C}"/>
          </ac:picMkLst>
        </pc:picChg>
        <pc:picChg chg="add del mod">
          <ac:chgData name="Tirapelle, Monica" userId="ea66f7dc-433e-4dba-b4df-cd22d65dcee2" providerId="ADAL" clId="{F6806410-67B2-44E1-97F7-6EA2C26B7118}" dt="2022-11-10T14:37:08.340" v="5877" actId="478"/>
          <ac:picMkLst>
            <pc:docMk/>
            <pc:sldMk cId="1335026522" sldId="422"/>
            <ac:picMk id="17" creationId="{3856B7FC-C2D5-84B4-B3A8-7BDDC18D8A20}"/>
          </ac:picMkLst>
        </pc:picChg>
        <pc:picChg chg="add del mod">
          <ac:chgData name="Tirapelle, Monica" userId="ea66f7dc-433e-4dba-b4df-cd22d65dcee2" providerId="ADAL" clId="{F6806410-67B2-44E1-97F7-6EA2C26B7118}" dt="2022-11-09T17:27:04.100" v="4153" actId="478"/>
          <ac:picMkLst>
            <pc:docMk/>
            <pc:sldMk cId="1335026522" sldId="422"/>
            <ac:picMk id="18" creationId="{8F5022AF-4D1E-790A-0153-1EFC263F9B2B}"/>
          </ac:picMkLst>
        </pc:picChg>
        <pc:picChg chg="add mod">
          <ac:chgData name="Tirapelle, Monica" userId="ea66f7dc-433e-4dba-b4df-cd22d65dcee2" providerId="ADAL" clId="{F6806410-67B2-44E1-97F7-6EA2C26B7118}" dt="2022-11-10T14:17:30.560" v="5778" actId="1076"/>
          <ac:picMkLst>
            <pc:docMk/>
            <pc:sldMk cId="1335026522" sldId="422"/>
            <ac:picMk id="19" creationId="{18E29EC8-8575-572A-1A75-794EF1070015}"/>
          </ac:picMkLst>
        </pc:picChg>
        <pc:picChg chg="add del mod">
          <ac:chgData name="Tirapelle, Monica" userId="ea66f7dc-433e-4dba-b4df-cd22d65dcee2" providerId="ADAL" clId="{F6806410-67B2-44E1-97F7-6EA2C26B7118}" dt="2022-11-10T14:12:41.907" v="5584" actId="478"/>
          <ac:picMkLst>
            <pc:docMk/>
            <pc:sldMk cId="1335026522" sldId="422"/>
            <ac:picMk id="21" creationId="{9EF504E9-F68F-C2DE-8BD0-05412B3C3F83}"/>
          </ac:picMkLst>
        </pc:picChg>
        <pc:picChg chg="add del mod">
          <ac:chgData name="Tirapelle, Monica" userId="ea66f7dc-433e-4dba-b4df-cd22d65dcee2" providerId="ADAL" clId="{F6806410-67B2-44E1-97F7-6EA2C26B7118}" dt="2022-11-09T17:31:35.759" v="4188" actId="478"/>
          <ac:picMkLst>
            <pc:docMk/>
            <pc:sldMk cId="1335026522" sldId="422"/>
            <ac:picMk id="22" creationId="{75978579-6506-D28B-6237-1497E5038E24}"/>
          </ac:picMkLst>
        </pc:picChg>
        <pc:picChg chg="add del mod">
          <ac:chgData name="Tirapelle, Monica" userId="ea66f7dc-433e-4dba-b4df-cd22d65dcee2" providerId="ADAL" clId="{F6806410-67B2-44E1-97F7-6EA2C26B7118}" dt="2022-11-09T17:31:35.759" v="4188" actId="478"/>
          <ac:picMkLst>
            <pc:docMk/>
            <pc:sldMk cId="1335026522" sldId="422"/>
            <ac:picMk id="24" creationId="{8D8FC740-400B-5896-0414-8146FE61F428}"/>
          </ac:picMkLst>
        </pc:picChg>
        <pc:picChg chg="add del mod">
          <ac:chgData name="Tirapelle, Monica" userId="ea66f7dc-433e-4dba-b4df-cd22d65dcee2" providerId="ADAL" clId="{F6806410-67B2-44E1-97F7-6EA2C26B7118}" dt="2022-11-09T17:31:35.759" v="4188" actId="478"/>
          <ac:picMkLst>
            <pc:docMk/>
            <pc:sldMk cId="1335026522" sldId="422"/>
            <ac:picMk id="26" creationId="{25D6AE1C-11BA-E0E4-4BEF-C275C46DFCB7}"/>
          </ac:picMkLst>
        </pc:picChg>
        <pc:picChg chg="add mod ord">
          <ac:chgData name="Tirapelle, Monica" userId="ea66f7dc-433e-4dba-b4df-cd22d65dcee2" providerId="ADAL" clId="{F6806410-67B2-44E1-97F7-6EA2C26B7118}" dt="2022-11-10T14:37:14.406" v="5879" actId="167"/>
          <ac:picMkLst>
            <pc:docMk/>
            <pc:sldMk cId="1335026522" sldId="422"/>
            <ac:picMk id="26" creationId="{CAF48654-270F-C28F-9154-E065845ABCB3}"/>
          </ac:picMkLst>
        </pc:picChg>
        <pc:picChg chg="add del mod">
          <ac:chgData name="Tirapelle, Monica" userId="ea66f7dc-433e-4dba-b4df-cd22d65dcee2" providerId="ADAL" clId="{F6806410-67B2-44E1-97F7-6EA2C26B7118}" dt="2022-11-09T17:31:35.759" v="4188" actId="478"/>
          <ac:picMkLst>
            <pc:docMk/>
            <pc:sldMk cId="1335026522" sldId="422"/>
            <ac:picMk id="28" creationId="{ED4C3489-8011-0D8D-8063-B7DC26ACA913}"/>
          </ac:picMkLst>
        </pc:picChg>
        <pc:picChg chg="add del mod">
          <ac:chgData name="Tirapelle, Monica" userId="ea66f7dc-433e-4dba-b4df-cd22d65dcee2" providerId="ADAL" clId="{F6806410-67B2-44E1-97F7-6EA2C26B7118}" dt="2022-11-09T17:31:35.759" v="4188" actId="478"/>
          <ac:picMkLst>
            <pc:docMk/>
            <pc:sldMk cId="1335026522" sldId="422"/>
            <ac:picMk id="30" creationId="{32B768F4-B2E8-655C-D11D-FD76C06BD1B2}"/>
          </ac:picMkLst>
        </pc:picChg>
        <pc:picChg chg="add del mod">
          <ac:chgData name="Tirapelle, Monica" userId="ea66f7dc-433e-4dba-b4df-cd22d65dcee2" providerId="ADAL" clId="{F6806410-67B2-44E1-97F7-6EA2C26B7118}" dt="2022-11-09T17:31:35.759" v="4188" actId="478"/>
          <ac:picMkLst>
            <pc:docMk/>
            <pc:sldMk cId="1335026522" sldId="422"/>
            <ac:picMk id="32" creationId="{AC2A15E7-3E88-ACA4-FF5E-8E539C7EEA65}"/>
          </ac:picMkLst>
        </pc:picChg>
        <pc:picChg chg="add del mod">
          <ac:chgData name="Tirapelle, Monica" userId="ea66f7dc-433e-4dba-b4df-cd22d65dcee2" providerId="ADAL" clId="{F6806410-67B2-44E1-97F7-6EA2C26B7118}" dt="2022-11-09T17:31:35.759" v="4188" actId="478"/>
          <ac:picMkLst>
            <pc:docMk/>
            <pc:sldMk cId="1335026522" sldId="422"/>
            <ac:picMk id="34" creationId="{EB83A5E5-67B8-520F-BC85-DBA312A79789}"/>
          </ac:picMkLst>
        </pc:picChg>
      </pc:sldChg>
      <pc:sldChg chg="modSp add mod">
        <pc:chgData name="Tirapelle, Monica" userId="ea66f7dc-433e-4dba-b4df-cd22d65dcee2" providerId="ADAL" clId="{F6806410-67B2-44E1-97F7-6EA2C26B7118}" dt="2022-11-10T14:33:31.716" v="5872" actId="20577"/>
        <pc:sldMkLst>
          <pc:docMk/>
          <pc:sldMk cId="2728801344" sldId="423"/>
        </pc:sldMkLst>
        <pc:spChg chg="mod">
          <ac:chgData name="Tirapelle, Monica" userId="ea66f7dc-433e-4dba-b4df-cd22d65dcee2" providerId="ADAL" clId="{F6806410-67B2-44E1-97F7-6EA2C26B7118}" dt="2022-11-10T14:33:31.716" v="5872" actId="20577"/>
          <ac:spMkLst>
            <pc:docMk/>
            <pc:sldMk cId="2728801344" sldId="423"/>
            <ac:spMk id="3" creationId="{B686EDE0-F4EF-87DB-AAA6-C78CFA0D4A96}"/>
          </ac:spMkLst>
        </pc:spChg>
      </pc:sldChg>
      <pc:sldChg chg="addSp delSp modSp add mod ord">
        <pc:chgData name="Tirapelle, Monica" userId="ea66f7dc-433e-4dba-b4df-cd22d65dcee2" providerId="ADAL" clId="{F6806410-67B2-44E1-97F7-6EA2C26B7118}" dt="2022-11-10T15:04:16.805" v="6238" actId="478"/>
        <pc:sldMkLst>
          <pc:docMk/>
          <pc:sldMk cId="623239184" sldId="424"/>
        </pc:sldMkLst>
        <pc:spChg chg="mod">
          <ac:chgData name="Tirapelle, Monica" userId="ea66f7dc-433e-4dba-b4df-cd22d65dcee2" providerId="ADAL" clId="{F6806410-67B2-44E1-97F7-6EA2C26B7118}" dt="2022-11-10T14:03:23.939" v="5294" actId="20577"/>
          <ac:spMkLst>
            <pc:docMk/>
            <pc:sldMk cId="623239184" sldId="424"/>
            <ac:spMk id="2" creationId="{A644DC61-9207-AC4E-DC9E-F8F2A45590BF}"/>
          </ac:spMkLst>
        </pc:spChg>
        <pc:spChg chg="del mod">
          <ac:chgData name="Tirapelle, Monica" userId="ea66f7dc-433e-4dba-b4df-cd22d65dcee2" providerId="ADAL" clId="{F6806410-67B2-44E1-97F7-6EA2C26B7118}" dt="2022-11-10T10:37:10.990" v="4361" actId="478"/>
          <ac:spMkLst>
            <pc:docMk/>
            <pc:sldMk cId="623239184" sldId="424"/>
            <ac:spMk id="3" creationId="{00A13EAB-5AF4-B9A8-F946-13639F004E9C}"/>
          </ac:spMkLst>
        </pc:spChg>
        <pc:spChg chg="mod">
          <ac:chgData name="Tirapelle, Monica" userId="ea66f7dc-433e-4dba-b4df-cd22d65dcee2" providerId="ADAL" clId="{F6806410-67B2-44E1-97F7-6EA2C26B7118}" dt="2022-11-10T10:35:51.095" v="4344" actId="1076"/>
          <ac:spMkLst>
            <pc:docMk/>
            <pc:sldMk cId="623239184" sldId="424"/>
            <ac:spMk id="4" creationId="{83DB7C83-DC0A-EF31-0CDE-EA388F410590}"/>
          </ac:spMkLst>
        </pc:spChg>
        <pc:spChg chg="del">
          <ac:chgData name="Tirapelle, Monica" userId="ea66f7dc-433e-4dba-b4df-cd22d65dcee2" providerId="ADAL" clId="{F6806410-67B2-44E1-97F7-6EA2C26B7118}" dt="2022-11-10T10:52:05.460" v="4755" actId="478"/>
          <ac:spMkLst>
            <pc:docMk/>
            <pc:sldMk cId="623239184" sldId="424"/>
            <ac:spMk id="6" creationId="{8083C261-FB14-E012-FE23-C26950446458}"/>
          </ac:spMkLst>
        </pc:spChg>
        <pc:spChg chg="add del">
          <ac:chgData name="Tirapelle, Monica" userId="ea66f7dc-433e-4dba-b4df-cd22d65dcee2" providerId="ADAL" clId="{F6806410-67B2-44E1-97F7-6EA2C26B7118}" dt="2022-11-10T10:34:04.417" v="4288" actId="22"/>
          <ac:spMkLst>
            <pc:docMk/>
            <pc:sldMk cId="623239184" sldId="424"/>
            <ac:spMk id="7" creationId="{E7808D4E-98F1-05DC-AAC2-C4B940182E6B}"/>
          </ac:spMkLst>
        </pc:spChg>
        <pc:spChg chg="add mod ord">
          <ac:chgData name="Tirapelle, Monica" userId="ea66f7dc-433e-4dba-b4df-cd22d65dcee2" providerId="ADAL" clId="{F6806410-67B2-44E1-97F7-6EA2C26B7118}" dt="2022-11-10T13:53:44.229" v="5193" actId="20577"/>
          <ac:spMkLst>
            <pc:docMk/>
            <pc:sldMk cId="623239184" sldId="424"/>
            <ac:spMk id="9" creationId="{C9447538-0B2A-6EEC-A5A2-80650441A493}"/>
          </ac:spMkLst>
        </pc:spChg>
        <pc:spChg chg="add mod ord">
          <ac:chgData name="Tirapelle, Monica" userId="ea66f7dc-433e-4dba-b4df-cd22d65dcee2" providerId="ADAL" clId="{F6806410-67B2-44E1-97F7-6EA2C26B7118}" dt="2022-11-10T13:53:53.896" v="5195" actId="14100"/>
          <ac:spMkLst>
            <pc:docMk/>
            <pc:sldMk cId="623239184" sldId="424"/>
            <ac:spMk id="10" creationId="{DA050AE2-9238-4D77-F995-0A1FA5A2B981}"/>
          </ac:spMkLst>
        </pc:spChg>
        <pc:spChg chg="add del mod">
          <ac:chgData name="Tirapelle, Monica" userId="ea66f7dc-433e-4dba-b4df-cd22d65dcee2" providerId="ADAL" clId="{F6806410-67B2-44E1-97F7-6EA2C26B7118}" dt="2022-11-10T15:04:16.805" v="6238" actId="478"/>
          <ac:spMkLst>
            <pc:docMk/>
            <pc:sldMk cId="623239184" sldId="424"/>
            <ac:spMk id="15" creationId="{50C8DDA6-B6B1-D5DB-31DB-83490E1E4025}"/>
          </ac:spMkLst>
        </pc:spChg>
        <pc:graphicFrameChg chg="mod modGraphic">
          <ac:chgData name="Tirapelle, Monica" userId="ea66f7dc-433e-4dba-b4df-cd22d65dcee2" providerId="ADAL" clId="{F6806410-67B2-44E1-97F7-6EA2C26B7118}" dt="2022-11-10T15:04:13.047" v="6237"/>
          <ac:graphicFrameMkLst>
            <pc:docMk/>
            <pc:sldMk cId="623239184" sldId="424"/>
            <ac:graphicFrameMk id="13" creationId="{734C2891-25D4-9EB7-4FD5-B67C8DBEDF63}"/>
          </ac:graphicFrameMkLst>
        </pc:graphicFrameChg>
        <pc:picChg chg="add del mod">
          <ac:chgData name="Tirapelle, Monica" userId="ea66f7dc-433e-4dba-b4df-cd22d65dcee2" providerId="ADAL" clId="{F6806410-67B2-44E1-97F7-6EA2C26B7118}" dt="2022-11-10T13:50:05.107" v="5105" actId="478"/>
          <ac:picMkLst>
            <pc:docMk/>
            <pc:sldMk cId="623239184" sldId="424"/>
            <ac:picMk id="12" creationId="{F5D70A4C-F6C5-0505-C1DE-D2AA034A51AE}"/>
          </ac:picMkLst>
        </pc:picChg>
      </pc:sldChg>
      <pc:sldChg chg="addSp delSp modSp new mod">
        <pc:chgData name="Tirapelle, Monica" userId="ea66f7dc-433e-4dba-b4df-cd22d65dcee2" providerId="ADAL" clId="{F6806410-67B2-44E1-97F7-6EA2C26B7118}" dt="2022-11-10T14:49:33.123" v="5975" actId="478"/>
        <pc:sldMkLst>
          <pc:docMk/>
          <pc:sldMk cId="625527626" sldId="425"/>
        </pc:sldMkLst>
        <pc:spChg chg="mod">
          <ac:chgData name="Tirapelle, Monica" userId="ea66f7dc-433e-4dba-b4df-cd22d65dcee2" providerId="ADAL" clId="{F6806410-67B2-44E1-97F7-6EA2C26B7118}" dt="2022-11-10T13:54:33.603" v="5199" actId="20577"/>
          <ac:spMkLst>
            <pc:docMk/>
            <pc:sldMk cId="625527626" sldId="425"/>
            <ac:spMk id="2" creationId="{4F9C51E0-1157-D259-FE27-E81FB906D8F0}"/>
          </ac:spMkLst>
        </pc:spChg>
        <pc:spChg chg="del mod">
          <ac:chgData name="Tirapelle, Monica" userId="ea66f7dc-433e-4dba-b4df-cd22d65dcee2" providerId="ADAL" clId="{F6806410-67B2-44E1-97F7-6EA2C26B7118}" dt="2022-11-10T13:45:17.667" v="4900" actId="478"/>
          <ac:spMkLst>
            <pc:docMk/>
            <pc:sldMk cId="625527626" sldId="425"/>
            <ac:spMk id="3" creationId="{645C626B-5B07-0EF4-695A-DD7F5A7F623C}"/>
          </ac:spMkLst>
        </pc:spChg>
        <pc:spChg chg="add mod ord">
          <ac:chgData name="Tirapelle, Monica" userId="ea66f7dc-433e-4dba-b4df-cd22d65dcee2" providerId="ADAL" clId="{F6806410-67B2-44E1-97F7-6EA2C26B7118}" dt="2022-11-10T13:45:23.659" v="4901" actId="14100"/>
          <ac:spMkLst>
            <pc:docMk/>
            <pc:sldMk cId="625527626" sldId="425"/>
            <ac:spMk id="5" creationId="{1FAB7665-3F19-AE1C-37EA-32F4F7669FD9}"/>
          </ac:spMkLst>
        </pc:spChg>
        <pc:spChg chg="add mod">
          <ac:chgData name="Tirapelle, Monica" userId="ea66f7dc-433e-4dba-b4df-cd22d65dcee2" providerId="ADAL" clId="{F6806410-67B2-44E1-97F7-6EA2C26B7118}" dt="2022-11-10T14:48:54.602" v="5963" actId="21"/>
          <ac:spMkLst>
            <pc:docMk/>
            <pc:sldMk cId="625527626" sldId="425"/>
            <ac:spMk id="6" creationId="{FC16608D-29F0-D3D0-A116-33F0AC336F00}"/>
          </ac:spMkLst>
        </pc:spChg>
        <pc:spChg chg="add del mod">
          <ac:chgData name="Tirapelle, Monica" userId="ea66f7dc-433e-4dba-b4df-cd22d65dcee2" providerId="ADAL" clId="{F6806410-67B2-44E1-97F7-6EA2C26B7118}" dt="2022-11-10T14:49:33.123" v="5975" actId="478"/>
          <ac:spMkLst>
            <pc:docMk/>
            <pc:sldMk cId="625527626" sldId="425"/>
            <ac:spMk id="9" creationId="{B006B2CD-9370-33B6-6E11-64B9E18AC632}"/>
          </ac:spMkLst>
        </pc:spChg>
        <pc:graphicFrameChg chg="add mod">
          <ac:chgData name="Tirapelle, Monica" userId="ea66f7dc-433e-4dba-b4df-cd22d65dcee2" providerId="ADAL" clId="{F6806410-67B2-44E1-97F7-6EA2C26B7118}" dt="2022-11-10T14:02:28.647" v="5286" actId="1076"/>
          <ac:graphicFrameMkLst>
            <pc:docMk/>
            <pc:sldMk cId="625527626" sldId="425"/>
            <ac:graphicFrameMk id="7" creationId="{CA2AD512-2EF4-3A7C-9594-A03C5EC9C35E}"/>
          </ac:graphicFrameMkLst>
        </pc:graphicFrameChg>
      </pc:sldChg>
      <pc:sldChg chg="addSp delSp modSp new mod">
        <pc:chgData name="Tirapelle, Monica" userId="ea66f7dc-433e-4dba-b4df-cd22d65dcee2" providerId="ADAL" clId="{F6806410-67B2-44E1-97F7-6EA2C26B7118}" dt="2022-11-10T14:57:39.599" v="6179" actId="14100"/>
        <pc:sldMkLst>
          <pc:docMk/>
          <pc:sldMk cId="2478698985" sldId="426"/>
        </pc:sldMkLst>
        <pc:spChg chg="mod">
          <ac:chgData name="Tirapelle, Monica" userId="ea66f7dc-433e-4dba-b4df-cd22d65dcee2" providerId="ADAL" clId="{F6806410-67B2-44E1-97F7-6EA2C26B7118}" dt="2022-11-10T13:54:43.684" v="5202" actId="20577"/>
          <ac:spMkLst>
            <pc:docMk/>
            <pc:sldMk cId="2478698985" sldId="426"/>
            <ac:spMk id="2" creationId="{887CC587-5C69-9BB3-F563-F050BA4CDDF2}"/>
          </ac:spMkLst>
        </pc:spChg>
        <pc:spChg chg="del">
          <ac:chgData name="Tirapelle, Monica" userId="ea66f7dc-433e-4dba-b4df-cd22d65dcee2" providerId="ADAL" clId="{F6806410-67B2-44E1-97F7-6EA2C26B7118}" dt="2022-11-10T13:55:33.619" v="5203" actId="478"/>
          <ac:spMkLst>
            <pc:docMk/>
            <pc:sldMk cId="2478698985" sldId="426"/>
            <ac:spMk id="3" creationId="{8054D3EC-F8A2-EDAB-4C1C-2F5311D5D821}"/>
          </ac:spMkLst>
        </pc:spChg>
        <pc:spChg chg="add del mod ord">
          <ac:chgData name="Tirapelle, Monica" userId="ea66f7dc-433e-4dba-b4df-cd22d65dcee2" providerId="ADAL" clId="{F6806410-67B2-44E1-97F7-6EA2C26B7118}" dt="2022-11-10T14:54:31.267" v="6034" actId="478"/>
          <ac:spMkLst>
            <pc:docMk/>
            <pc:sldMk cId="2478698985" sldId="426"/>
            <ac:spMk id="7" creationId="{5D9727A5-DC31-8798-877D-4B5923ABB12E}"/>
          </ac:spMkLst>
        </pc:spChg>
        <pc:spChg chg="add del mod">
          <ac:chgData name="Tirapelle, Monica" userId="ea66f7dc-433e-4dba-b4df-cd22d65dcee2" providerId="ADAL" clId="{F6806410-67B2-44E1-97F7-6EA2C26B7118}" dt="2022-11-10T14:54:46.387" v="6038" actId="478"/>
          <ac:spMkLst>
            <pc:docMk/>
            <pc:sldMk cId="2478698985" sldId="426"/>
            <ac:spMk id="18" creationId="{D058F5A1-AD27-B633-9BAC-B40243E176E0}"/>
          </ac:spMkLst>
        </pc:spChg>
        <pc:spChg chg="add mod">
          <ac:chgData name="Tirapelle, Monica" userId="ea66f7dc-433e-4dba-b4df-cd22d65dcee2" providerId="ADAL" clId="{F6806410-67B2-44E1-97F7-6EA2C26B7118}" dt="2022-11-10T14:57:10.265" v="6156" actId="1076"/>
          <ac:spMkLst>
            <pc:docMk/>
            <pc:sldMk cId="2478698985" sldId="426"/>
            <ac:spMk id="22" creationId="{DB029FE5-AC31-CA44-A205-5AE66F101408}"/>
          </ac:spMkLst>
        </pc:spChg>
        <pc:spChg chg="add mod">
          <ac:chgData name="Tirapelle, Monica" userId="ea66f7dc-433e-4dba-b4df-cd22d65dcee2" providerId="ADAL" clId="{F6806410-67B2-44E1-97F7-6EA2C26B7118}" dt="2022-11-10T14:57:10.265" v="6156" actId="1076"/>
          <ac:spMkLst>
            <pc:docMk/>
            <pc:sldMk cId="2478698985" sldId="426"/>
            <ac:spMk id="24" creationId="{5BE761A5-A397-0E3F-8642-179E78323FDA}"/>
          </ac:spMkLst>
        </pc:spChg>
        <pc:spChg chg="add mod">
          <ac:chgData name="Tirapelle, Monica" userId="ea66f7dc-433e-4dba-b4df-cd22d65dcee2" providerId="ADAL" clId="{F6806410-67B2-44E1-97F7-6EA2C26B7118}" dt="2022-11-10T14:57:10.265" v="6156" actId="1076"/>
          <ac:spMkLst>
            <pc:docMk/>
            <pc:sldMk cId="2478698985" sldId="426"/>
            <ac:spMk id="25" creationId="{7393F8AB-4384-A7C1-5C8B-FB83C6FD4CD5}"/>
          </ac:spMkLst>
        </pc:spChg>
        <pc:spChg chg="add mod">
          <ac:chgData name="Tirapelle, Monica" userId="ea66f7dc-433e-4dba-b4df-cd22d65dcee2" providerId="ADAL" clId="{F6806410-67B2-44E1-97F7-6EA2C26B7118}" dt="2022-11-10T14:57:39.599" v="6179" actId="14100"/>
          <ac:spMkLst>
            <pc:docMk/>
            <pc:sldMk cId="2478698985" sldId="426"/>
            <ac:spMk id="26" creationId="{EC821DA4-4E80-6434-F6C9-2D8675CC7059}"/>
          </ac:spMkLst>
        </pc:spChg>
        <pc:picChg chg="add del mod">
          <ac:chgData name="Tirapelle, Monica" userId="ea66f7dc-433e-4dba-b4df-cd22d65dcee2" providerId="ADAL" clId="{F6806410-67B2-44E1-97F7-6EA2C26B7118}" dt="2022-11-10T14:02:36.419" v="5288" actId="478"/>
          <ac:picMkLst>
            <pc:docMk/>
            <pc:sldMk cId="2478698985" sldId="426"/>
            <ac:picMk id="6" creationId="{1BFAF276-39F4-6410-442A-C44989DB0CA5}"/>
          </ac:picMkLst>
        </pc:picChg>
        <pc:picChg chg="add del mod">
          <ac:chgData name="Tirapelle, Monica" userId="ea66f7dc-433e-4dba-b4df-cd22d65dcee2" providerId="ADAL" clId="{F6806410-67B2-44E1-97F7-6EA2C26B7118}" dt="2022-11-10T14:54:29.747" v="6033" actId="478"/>
          <ac:picMkLst>
            <pc:docMk/>
            <pc:sldMk cId="2478698985" sldId="426"/>
            <ac:picMk id="9" creationId="{D96DD6D0-0ACB-7A77-4C96-7EE75DCDDBAC}"/>
          </ac:picMkLst>
        </pc:picChg>
        <pc:picChg chg="add del mod">
          <ac:chgData name="Tirapelle, Monica" userId="ea66f7dc-433e-4dba-b4df-cd22d65dcee2" providerId="ADAL" clId="{F6806410-67B2-44E1-97F7-6EA2C26B7118}" dt="2022-11-10T14:41:27.940" v="5899" actId="478"/>
          <ac:picMkLst>
            <pc:docMk/>
            <pc:sldMk cId="2478698985" sldId="426"/>
            <ac:picMk id="11" creationId="{666C0EC9-087E-AD1B-5BEE-BCE7FC8B97BC}"/>
          </ac:picMkLst>
        </pc:picChg>
        <pc:picChg chg="add del">
          <ac:chgData name="Tirapelle, Monica" userId="ea66f7dc-433e-4dba-b4df-cd22d65dcee2" providerId="ADAL" clId="{F6806410-67B2-44E1-97F7-6EA2C26B7118}" dt="2022-11-10T14:41:57.492" v="5901" actId="478"/>
          <ac:picMkLst>
            <pc:docMk/>
            <pc:sldMk cId="2478698985" sldId="426"/>
            <ac:picMk id="13" creationId="{857D3F36-2588-119C-2343-23E103E57816}"/>
          </ac:picMkLst>
        </pc:picChg>
        <pc:picChg chg="add del mod">
          <ac:chgData name="Tirapelle, Monica" userId="ea66f7dc-433e-4dba-b4df-cd22d65dcee2" providerId="ADAL" clId="{F6806410-67B2-44E1-97F7-6EA2C26B7118}" dt="2022-11-10T14:57:10.265" v="6156" actId="1076"/>
          <ac:picMkLst>
            <pc:docMk/>
            <pc:sldMk cId="2478698985" sldId="426"/>
            <ac:picMk id="15" creationId="{81E355B7-26FA-96E9-1A64-25A1E816E867}"/>
          </ac:picMkLst>
        </pc:picChg>
        <pc:picChg chg="add mod ord">
          <ac:chgData name="Tirapelle, Monica" userId="ea66f7dc-433e-4dba-b4df-cd22d65dcee2" providerId="ADAL" clId="{F6806410-67B2-44E1-97F7-6EA2C26B7118}" dt="2022-11-10T14:57:10.265" v="6156" actId="1076"/>
          <ac:picMkLst>
            <pc:docMk/>
            <pc:sldMk cId="2478698985" sldId="426"/>
            <ac:picMk id="17" creationId="{309EB2AE-6FA2-BA86-6904-5E01D6AF69EE}"/>
          </ac:picMkLst>
        </pc:picChg>
        <pc:picChg chg="add mod">
          <ac:chgData name="Tirapelle, Monica" userId="ea66f7dc-433e-4dba-b4df-cd22d65dcee2" providerId="ADAL" clId="{F6806410-67B2-44E1-97F7-6EA2C26B7118}" dt="2022-11-10T14:57:10.265" v="6156" actId="1076"/>
          <ac:picMkLst>
            <pc:docMk/>
            <pc:sldMk cId="2478698985" sldId="426"/>
            <ac:picMk id="20" creationId="{78FC924E-F8E6-6657-FFC8-E362E037F91F}"/>
          </ac:picMkLst>
        </pc:picChg>
      </pc:sldChg>
    </pc:docChg>
  </pc:docChgLst>
  <pc:docChgLst>
    <pc:chgData name="Tirapelle, Monica" userId="ea66f7dc-433e-4dba-b4df-cd22d65dcee2" providerId="ADAL" clId="{11806A40-AD38-4608-8734-B5455B4517E6}"/>
    <pc:docChg chg="undo custSel addSld delSld modSld sldOrd">
      <pc:chgData name="Tirapelle, Monica" userId="ea66f7dc-433e-4dba-b4df-cd22d65dcee2" providerId="ADAL" clId="{11806A40-AD38-4608-8734-B5455B4517E6}" dt="2022-07-08T08:04:14.799" v="4731" actId="20577"/>
      <pc:docMkLst>
        <pc:docMk/>
      </pc:docMkLst>
      <pc:sldChg chg="modSp mod">
        <pc:chgData name="Tirapelle, Monica" userId="ea66f7dc-433e-4dba-b4df-cd22d65dcee2" providerId="ADAL" clId="{11806A40-AD38-4608-8734-B5455B4517E6}" dt="2022-07-05T07:54:56.920" v="854" actId="20577"/>
        <pc:sldMkLst>
          <pc:docMk/>
          <pc:sldMk cId="2531566278" sldId="256"/>
        </pc:sldMkLst>
        <pc:spChg chg="mod">
          <ac:chgData name="Tirapelle, Monica" userId="ea66f7dc-433e-4dba-b4df-cd22d65dcee2" providerId="ADAL" clId="{11806A40-AD38-4608-8734-B5455B4517E6}" dt="2022-07-05T07:54:56.920" v="854" actId="20577"/>
          <ac:spMkLst>
            <pc:docMk/>
            <pc:sldMk cId="2531566278" sldId="256"/>
            <ac:spMk id="2" creationId="{00000000-0000-0000-0000-000000000000}"/>
          </ac:spMkLst>
        </pc:spChg>
      </pc:sldChg>
      <pc:sldChg chg="modSp mod modClrScheme chgLayout">
        <pc:chgData name="Tirapelle, Monica" userId="ea66f7dc-433e-4dba-b4df-cd22d65dcee2" providerId="ADAL" clId="{11806A40-AD38-4608-8734-B5455B4517E6}" dt="2022-07-08T07:56:16.567" v="4715" actId="20577"/>
        <pc:sldMkLst>
          <pc:docMk/>
          <pc:sldMk cId="245129166" sldId="319"/>
        </pc:sldMkLst>
        <pc:spChg chg="mod ord">
          <ac:chgData name="Tirapelle, Monica" userId="ea66f7dc-433e-4dba-b4df-cd22d65dcee2" providerId="ADAL" clId="{11806A40-AD38-4608-8734-B5455B4517E6}" dt="2022-07-07T16:26:50.478" v="3599" actId="700"/>
          <ac:spMkLst>
            <pc:docMk/>
            <pc:sldMk cId="245129166" sldId="319"/>
            <ac:spMk id="2" creationId="{0DBC2F7C-E2BA-5488-6DBE-32B04F3A6EA2}"/>
          </ac:spMkLst>
        </pc:spChg>
        <pc:spChg chg="mod ord">
          <ac:chgData name="Tirapelle, Monica" userId="ea66f7dc-433e-4dba-b4df-cd22d65dcee2" providerId="ADAL" clId="{11806A40-AD38-4608-8734-B5455B4517E6}" dt="2022-07-08T07:56:16.567" v="4715" actId="20577"/>
          <ac:spMkLst>
            <pc:docMk/>
            <pc:sldMk cId="245129166" sldId="319"/>
            <ac:spMk id="3" creationId="{61B4D605-12A5-360C-1F41-17862A2F7CAF}"/>
          </ac:spMkLst>
        </pc:spChg>
        <pc:spChg chg="mod ord">
          <ac:chgData name="Tirapelle, Monica" userId="ea66f7dc-433e-4dba-b4df-cd22d65dcee2" providerId="ADAL" clId="{11806A40-AD38-4608-8734-B5455B4517E6}" dt="2022-07-07T16:26:50.478" v="3599" actId="700"/>
          <ac:spMkLst>
            <pc:docMk/>
            <pc:sldMk cId="245129166" sldId="319"/>
            <ac:spMk id="4" creationId="{DCBE3D97-6387-0030-4813-FB1FA839BF26}"/>
          </ac:spMkLst>
        </pc:spChg>
      </pc:sldChg>
      <pc:sldChg chg="del">
        <pc:chgData name="Tirapelle, Monica" userId="ea66f7dc-433e-4dba-b4df-cd22d65dcee2" providerId="ADAL" clId="{11806A40-AD38-4608-8734-B5455B4517E6}" dt="2022-07-04T14:19:30.240" v="0" actId="2696"/>
        <pc:sldMkLst>
          <pc:docMk/>
          <pc:sldMk cId="3782447470" sldId="320"/>
        </pc:sldMkLst>
      </pc:sldChg>
      <pc:sldChg chg="del">
        <pc:chgData name="Tirapelle, Monica" userId="ea66f7dc-433e-4dba-b4df-cd22d65dcee2" providerId="ADAL" clId="{11806A40-AD38-4608-8734-B5455B4517E6}" dt="2022-07-04T14:19:30.240" v="0" actId="2696"/>
        <pc:sldMkLst>
          <pc:docMk/>
          <pc:sldMk cId="1355444474" sldId="321"/>
        </pc:sldMkLst>
      </pc:sldChg>
      <pc:sldChg chg="addSp delSp modSp del mod modClrScheme chgLayout">
        <pc:chgData name="Tirapelle, Monica" userId="ea66f7dc-433e-4dba-b4df-cd22d65dcee2" providerId="ADAL" clId="{11806A40-AD38-4608-8734-B5455B4517E6}" dt="2022-07-04T15:06:11.650" v="585" actId="2696"/>
        <pc:sldMkLst>
          <pc:docMk/>
          <pc:sldMk cId="4291071393" sldId="322"/>
        </pc:sldMkLst>
        <pc:spChg chg="add del mod">
          <ac:chgData name="Tirapelle, Monica" userId="ea66f7dc-433e-4dba-b4df-cd22d65dcee2" providerId="ADAL" clId="{11806A40-AD38-4608-8734-B5455B4517E6}" dt="2022-07-04T14:21:15.953" v="36" actId="478"/>
          <ac:spMkLst>
            <pc:docMk/>
            <pc:sldMk cId="4291071393" sldId="322"/>
            <ac:spMk id="2" creationId="{664BAC8B-12F1-DFE6-85A9-D1ED3ECA2BCF}"/>
          </ac:spMkLst>
        </pc:spChg>
        <pc:spChg chg="add del mod">
          <ac:chgData name="Tirapelle, Monica" userId="ea66f7dc-433e-4dba-b4df-cd22d65dcee2" providerId="ADAL" clId="{11806A40-AD38-4608-8734-B5455B4517E6}" dt="2022-07-04T14:20:08.327" v="8" actId="26606"/>
          <ac:spMkLst>
            <pc:docMk/>
            <pc:sldMk cId="4291071393" sldId="322"/>
            <ac:spMk id="3" creationId="{F154FCA9-864D-B4A0-A9A4-EADE6F2B2C92}"/>
          </ac:spMkLst>
        </pc:spChg>
        <pc:spChg chg="mod ord">
          <ac:chgData name="Tirapelle, Monica" userId="ea66f7dc-433e-4dba-b4df-cd22d65dcee2" providerId="ADAL" clId="{11806A40-AD38-4608-8734-B5455B4517E6}" dt="2022-07-04T14:20:08.327" v="8" actId="26606"/>
          <ac:spMkLst>
            <pc:docMk/>
            <pc:sldMk cId="4291071393" sldId="322"/>
            <ac:spMk id="4" creationId="{FABC8AF3-96DF-E152-4C80-9AC67C523503}"/>
          </ac:spMkLst>
        </pc:spChg>
        <pc:spChg chg="del mod">
          <ac:chgData name="Tirapelle, Monica" userId="ea66f7dc-433e-4dba-b4df-cd22d65dcee2" providerId="ADAL" clId="{11806A40-AD38-4608-8734-B5455B4517E6}" dt="2022-07-04T14:20:05.608" v="5"/>
          <ac:spMkLst>
            <pc:docMk/>
            <pc:sldMk cId="4291071393" sldId="322"/>
            <ac:spMk id="5" creationId="{10947C71-D388-B2FF-FDF7-A70DA0A6ADEA}"/>
          </ac:spMkLst>
        </pc:spChg>
        <pc:spChg chg="add del mod">
          <ac:chgData name="Tirapelle, Monica" userId="ea66f7dc-433e-4dba-b4df-cd22d65dcee2" providerId="ADAL" clId="{11806A40-AD38-4608-8734-B5455B4517E6}" dt="2022-07-04T14:20:08.327" v="7" actId="26606"/>
          <ac:spMkLst>
            <pc:docMk/>
            <pc:sldMk cId="4291071393" sldId="322"/>
            <ac:spMk id="12" creationId="{4472317D-1ED0-5A08-AAD4-6065AA2A8A70}"/>
          </ac:spMkLst>
        </pc:spChg>
        <pc:spChg chg="add del mod">
          <ac:chgData name="Tirapelle, Monica" userId="ea66f7dc-433e-4dba-b4df-cd22d65dcee2" providerId="ADAL" clId="{11806A40-AD38-4608-8734-B5455B4517E6}" dt="2022-07-04T14:21:22.168" v="40" actId="21"/>
          <ac:spMkLst>
            <pc:docMk/>
            <pc:sldMk cId="4291071393" sldId="322"/>
            <ac:spMk id="13" creationId="{7B913958-7276-B887-A71B-3F8214D303E7}"/>
          </ac:spMkLst>
        </pc:spChg>
        <pc:spChg chg="add del mod">
          <ac:chgData name="Tirapelle, Monica" userId="ea66f7dc-433e-4dba-b4df-cd22d65dcee2" providerId="ADAL" clId="{11806A40-AD38-4608-8734-B5455B4517E6}" dt="2022-07-04T14:20:08.327" v="7" actId="26606"/>
          <ac:spMkLst>
            <pc:docMk/>
            <pc:sldMk cId="4291071393" sldId="322"/>
            <ac:spMk id="14" creationId="{96B29A8D-A0C9-8868-9B82-EDC4AD6C61BC}"/>
          </ac:spMkLst>
        </pc:spChg>
        <pc:spChg chg="add mod">
          <ac:chgData name="Tirapelle, Monica" userId="ea66f7dc-433e-4dba-b4df-cd22d65dcee2" providerId="ADAL" clId="{11806A40-AD38-4608-8734-B5455B4517E6}" dt="2022-07-04T14:27:37.668" v="80" actId="120"/>
          <ac:spMkLst>
            <pc:docMk/>
            <pc:sldMk cId="4291071393" sldId="322"/>
            <ac:spMk id="15" creationId="{D2CA77B7-2EAD-4267-5770-8B2533975B5E}"/>
          </ac:spMkLst>
        </pc:spChg>
        <pc:spChg chg="add">
          <ac:chgData name="Tirapelle, Monica" userId="ea66f7dc-433e-4dba-b4df-cd22d65dcee2" providerId="ADAL" clId="{11806A40-AD38-4608-8734-B5455B4517E6}" dt="2022-07-04T14:20:08.327" v="8" actId="26606"/>
          <ac:spMkLst>
            <pc:docMk/>
            <pc:sldMk cId="4291071393" sldId="322"/>
            <ac:spMk id="16" creationId="{BB47D012-216F-A1D7-8CEC-AD56AF2CA363}"/>
          </ac:spMkLst>
        </pc:spChg>
        <pc:spChg chg="add mod">
          <ac:chgData name="Tirapelle, Monica" userId="ea66f7dc-433e-4dba-b4df-cd22d65dcee2" providerId="ADAL" clId="{11806A40-AD38-4608-8734-B5455B4517E6}" dt="2022-07-04T14:27:32.297" v="78" actId="120"/>
          <ac:spMkLst>
            <pc:docMk/>
            <pc:sldMk cId="4291071393" sldId="322"/>
            <ac:spMk id="17" creationId="{7D30D62A-3C21-E4CF-2ACA-0D68709E2402}"/>
          </ac:spMkLst>
        </pc:spChg>
        <pc:spChg chg="add mod">
          <ac:chgData name="Tirapelle, Monica" userId="ea66f7dc-433e-4dba-b4df-cd22d65dcee2" providerId="ADAL" clId="{11806A40-AD38-4608-8734-B5455B4517E6}" dt="2022-07-04T14:27:28.394" v="76" actId="114"/>
          <ac:spMkLst>
            <pc:docMk/>
            <pc:sldMk cId="4291071393" sldId="322"/>
            <ac:spMk id="18" creationId="{20F039DA-BB37-6196-50A7-68006E93AFC3}"/>
          </ac:spMkLst>
        </pc:spChg>
        <pc:spChg chg="add mod">
          <ac:chgData name="Tirapelle, Monica" userId="ea66f7dc-433e-4dba-b4df-cd22d65dcee2" providerId="ADAL" clId="{11806A40-AD38-4608-8734-B5455B4517E6}" dt="2022-07-04T14:24:53.897" v="73" actId="113"/>
          <ac:spMkLst>
            <pc:docMk/>
            <pc:sldMk cId="4291071393" sldId="322"/>
            <ac:spMk id="19" creationId="{6C1C3313-DCA2-1342-3DD4-43FDA52DF5DD}"/>
          </ac:spMkLst>
        </pc:spChg>
        <pc:spChg chg="add mod">
          <ac:chgData name="Tirapelle, Monica" userId="ea66f7dc-433e-4dba-b4df-cd22d65dcee2" providerId="ADAL" clId="{11806A40-AD38-4608-8734-B5455B4517E6}" dt="2022-07-04T14:24:45.971" v="72" actId="113"/>
          <ac:spMkLst>
            <pc:docMk/>
            <pc:sldMk cId="4291071393" sldId="322"/>
            <ac:spMk id="20" creationId="{7437A8AA-895E-4D17-C9B6-099D465114C0}"/>
          </ac:spMkLst>
        </pc:spChg>
        <pc:picChg chg="del">
          <ac:chgData name="Tirapelle, Monica" userId="ea66f7dc-433e-4dba-b4df-cd22d65dcee2" providerId="ADAL" clId="{11806A40-AD38-4608-8734-B5455B4517E6}" dt="2022-07-04T14:19:39.375" v="3" actId="478"/>
          <ac:picMkLst>
            <pc:docMk/>
            <pc:sldMk cId="4291071393" sldId="322"/>
            <ac:picMk id="6" creationId="{111AFE1E-5C70-4A17-BE00-37D6CEBFF6C4}"/>
          </ac:picMkLst>
        </pc:picChg>
        <pc:picChg chg="add mod">
          <ac:chgData name="Tirapelle, Monica" userId="ea66f7dc-433e-4dba-b4df-cd22d65dcee2" providerId="ADAL" clId="{11806A40-AD38-4608-8734-B5455B4517E6}" dt="2022-07-04T14:22:15.235" v="57" actId="14100"/>
          <ac:picMkLst>
            <pc:docMk/>
            <pc:sldMk cId="4291071393" sldId="322"/>
            <ac:picMk id="7" creationId="{DFF77658-AFA2-8602-347A-C0CDE859EF25}"/>
          </ac:picMkLst>
        </pc:picChg>
        <pc:picChg chg="del">
          <ac:chgData name="Tirapelle, Monica" userId="ea66f7dc-433e-4dba-b4df-cd22d65dcee2" providerId="ADAL" clId="{11806A40-AD38-4608-8734-B5455B4517E6}" dt="2022-07-04T14:19:39.741" v="4" actId="478"/>
          <ac:picMkLst>
            <pc:docMk/>
            <pc:sldMk cId="4291071393" sldId="322"/>
            <ac:picMk id="8" creationId="{C7762AF1-122C-C3ED-2DCC-608A37C85E42}"/>
          </ac:picMkLst>
        </pc:picChg>
      </pc:sldChg>
      <pc:sldChg chg="del">
        <pc:chgData name="Tirapelle, Monica" userId="ea66f7dc-433e-4dba-b4df-cd22d65dcee2" providerId="ADAL" clId="{11806A40-AD38-4608-8734-B5455B4517E6}" dt="2022-07-04T14:19:30.240" v="0" actId="2696"/>
        <pc:sldMkLst>
          <pc:docMk/>
          <pc:sldMk cId="2621182448" sldId="323"/>
        </pc:sldMkLst>
      </pc:sldChg>
      <pc:sldChg chg="addSp delSp modSp new mod ord">
        <pc:chgData name="Tirapelle, Monica" userId="ea66f7dc-433e-4dba-b4df-cd22d65dcee2" providerId="ADAL" clId="{11806A40-AD38-4608-8734-B5455B4517E6}" dt="2022-07-07T16:05:33.922" v="3357" actId="207"/>
        <pc:sldMkLst>
          <pc:docMk/>
          <pc:sldMk cId="4071314597" sldId="323"/>
        </pc:sldMkLst>
        <pc:spChg chg="mod">
          <ac:chgData name="Tirapelle, Monica" userId="ea66f7dc-433e-4dba-b4df-cd22d65dcee2" providerId="ADAL" clId="{11806A40-AD38-4608-8734-B5455B4517E6}" dt="2022-07-07T14:23:56.545" v="1338" actId="20577"/>
          <ac:spMkLst>
            <pc:docMk/>
            <pc:sldMk cId="4071314597" sldId="323"/>
            <ac:spMk id="2" creationId="{27B21B8A-6DDF-F300-3B16-5A3335996A08}"/>
          </ac:spMkLst>
        </pc:spChg>
        <pc:spChg chg="add del mod">
          <ac:chgData name="Tirapelle, Monica" userId="ea66f7dc-433e-4dba-b4df-cd22d65dcee2" providerId="ADAL" clId="{11806A40-AD38-4608-8734-B5455B4517E6}" dt="2022-07-07T15:56:49.171" v="3016" actId="478"/>
          <ac:spMkLst>
            <pc:docMk/>
            <pc:sldMk cId="4071314597" sldId="323"/>
            <ac:spMk id="3" creationId="{26A36EF5-4A6E-9D1C-D0A8-AECB772C3FDE}"/>
          </ac:spMkLst>
        </pc:spChg>
        <pc:spChg chg="del">
          <ac:chgData name="Tirapelle, Monica" userId="ea66f7dc-433e-4dba-b4df-cd22d65dcee2" providerId="ADAL" clId="{11806A40-AD38-4608-8734-B5455B4517E6}" dt="2022-07-04T14:33:30.829" v="82" actId="22"/>
          <ac:spMkLst>
            <pc:docMk/>
            <pc:sldMk cId="4071314597" sldId="323"/>
            <ac:spMk id="3" creationId="{6A221469-1626-36C8-70C1-7CC3F4B80C96}"/>
          </ac:spMkLst>
        </pc:spChg>
        <pc:spChg chg="add del mod">
          <ac:chgData name="Tirapelle, Monica" userId="ea66f7dc-433e-4dba-b4df-cd22d65dcee2" providerId="ADAL" clId="{11806A40-AD38-4608-8734-B5455B4517E6}" dt="2022-07-04T14:34:19.854" v="103" actId="21"/>
          <ac:spMkLst>
            <pc:docMk/>
            <pc:sldMk cId="4071314597" sldId="323"/>
            <ac:spMk id="7" creationId="{570D6718-FA27-1CED-8A28-AC9E6F37FACA}"/>
          </ac:spMkLst>
        </pc:spChg>
        <pc:spChg chg="add mod">
          <ac:chgData name="Tirapelle, Monica" userId="ea66f7dc-433e-4dba-b4df-cd22d65dcee2" providerId="ADAL" clId="{11806A40-AD38-4608-8734-B5455B4517E6}" dt="2022-07-04T15:04:41.245" v="428" actId="1076"/>
          <ac:spMkLst>
            <pc:docMk/>
            <pc:sldMk cId="4071314597" sldId="323"/>
            <ac:spMk id="8" creationId="{62044B07-F66B-85E6-0F54-4CA97A51C599}"/>
          </ac:spMkLst>
        </pc:spChg>
        <pc:spChg chg="add mod">
          <ac:chgData name="Tirapelle, Monica" userId="ea66f7dc-433e-4dba-b4df-cd22d65dcee2" providerId="ADAL" clId="{11806A40-AD38-4608-8734-B5455B4517E6}" dt="2022-07-04T15:04:35.472" v="427" actId="1076"/>
          <ac:spMkLst>
            <pc:docMk/>
            <pc:sldMk cId="4071314597" sldId="323"/>
            <ac:spMk id="9" creationId="{4F75D1AA-6323-546C-BEE1-EE5DBC862468}"/>
          </ac:spMkLst>
        </pc:spChg>
        <pc:spChg chg="add mod">
          <ac:chgData name="Tirapelle, Monica" userId="ea66f7dc-433e-4dba-b4df-cd22d65dcee2" providerId="ADAL" clId="{11806A40-AD38-4608-8734-B5455B4517E6}" dt="2022-07-04T15:04:35.472" v="427" actId="1076"/>
          <ac:spMkLst>
            <pc:docMk/>
            <pc:sldMk cId="4071314597" sldId="323"/>
            <ac:spMk id="10" creationId="{25EF8F7A-B369-C82E-4ADD-CEB965052697}"/>
          </ac:spMkLst>
        </pc:spChg>
        <pc:spChg chg="add mod">
          <ac:chgData name="Tirapelle, Monica" userId="ea66f7dc-433e-4dba-b4df-cd22d65dcee2" providerId="ADAL" clId="{11806A40-AD38-4608-8734-B5455B4517E6}" dt="2022-07-05T09:10:36.410" v="1225" actId="1076"/>
          <ac:spMkLst>
            <pc:docMk/>
            <pc:sldMk cId="4071314597" sldId="323"/>
            <ac:spMk id="11" creationId="{0C218F9D-350A-C78B-87FD-B8B2C09E6A14}"/>
          </ac:spMkLst>
        </pc:spChg>
        <pc:spChg chg="add mod">
          <ac:chgData name="Tirapelle, Monica" userId="ea66f7dc-433e-4dba-b4df-cd22d65dcee2" providerId="ADAL" clId="{11806A40-AD38-4608-8734-B5455B4517E6}" dt="2022-07-05T09:08:47.060" v="1201" actId="1076"/>
          <ac:spMkLst>
            <pc:docMk/>
            <pc:sldMk cId="4071314597" sldId="323"/>
            <ac:spMk id="17" creationId="{6C047DBF-39AF-6A01-E73F-29E378AAD758}"/>
          </ac:spMkLst>
        </pc:spChg>
        <pc:spChg chg="add mod">
          <ac:chgData name="Tirapelle, Monica" userId="ea66f7dc-433e-4dba-b4df-cd22d65dcee2" providerId="ADAL" clId="{11806A40-AD38-4608-8734-B5455B4517E6}" dt="2022-07-05T09:09:31.851" v="1211" actId="1076"/>
          <ac:spMkLst>
            <pc:docMk/>
            <pc:sldMk cId="4071314597" sldId="323"/>
            <ac:spMk id="19" creationId="{28A6347F-632C-04D4-7679-81903B93558E}"/>
          </ac:spMkLst>
        </pc:spChg>
        <pc:spChg chg="add mod">
          <ac:chgData name="Tirapelle, Monica" userId="ea66f7dc-433e-4dba-b4df-cd22d65dcee2" providerId="ADAL" clId="{11806A40-AD38-4608-8734-B5455B4517E6}" dt="2022-07-05T09:09:44.226" v="1215" actId="1076"/>
          <ac:spMkLst>
            <pc:docMk/>
            <pc:sldMk cId="4071314597" sldId="323"/>
            <ac:spMk id="24" creationId="{B76DEAA8-B34A-471D-337D-4425F5C7664A}"/>
          </ac:spMkLst>
        </pc:spChg>
        <pc:spChg chg="add mod ord">
          <ac:chgData name="Tirapelle, Monica" userId="ea66f7dc-433e-4dba-b4df-cd22d65dcee2" providerId="ADAL" clId="{11806A40-AD38-4608-8734-B5455B4517E6}" dt="2022-07-05T09:11:19.776" v="1234" actId="14100"/>
          <ac:spMkLst>
            <pc:docMk/>
            <pc:sldMk cId="4071314597" sldId="323"/>
            <ac:spMk id="27" creationId="{020BD222-1EB0-1CCB-BC17-C353FC05F008}"/>
          </ac:spMkLst>
        </pc:spChg>
        <pc:spChg chg="add mod">
          <ac:chgData name="Tirapelle, Monica" userId="ea66f7dc-433e-4dba-b4df-cd22d65dcee2" providerId="ADAL" clId="{11806A40-AD38-4608-8734-B5455B4517E6}" dt="2022-07-05T09:08:47.060" v="1201" actId="1076"/>
          <ac:spMkLst>
            <pc:docMk/>
            <pc:sldMk cId="4071314597" sldId="323"/>
            <ac:spMk id="28" creationId="{1C62ED65-B10C-D759-7100-473C1AAFD6E2}"/>
          </ac:spMkLst>
        </pc:spChg>
        <pc:spChg chg="add mod">
          <ac:chgData name="Tirapelle, Monica" userId="ea66f7dc-433e-4dba-b4df-cd22d65dcee2" providerId="ADAL" clId="{11806A40-AD38-4608-8734-B5455B4517E6}" dt="2022-07-04T15:04:35.472" v="427" actId="1076"/>
          <ac:spMkLst>
            <pc:docMk/>
            <pc:sldMk cId="4071314597" sldId="323"/>
            <ac:spMk id="29" creationId="{42E4B87D-CEA6-E081-78E4-D3A2F7821A69}"/>
          </ac:spMkLst>
        </pc:spChg>
        <pc:spChg chg="add mod">
          <ac:chgData name="Tirapelle, Monica" userId="ea66f7dc-433e-4dba-b4df-cd22d65dcee2" providerId="ADAL" clId="{11806A40-AD38-4608-8734-B5455B4517E6}" dt="2022-07-04T15:20:53.020" v="732" actId="1076"/>
          <ac:spMkLst>
            <pc:docMk/>
            <pc:sldMk cId="4071314597" sldId="323"/>
            <ac:spMk id="30" creationId="{084BBCBC-4B28-40B2-E650-4D55BF93AA9F}"/>
          </ac:spMkLst>
        </pc:spChg>
        <pc:spChg chg="add mod ord">
          <ac:chgData name="Tirapelle, Monica" userId="ea66f7dc-433e-4dba-b4df-cd22d65dcee2" providerId="ADAL" clId="{11806A40-AD38-4608-8734-B5455B4517E6}" dt="2022-07-05T09:07:57.276" v="1196" actId="166"/>
          <ac:spMkLst>
            <pc:docMk/>
            <pc:sldMk cId="4071314597" sldId="323"/>
            <ac:spMk id="31" creationId="{6E29BE68-C47B-A680-1AA5-78FA5875BE58}"/>
          </ac:spMkLst>
        </pc:spChg>
        <pc:spChg chg="add mod">
          <ac:chgData name="Tirapelle, Monica" userId="ea66f7dc-433e-4dba-b4df-cd22d65dcee2" providerId="ADAL" clId="{11806A40-AD38-4608-8734-B5455B4517E6}" dt="2022-07-05T09:10:48.305" v="1228" actId="1076"/>
          <ac:spMkLst>
            <pc:docMk/>
            <pc:sldMk cId="4071314597" sldId="323"/>
            <ac:spMk id="38" creationId="{759C0444-EEC3-AAE0-8C4A-B7370D143886}"/>
          </ac:spMkLst>
        </pc:spChg>
        <pc:spChg chg="add mod">
          <ac:chgData name="Tirapelle, Monica" userId="ea66f7dc-433e-4dba-b4df-cd22d65dcee2" providerId="ADAL" clId="{11806A40-AD38-4608-8734-B5455B4517E6}" dt="2022-07-05T09:10:51.252" v="1229" actId="1076"/>
          <ac:spMkLst>
            <pc:docMk/>
            <pc:sldMk cId="4071314597" sldId="323"/>
            <ac:spMk id="39" creationId="{92383AAD-0283-3CC8-9067-8EBEAE2D96B2}"/>
          </ac:spMkLst>
        </pc:spChg>
        <pc:spChg chg="add mod">
          <ac:chgData name="Tirapelle, Monica" userId="ea66f7dc-433e-4dba-b4df-cd22d65dcee2" providerId="ADAL" clId="{11806A40-AD38-4608-8734-B5455B4517E6}" dt="2022-07-07T16:01:33.867" v="3214" actId="20577"/>
          <ac:spMkLst>
            <pc:docMk/>
            <pc:sldMk cId="4071314597" sldId="323"/>
            <ac:spMk id="40" creationId="{85C0D2F5-067C-9166-6AE3-CCDE801E82CB}"/>
          </ac:spMkLst>
        </pc:spChg>
        <pc:spChg chg="add mod">
          <ac:chgData name="Tirapelle, Monica" userId="ea66f7dc-433e-4dba-b4df-cd22d65dcee2" providerId="ADAL" clId="{11806A40-AD38-4608-8734-B5455B4517E6}" dt="2022-07-07T14:24:09.798" v="1341" actId="1076"/>
          <ac:spMkLst>
            <pc:docMk/>
            <pc:sldMk cId="4071314597" sldId="323"/>
            <ac:spMk id="41" creationId="{347A9630-66F0-E131-69D8-4C417C3A3055}"/>
          </ac:spMkLst>
        </pc:spChg>
        <pc:spChg chg="add del mod">
          <ac:chgData name="Tirapelle, Monica" userId="ea66f7dc-433e-4dba-b4df-cd22d65dcee2" providerId="ADAL" clId="{11806A40-AD38-4608-8734-B5455B4517E6}" dt="2022-07-07T14:26:33.066" v="1360" actId="478"/>
          <ac:spMkLst>
            <pc:docMk/>
            <pc:sldMk cId="4071314597" sldId="323"/>
            <ac:spMk id="44" creationId="{6D5AD974-BA3E-ECEA-018D-BCF12E7AF19E}"/>
          </ac:spMkLst>
        </pc:spChg>
        <pc:spChg chg="add mod">
          <ac:chgData name="Tirapelle, Monica" userId="ea66f7dc-433e-4dba-b4df-cd22d65dcee2" providerId="ADAL" clId="{11806A40-AD38-4608-8734-B5455B4517E6}" dt="2022-07-07T16:01:21.078" v="3210" actId="1076"/>
          <ac:spMkLst>
            <pc:docMk/>
            <pc:sldMk cId="4071314597" sldId="323"/>
            <ac:spMk id="44" creationId="{7643A30D-E827-5F4B-08B1-D85568D4E2D0}"/>
          </ac:spMkLst>
        </pc:spChg>
        <pc:spChg chg="add mod">
          <ac:chgData name="Tirapelle, Monica" userId="ea66f7dc-433e-4dba-b4df-cd22d65dcee2" providerId="ADAL" clId="{11806A40-AD38-4608-8734-B5455B4517E6}" dt="2022-07-07T16:02:45.832" v="3312" actId="20577"/>
          <ac:spMkLst>
            <pc:docMk/>
            <pc:sldMk cId="4071314597" sldId="323"/>
            <ac:spMk id="46" creationId="{0CBB4BDA-FE14-A7BF-BE6B-1CB2BAB43CB4}"/>
          </ac:spMkLst>
        </pc:spChg>
        <pc:spChg chg="add mod">
          <ac:chgData name="Tirapelle, Monica" userId="ea66f7dc-433e-4dba-b4df-cd22d65dcee2" providerId="ADAL" clId="{11806A40-AD38-4608-8734-B5455B4517E6}" dt="2022-07-05T09:09:55.753" v="1217" actId="1076"/>
          <ac:spMkLst>
            <pc:docMk/>
            <pc:sldMk cId="4071314597" sldId="323"/>
            <ac:spMk id="47" creationId="{0894ADF4-64B4-C49C-2795-BEF33E9E00E6}"/>
          </ac:spMkLst>
        </pc:spChg>
        <pc:spChg chg="add del mod">
          <ac:chgData name="Tirapelle, Monica" userId="ea66f7dc-433e-4dba-b4df-cd22d65dcee2" providerId="ADAL" clId="{11806A40-AD38-4608-8734-B5455B4517E6}" dt="2022-07-07T15:56:49.171" v="3016" actId="478"/>
          <ac:spMkLst>
            <pc:docMk/>
            <pc:sldMk cId="4071314597" sldId="323"/>
            <ac:spMk id="48" creationId="{12B98CA6-98B2-5891-2908-0FA935BDC96D}"/>
          </ac:spMkLst>
        </pc:spChg>
        <pc:spChg chg="add mod">
          <ac:chgData name="Tirapelle, Monica" userId="ea66f7dc-433e-4dba-b4df-cd22d65dcee2" providerId="ADAL" clId="{11806A40-AD38-4608-8734-B5455B4517E6}" dt="2022-07-04T15:20:43.884" v="730" actId="1076"/>
          <ac:spMkLst>
            <pc:docMk/>
            <pc:sldMk cId="4071314597" sldId="323"/>
            <ac:spMk id="49" creationId="{2C724DF4-42E1-CE4F-F624-F494DF054A4C}"/>
          </ac:spMkLst>
        </pc:spChg>
        <pc:spChg chg="add mod">
          <ac:chgData name="Tirapelle, Monica" userId="ea66f7dc-433e-4dba-b4df-cd22d65dcee2" providerId="ADAL" clId="{11806A40-AD38-4608-8734-B5455B4517E6}" dt="2022-07-05T09:10:07.931" v="1219" actId="1076"/>
          <ac:spMkLst>
            <pc:docMk/>
            <pc:sldMk cId="4071314597" sldId="323"/>
            <ac:spMk id="50" creationId="{2BB36AD6-9879-9B7A-204A-16AA74DBD83B}"/>
          </ac:spMkLst>
        </pc:spChg>
        <pc:spChg chg="add del mod">
          <ac:chgData name="Tirapelle, Monica" userId="ea66f7dc-433e-4dba-b4df-cd22d65dcee2" providerId="ADAL" clId="{11806A40-AD38-4608-8734-B5455B4517E6}" dt="2022-07-07T15:56:49.171" v="3016" actId="478"/>
          <ac:spMkLst>
            <pc:docMk/>
            <pc:sldMk cId="4071314597" sldId="323"/>
            <ac:spMk id="51" creationId="{C1A6156F-0596-24CD-C61C-98A5A74AE3E1}"/>
          </ac:spMkLst>
        </pc:spChg>
        <pc:spChg chg="add mod">
          <ac:chgData name="Tirapelle, Monica" userId="ea66f7dc-433e-4dba-b4df-cd22d65dcee2" providerId="ADAL" clId="{11806A40-AD38-4608-8734-B5455B4517E6}" dt="2022-07-05T09:10:07.931" v="1219" actId="1076"/>
          <ac:spMkLst>
            <pc:docMk/>
            <pc:sldMk cId="4071314597" sldId="323"/>
            <ac:spMk id="53" creationId="{70CCD17D-1F31-5E03-C94E-76D86C80E3EE}"/>
          </ac:spMkLst>
        </pc:spChg>
        <pc:graphicFrameChg chg="add mod modGraphic">
          <ac:chgData name="Tirapelle, Monica" userId="ea66f7dc-433e-4dba-b4df-cd22d65dcee2" providerId="ADAL" clId="{11806A40-AD38-4608-8734-B5455B4517E6}" dt="2022-07-07T15:55:30.886" v="3008" actId="207"/>
          <ac:graphicFrameMkLst>
            <pc:docMk/>
            <pc:sldMk cId="4071314597" sldId="323"/>
            <ac:graphicFrameMk id="42" creationId="{FAA85DCE-DFD7-2FF4-02FD-E1D1FAEE311B}"/>
          </ac:graphicFrameMkLst>
        </pc:graphicFrameChg>
        <pc:picChg chg="add del mod">
          <ac:chgData name="Tirapelle, Monica" userId="ea66f7dc-433e-4dba-b4df-cd22d65dcee2" providerId="ADAL" clId="{11806A40-AD38-4608-8734-B5455B4517E6}" dt="2022-07-07T14:04:37.311" v="1236" actId="478"/>
          <ac:picMkLst>
            <pc:docMk/>
            <pc:sldMk cId="4071314597" sldId="323"/>
            <ac:picMk id="5" creationId="{092D3F2A-38ED-63BD-D688-D5BF97A68B47}"/>
          </ac:picMkLst>
        </pc:picChg>
        <pc:picChg chg="add mod ord modCrop">
          <ac:chgData name="Tirapelle, Monica" userId="ea66f7dc-433e-4dba-b4df-cd22d65dcee2" providerId="ADAL" clId="{11806A40-AD38-4608-8734-B5455B4517E6}" dt="2022-07-04T15:04:35.472" v="427" actId="1076"/>
          <ac:picMkLst>
            <pc:docMk/>
            <pc:sldMk cId="4071314597" sldId="323"/>
            <ac:picMk id="6" creationId="{906E324B-CCD0-F18C-7506-4B7D47E67413}"/>
          </ac:picMkLst>
        </pc:picChg>
        <pc:picChg chg="add del mod">
          <ac:chgData name="Tirapelle, Monica" userId="ea66f7dc-433e-4dba-b4df-cd22d65dcee2" providerId="ADAL" clId="{11806A40-AD38-4608-8734-B5455B4517E6}" dt="2022-07-07T14:04:38.258" v="1237" actId="478"/>
          <ac:picMkLst>
            <pc:docMk/>
            <pc:sldMk cId="4071314597" sldId="323"/>
            <ac:picMk id="12" creationId="{C9B43C37-7A6B-6937-65AF-A91A31622A51}"/>
          </ac:picMkLst>
        </pc:picChg>
        <pc:picChg chg="add mod">
          <ac:chgData name="Tirapelle, Monica" userId="ea66f7dc-433e-4dba-b4df-cd22d65dcee2" providerId="ADAL" clId="{11806A40-AD38-4608-8734-B5455B4517E6}" dt="2022-07-07T16:05:33.922" v="3357" actId="207"/>
          <ac:picMkLst>
            <pc:docMk/>
            <pc:sldMk cId="4071314597" sldId="323"/>
            <ac:picMk id="15" creationId="{92623E11-8A4C-E057-DF6E-AE34C1769F2A}"/>
          </ac:picMkLst>
        </pc:picChg>
        <pc:picChg chg="add del mod">
          <ac:chgData name="Tirapelle, Monica" userId="ea66f7dc-433e-4dba-b4df-cd22d65dcee2" providerId="ADAL" clId="{11806A40-AD38-4608-8734-B5455B4517E6}" dt="2022-07-07T14:05:04.252" v="1249" actId="478"/>
          <ac:picMkLst>
            <pc:docMk/>
            <pc:sldMk cId="4071314597" sldId="323"/>
            <ac:picMk id="16" creationId="{70ACC8BE-C6D1-F150-9C41-53810BFE0AB5}"/>
          </ac:picMkLst>
        </pc:picChg>
        <pc:picChg chg="add del mod">
          <ac:chgData name="Tirapelle, Monica" userId="ea66f7dc-433e-4dba-b4df-cd22d65dcee2" providerId="ADAL" clId="{11806A40-AD38-4608-8734-B5455B4517E6}" dt="2022-07-07T14:05:03.640" v="1248" actId="478"/>
          <ac:picMkLst>
            <pc:docMk/>
            <pc:sldMk cId="4071314597" sldId="323"/>
            <ac:picMk id="22" creationId="{EEED6217-9C98-4B65-A663-2A46A1765CDE}"/>
          </ac:picMkLst>
        </pc:picChg>
        <pc:picChg chg="add del mod">
          <ac:chgData name="Tirapelle, Monica" userId="ea66f7dc-433e-4dba-b4df-cd22d65dcee2" providerId="ADAL" clId="{11806A40-AD38-4608-8734-B5455B4517E6}" dt="2022-07-07T15:56:49.171" v="3016" actId="478"/>
          <ac:picMkLst>
            <pc:docMk/>
            <pc:sldMk cId="4071314597" sldId="323"/>
            <ac:picMk id="36" creationId="{56465340-798F-8DE5-C5C3-BFC29C6B3DBE}"/>
          </ac:picMkLst>
        </pc:picChg>
        <pc:picChg chg="add del mod">
          <ac:chgData name="Tirapelle, Monica" userId="ea66f7dc-433e-4dba-b4df-cd22d65dcee2" providerId="ADAL" clId="{11806A40-AD38-4608-8734-B5455B4517E6}" dt="2022-07-07T15:56:49.171" v="3016" actId="478"/>
          <ac:picMkLst>
            <pc:docMk/>
            <pc:sldMk cId="4071314597" sldId="323"/>
            <ac:picMk id="37" creationId="{30B8EEF7-B6F2-0330-ECC7-FB90185992D2}"/>
          </ac:picMkLst>
        </pc:picChg>
        <pc:picChg chg="add del mod">
          <ac:chgData name="Tirapelle, Monica" userId="ea66f7dc-433e-4dba-b4df-cd22d65dcee2" providerId="ADAL" clId="{11806A40-AD38-4608-8734-B5455B4517E6}" dt="2022-07-07T15:56:49.171" v="3016" actId="478"/>
          <ac:picMkLst>
            <pc:docMk/>
            <pc:sldMk cId="4071314597" sldId="323"/>
            <ac:picMk id="43" creationId="{21F45558-EFC0-9562-4A6D-B8BF11645DFC}"/>
          </ac:picMkLst>
        </pc:picChg>
        <pc:picChg chg="add del mod">
          <ac:chgData name="Tirapelle, Monica" userId="ea66f7dc-433e-4dba-b4df-cd22d65dcee2" providerId="ADAL" clId="{11806A40-AD38-4608-8734-B5455B4517E6}" dt="2022-07-07T14:27:29.797" v="1370" actId="478"/>
          <ac:picMkLst>
            <pc:docMk/>
            <pc:sldMk cId="4071314597" sldId="323"/>
            <ac:picMk id="45" creationId="{762203E8-6031-B4C4-02DF-415393569B0D}"/>
          </ac:picMkLst>
        </pc:picChg>
        <pc:cxnChg chg="add del">
          <ac:chgData name="Tirapelle, Monica" userId="ea66f7dc-433e-4dba-b4df-cd22d65dcee2" providerId="ADAL" clId="{11806A40-AD38-4608-8734-B5455B4517E6}" dt="2022-07-07T16:05:02.996" v="3352" actId="478"/>
          <ac:cxnSpMkLst>
            <pc:docMk/>
            <pc:sldMk cId="4071314597" sldId="323"/>
            <ac:cxnSpMk id="7" creationId="{C8CC19AB-0FC4-003B-606C-869BC4AE0E2D}"/>
          </ac:cxnSpMkLst>
        </pc:cxnChg>
        <pc:cxnChg chg="add mod">
          <ac:chgData name="Tirapelle, Monica" userId="ea66f7dc-433e-4dba-b4df-cd22d65dcee2" providerId="ADAL" clId="{11806A40-AD38-4608-8734-B5455B4517E6}" dt="2022-07-05T09:10:26.097" v="1222" actId="14100"/>
          <ac:cxnSpMkLst>
            <pc:docMk/>
            <pc:sldMk cId="4071314597" sldId="323"/>
            <ac:cxnSpMk id="13" creationId="{B8A90D43-FB29-BBC2-4332-FEDDB5D1D1AC}"/>
          </ac:cxnSpMkLst>
        </pc:cxnChg>
        <pc:cxnChg chg="add mod">
          <ac:chgData name="Tirapelle, Monica" userId="ea66f7dc-433e-4dba-b4df-cd22d65dcee2" providerId="ADAL" clId="{11806A40-AD38-4608-8734-B5455B4517E6}" dt="2022-07-05T09:10:44.134" v="1227" actId="14100"/>
          <ac:cxnSpMkLst>
            <pc:docMk/>
            <pc:sldMk cId="4071314597" sldId="323"/>
            <ac:cxnSpMk id="14" creationId="{8AB9EFC5-9DC8-14FC-A056-6543077B8C7E}"/>
          </ac:cxnSpMkLst>
        </pc:cxnChg>
        <pc:cxnChg chg="add mod">
          <ac:chgData name="Tirapelle, Monica" userId="ea66f7dc-433e-4dba-b4df-cd22d65dcee2" providerId="ADAL" clId="{11806A40-AD38-4608-8734-B5455B4517E6}" dt="2022-07-05T09:09:51.142" v="1216" actId="14100"/>
          <ac:cxnSpMkLst>
            <pc:docMk/>
            <pc:sldMk cId="4071314597" sldId="323"/>
            <ac:cxnSpMk id="18" creationId="{AD9EC3B1-FB30-C45A-560E-10FEECE39128}"/>
          </ac:cxnSpMkLst>
        </pc:cxnChg>
        <pc:cxnChg chg="add mod">
          <ac:chgData name="Tirapelle, Monica" userId="ea66f7dc-433e-4dba-b4df-cd22d65dcee2" providerId="ADAL" clId="{11806A40-AD38-4608-8734-B5455B4517E6}" dt="2022-07-05T09:09:31.851" v="1211" actId="1076"/>
          <ac:cxnSpMkLst>
            <pc:docMk/>
            <pc:sldMk cId="4071314597" sldId="323"/>
            <ac:cxnSpMk id="20" creationId="{518C0B52-EEFC-4366-1314-BC9E340CC284}"/>
          </ac:cxnSpMkLst>
        </pc:cxnChg>
      </pc:sldChg>
      <pc:sldChg chg="modSp new mod ord modShow">
        <pc:chgData name="Tirapelle, Monica" userId="ea66f7dc-433e-4dba-b4df-cd22d65dcee2" providerId="ADAL" clId="{11806A40-AD38-4608-8734-B5455B4517E6}" dt="2022-07-07T15:43:35.554" v="2616"/>
        <pc:sldMkLst>
          <pc:docMk/>
          <pc:sldMk cId="360955963" sldId="324"/>
        </pc:sldMkLst>
        <pc:spChg chg="mod">
          <ac:chgData name="Tirapelle, Monica" userId="ea66f7dc-433e-4dba-b4df-cd22d65dcee2" providerId="ADAL" clId="{11806A40-AD38-4608-8734-B5455B4517E6}" dt="2022-07-07T14:46:50.543" v="1579" actId="20577"/>
          <ac:spMkLst>
            <pc:docMk/>
            <pc:sldMk cId="360955963" sldId="324"/>
            <ac:spMk id="2" creationId="{72C60677-42F1-3FBA-8F5D-439E54B5D922}"/>
          </ac:spMkLst>
        </pc:spChg>
        <pc:spChg chg="mod">
          <ac:chgData name="Tirapelle, Monica" userId="ea66f7dc-433e-4dba-b4df-cd22d65dcee2" providerId="ADAL" clId="{11806A40-AD38-4608-8734-B5455B4517E6}" dt="2022-07-05T08:36:05.540" v="1172" actId="20577"/>
          <ac:spMkLst>
            <pc:docMk/>
            <pc:sldMk cId="360955963" sldId="324"/>
            <ac:spMk id="3" creationId="{A0F92EF5-72A6-5624-E27D-F2577D34BD3A}"/>
          </ac:spMkLst>
        </pc:spChg>
      </pc:sldChg>
      <pc:sldChg chg="addSp delSp modSp new mod ord modShow">
        <pc:chgData name="Tirapelle, Monica" userId="ea66f7dc-433e-4dba-b4df-cd22d65dcee2" providerId="ADAL" clId="{11806A40-AD38-4608-8734-B5455B4517E6}" dt="2022-07-07T14:40:14.697" v="1497"/>
        <pc:sldMkLst>
          <pc:docMk/>
          <pc:sldMk cId="314654188" sldId="325"/>
        </pc:sldMkLst>
        <pc:spChg chg="mod">
          <ac:chgData name="Tirapelle, Monica" userId="ea66f7dc-433e-4dba-b4df-cd22d65dcee2" providerId="ADAL" clId="{11806A40-AD38-4608-8734-B5455B4517E6}" dt="2022-07-07T14:35:59.680" v="1449" actId="20577"/>
          <ac:spMkLst>
            <pc:docMk/>
            <pc:sldMk cId="314654188" sldId="325"/>
            <ac:spMk id="2" creationId="{02227333-0B5B-A5B5-BA05-A985AC061D5B}"/>
          </ac:spMkLst>
        </pc:spChg>
        <pc:spChg chg="del">
          <ac:chgData name="Tirapelle, Monica" userId="ea66f7dc-433e-4dba-b4df-cd22d65dcee2" providerId="ADAL" clId="{11806A40-AD38-4608-8734-B5455B4517E6}" dt="2022-07-07T14:29:48.571" v="1395"/>
          <ac:spMkLst>
            <pc:docMk/>
            <pc:sldMk cId="314654188" sldId="325"/>
            <ac:spMk id="3" creationId="{8D139258-2C5C-9906-0CFC-57BA0D8FCF59}"/>
          </ac:spMkLst>
        </pc:spChg>
        <pc:picChg chg="add mod">
          <ac:chgData name="Tirapelle, Monica" userId="ea66f7dc-433e-4dba-b4df-cd22d65dcee2" providerId="ADAL" clId="{11806A40-AD38-4608-8734-B5455B4517E6}" dt="2022-07-07T14:32:12.480" v="1423" actId="408"/>
          <ac:picMkLst>
            <pc:docMk/>
            <pc:sldMk cId="314654188" sldId="325"/>
            <ac:picMk id="6" creationId="{0ACC61AC-AC72-93EB-7F36-DC0C3D890A90}"/>
          </ac:picMkLst>
        </pc:picChg>
        <pc:picChg chg="add mod">
          <ac:chgData name="Tirapelle, Monica" userId="ea66f7dc-433e-4dba-b4df-cd22d65dcee2" providerId="ADAL" clId="{11806A40-AD38-4608-8734-B5455B4517E6}" dt="2022-07-07T14:31:50.040" v="1421" actId="1076"/>
          <ac:picMkLst>
            <pc:docMk/>
            <pc:sldMk cId="314654188" sldId="325"/>
            <ac:picMk id="8" creationId="{649DF124-6958-9715-E81E-384CE11BF517}"/>
          </ac:picMkLst>
        </pc:picChg>
        <pc:picChg chg="add del mod">
          <ac:chgData name="Tirapelle, Monica" userId="ea66f7dc-433e-4dba-b4df-cd22d65dcee2" providerId="ADAL" clId="{11806A40-AD38-4608-8734-B5455B4517E6}" dt="2022-07-07T14:39:29.464" v="1494"/>
          <ac:picMkLst>
            <pc:docMk/>
            <pc:sldMk cId="314654188" sldId="325"/>
            <ac:picMk id="9" creationId="{04C37FDA-2C64-24C7-EDD4-2058CADE8AA4}"/>
          </ac:picMkLst>
        </pc:picChg>
        <pc:picChg chg="add mod">
          <ac:chgData name="Tirapelle, Monica" userId="ea66f7dc-433e-4dba-b4df-cd22d65dcee2" providerId="ADAL" clId="{11806A40-AD38-4608-8734-B5455B4517E6}" dt="2022-07-07T14:32:19.629" v="1424" actId="1076"/>
          <ac:picMkLst>
            <pc:docMk/>
            <pc:sldMk cId="314654188" sldId="325"/>
            <ac:picMk id="10" creationId="{FCD46851-8AF6-516E-9147-315033357331}"/>
          </ac:picMkLst>
        </pc:picChg>
        <pc:picChg chg="add del mod">
          <ac:chgData name="Tirapelle, Monica" userId="ea66f7dc-433e-4dba-b4df-cd22d65dcee2" providerId="ADAL" clId="{11806A40-AD38-4608-8734-B5455B4517E6}" dt="2022-07-07T14:39:29.464" v="1494"/>
          <ac:picMkLst>
            <pc:docMk/>
            <pc:sldMk cId="314654188" sldId="325"/>
            <ac:picMk id="11" creationId="{3D13CEBF-6DDE-DA8C-8FB2-244F7ED39982}"/>
          </ac:picMkLst>
        </pc:picChg>
        <pc:picChg chg="add mod">
          <ac:chgData name="Tirapelle, Monica" userId="ea66f7dc-433e-4dba-b4df-cd22d65dcee2" providerId="ADAL" clId="{11806A40-AD38-4608-8734-B5455B4517E6}" dt="2022-07-07T14:32:22.151" v="1425" actId="1076"/>
          <ac:picMkLst>
            <pc:docMk/>
            <pc:sldMk cId="314654188" sldId="325"/>
            <ac:picMk id="12" creationId="{7DF0715F-C967-94BA-F4A2-BF5FC75868D3}"/>
          </ac:picMkLst>
        </pc:picChg>
        <pc:picChg chg="add del mod">
          <ac:chgData name="Tirapelle, Monica" userId="ea66f7dc-433e-4dba-b4df-cd22d65dcee2" providerId="ADAL" clId="{11806A40-AD38-4608-8734-B5455B4517E6}" dt="2022-07-07T14:39:29.464" v="1494"/>
          <ac:picMkLst>
            <pc:docMk/>
            <pc:sldMk cId="314654188" sldId="325"/>
            <ac:picMk id="13" creationId="{FAB570B3-705A-EB08-4B1C-04E575024F3C}"/>
          </ac:picMkLst>
        </pc:picChg>
        <pc:picChg chg="add mod">
          <ac:chgData name="Tirapelle, Monica" userId="ea66f7dc-433e-4dba-b4df-cd22d65dcee2" providerId="ADAL" clId="{11806A40-AD38-4608-8734-B5455B4517E6}" dt="2022-07-07T14:32:02.366" v="1422" actId="1076"/>
          <ac:picMkLst>
            <pc:docMk/>
            <pc:sldMk cId="314654188" sldId="325"/>
            <ac:picMk id="14" creationId="{70C745D5-DAF5-70E9-8CFF-7BF1FCB72842}"/>
          </ac:picMkLst>
        </pc:picChg>
        <pc:picChg chg="add del mod">
          <ac:chgData name="Tirapelle, Monica" userId="ea66f7dc-433e-4dba-b4df-cd22d65dcee2" providerId="ADAL" clId="{11806A40-AD38-4608-8734-B5455B4517E6}" dt="2022-07-07T14:39:29.464" v="1494"/>
          <ac:picMkLst>
            <pc:docMk/>
            <pc:sldMk cId="314654188" sldId="325"/>
            <ac:picMk id="15" creationId="{E6196706-34BB-027C-9199-25ACB4AC692A}"/>
          </ac:picMkLst>
        </pc:picChg>
        <pc:picChg chg="add del mod">
          <ac:chgData name="Tirapelle, Monica" userId="ea66f7dc-433e-4dba-b4df-cd22d65dcee2" providerId="ADAL" clId="{11806A40-AD38-4608-8734-B5455B4517E6}" dt="2022-07-07T14:39:29.464" v="1494"/>
          <ac:picMkLst>
            <pc:docMk/>
            <pc:sldMk cId="314654188" sldId="325"/>
            <ac:picMk id="16" creationId="{5C72C85C-7A7D-7BEE-8264-5C5F4BAA945B}"/>
          </ac:picMkLst>
        </pc:picChg>
      </pc:sldChg>
      <pc:sldChg chg="add del">
        <pc:chgData name="Tirapelle, Monica" userId="ea66f7dc-433e-4dba-b4df-cd22d65dcee2" providerId="ADAL" clId="{11806A40-AD38-4608-8734-B5455B4517E6}" dt="2022-07-07T14:24:35.334" v="1344" actId="2696"/>
        <pc:sldMkLst>
          <pc:docMk/>
          <pc:sldMk cId="674883283" sldId="325"/>
        </pc:sldMkLst>
      </pc:sldChg>
      <pc:sldChg chg="delSp add del mod">
        <pc:chgData name="Tirapelle, Monica" userId="ea66f7dc-433e-4dba-b4df-cd22d65dcee2" providerId="ADAL" clId="{11806A40-AD38-4608-8734-B5455B4517E6}" dt="2022-07-07T16:01:42.915" v="3215" actId="2696"/>
        <pc:sldMkLst>
          <pc:docMk/>
          <pc:sldMk cId="171650503" sldId="326"/>
        </pc:sldMkLst>
        <pc:spChg chg="del">
          <ac:chgData name="Tirapelle, Monica" userId="ea66f7dc-433e-4dba-b4df-cd22d65dcee2" providerId="ADAL" clId="{11806A40-AD38-4608-8734-B5455B4517E6}" dt="2022-07-07T15:56:43.083" v="3015" actId="21"/>
          <ac:spMkLst>
            <pc:docMk/>
            <pc:sldMk cId="171650503" sldId="326"/>
            <ac:spMk id="44" creationId="{6D5AD974-BA3E-ECEA-018D-BCF12E7AF19E}"/>
          </ac:spMkLst>
        </pc:spChg>
      </pc:sldChg>
      <pc:sldChg chg="del">
        <pc:chgData name="Tirapelle, Monica" userId="ea66f7dc-433e-4dba-b4df-cd22d65dcee2" providerId="ADAL" clId="{11806A40-AD38-4608-8734-B5455B4517E6}" dt="2022-07-04T14:19:30.240" v="0" actId="2696"/>
        <pc:sldMkLst>
          <pc:docMk/>
          <pc:sldMk cId="373295867" sldId="326"/>
        </pc:sldMkLst>
      </pc:sldChg>
      <pc:sldChg chg="addSp delSp modSp add mod">
        <pc:chgData name="Tirapelle, Monica" userId="ea66f7dc-433e-4dba-b4df-cd22d65dcee2" providerId="ADAL" clId="{11806A40-AD38-4608-8734-B5455B4517E6}" dt="2022-07-07T17:05:40.662" v="4713" actId="207"/>
        <pc:sldMkLst>
          <pc:docMk/>
          <pc:sldMk cId="1152387581" sldId="327"/>
        </pc:sldMkLst>
        <pc:spChg chg="mod">
          <ac:chgData name="Tirapelle, Monica" userId="ea66f7dc-433e-4dba-b4df-cd22d65dcee2" providerId="ADAL" clId="{11806A40-AD38-4608-8734-B5455B4517E6}" dt="2022-07-07T14:42:38.400" v="1550" actId="20577"/>
          <ac:spMkLst>
            <pc:docMk/>
            <pc:sldMk cId="1152387581" sldId="327"/>
            <ac:spMk id="2" creationId="{02227333-0B5B-A5B5-BA05-A985AC061D5B}"/>
          </ac:spMkLst>
        </pc:spChg>
        <pc:spChg chg="mod">
          <ac:chgData name="Tirapelle, Monica" userId="ea66f7dc-433e-4dba-b4df-cd22d65dcee2" providerId="ADAL" clId="{11806A40-AD38-4608-8734-B5455B4517E6}" dt="2022-07-07T14:41:05.999" v="1507" actId="1076"/>
          <ac:spMkLst>
            <pc:docMk/>
            <pc:sldMk cId="1152387581" sldId="327"/>
            <ac:spMk id="4" creationId="{D99E0D66-2781-4676-A5CB-B4AA17A98F37}"/>
          </ac:spMkLst>
        </pc:spChg>
        <pc:spChg chg="add del mod">
          <ac:chgData name="Tirapelle, Monica" userId="ea66f7dc-433e-4dba-b4df-cd22d65dcee2" providerId="ADAL" clId="{11806A40-AD38-4608-8734-B5455B4517E6}" dt="2022-07-07T14:36:23.347" v="1476" actId="478"/>
          <ac:spMkLst>
            <pc:docMk/>
            <pc:sldMk cId="1152387581" sldId="327"/>
            <ac:spMk id="5" creationId="{15342B9F-C223-C8CD-B720-2ABA3C2FC8B2}"/>
          </ac:spMkLst>
        </pc:spChg>
        <pc:spChg chg="add del mod">
          <ac:chgData name="Tirapelle, Monica" userId="ea66f7dc-433e-4dba-b4df-cd22d65dcee2" providerId="ADAL" clId="{11806A40-AD38-4608-8734-B5455B4517E6}" dt="2022-07-07T17:05:40.662" v="4713" actId="207"/>
          <ac:spMkLst>
            <pc:docMk/>
            <pc:sldMk cId="1152387581" sldId="327"/>
            <ac:spMk id="10" creationId="{843AB86A-DC69-33A4-B98C-4EC4E47D05A6}"/>
          </ac:spMkLst>
        </pc:spChg>
        <pc:spChg chg="add del mod">
          <ac:chgData name="Tirapelle, Monica" userId="ea66f7dc-433e-4dba-b4df-cd22d65dcee2" providerId="ADAL" clId="{11806A40-AD38-4608-8734-B5455B4517E6}" dt="2022-07-07T17:05:31.263" v="4711" actId="22"/>
          <ac:spMkLst>
            <pc:docMk/>
            <pc:sldMk cId="1152387581" sldId="327"/>
            <ac:spMk id="15" creationId="{325A773F-EB70-F6B0-20C9-6C737404D0B9}"/>
          </ac:spMkLst>
        </pc:spChg>
        <pc:picChg chg="del">
          <ac:chgData name="Tirapelle, Monica" userId="ea66f7dc-433e-4dba-b4df-cd22d65dcee2" providerId="ADAL" clId="{11806A40-AD38-4608-8734-B5455B4517E6}" dt="2022-07-07T14:36:17.581" v="1475" actId="478"/>
          <ac:picMkLst>
            <pc:docMk/>
            <pc:sldMk cId="1152387581" sldId="327"/>
            <ac:picMk id="6" creationId="{0ACC61AC-AC72-93EB-7F36-DC0C3D890A90}"/>
          </ac:picMkLst>
        </pc:picChg>
        <pc:picChg chg="del">
          <ac:chgData name="Tirapelle, Monica" userId="ea66f7dc-433e-4dba-b4df-cd22d65dcee2" providerId="ADAL" clId="{11806A40-AD38-4608-8734-B5455B4517E6}" dt="2022-07-07T14:36:17.255" v="1474" actId="478"/>
          <ac:picMkLst>
            <pc:docMk/>
            <pc:sldMk cId="1152387581" sldId="327"/>
            <ac:picMk id="8" creationId="{649DF124-6958-9715-E81E-384CE11BF517}"/>
          </ac:picMkLst>
        </pc:picChg>
        <pc:picChg chg="add mod">
          <ac:chgData name="Tirapelle, Monica" userId="ea66f7dc-433e-4dba-b4df-cd22d65dcee2" providerId="ADAL" clId="{11806A40-AD38-4608-8734-B5455B4517E6}" dt="2022-07-07T16:56:33.398" v="4479" actId="1076"/>
          <ac:picMkLst>
            <pc:docMk/>
            <pc:sldMk cId="1152387581" sldId="327"/>
            <ac:picMk id="9" creationId="{0EDA2D34-C080-EED5-C0CE-485509F39C98}"/>
          </ac:picMkLst>
        </pc:picChg>
        <pc:picChg chg="del">
          <ac:chgData name="Tirapelle, Monica" userId="ea66f7dc-433e-4dba-b4df-cd22d65dcee2" providerId="ADAL" clId="{11806A40-AD38-4608-8734-B5455B4517E6}" dt="2022-07-07T14:36:16.488" v="1472" actId="478"/>
          <ac:picMkLst>
            <pc:docMk/>
            <pc:sldMk cId="1152387581" sldId="327"/>
            <ac:picMk id="10" creationId="{FCD46851-8AF6-516E-9147-315033357331}"/>
          </ac:picMkLst>
        </pc:picChg>
        <pc:picChg chg="add mod">
          <ac:chgData name="Tirapelle, Monica" userId="ea66f7dc-433e-4dba-b4df-cd22d65dcee2" providerId="ADAL" clId="{11806A40-AD38-4608-8734-B5455B4517E6}" dt="2022-07-07T16:56:33.398" v="4479" actId="1076"/>
          <ac:picMkLst>
            <pc:docMk/>
            <pc:sldMk cId="1152387581" sldId="327"/>
            <ac:picMk id="11" creationId="{C0F777F6-CF56-4246-2B2F-362E41B18645}"/>
          </ac:picMkLst>
        </pc:picChg>
        <pc:picChg chg="del">
          <ac:chgData name="Tirapelle, Monica" userId="ea66f7dc-433e-4dba-b4df-cd22d65dcee2" providerId="ADAL" clId="{11806A40-AD38-4608-8734-B5455B4517E6}" dt="2022-07-07T14:36:16.826" v="1473" actId="478"/>
          <ac:picMkLst>
            <pc:docMk/>
            <pc:sldMk cId="1152387581" sldId="327"/>
            <ac:picMk id="12" creationId="{7DF0715F-C967-94BA-F4A2-BF5FC75868D3}"/>
          </ac:picMkLst>
        </pc:picChg>
        <pc:picChg chg="add mod">
          <ac:chgData name="Tirapelle, Monica" userId="ea66f7dc-433e-4dba-b4df-cd22d65dcee2" providerId="ADAL" clId="{11806A40-AD38-4608-8734-B5455B4517E6}" dt="2022-07-07T16:56:33.398" v="4479" actId="1076"/>
          <ac:picMkLst>
            <pc:docMk/>
            <pc:sldMk cId="1152387581" sldId="327"/>
            <ac:picMk id="12" creationId="{F6DE72C5-8374-88B3-305D-13BBB423E1BE}"/>
          </ac:picMkLst>
        </pc:picChg>
        <pc:picChg chg="add mod">
          <ac:chgData name="Tirapelle, Monica" userId="ea66f7dc-433e-4dba-b4df-cd22d65dcee2" providerId="ADAL" clId="{11806A40-AD38-4608-8734-B5455B4517E6}" dt="2022-07-07T16:56:33.398" v="4479" actId="1076"/>
          <ac:picMkLst>
            <pc:docMk/>
            <pc:sldMk cId="1152387581" sldId="327"/>
            <ac:picMk id="13" creationId="{8CA93EC8-4096-3D8F-B62D-738FE8EC2FF4}"/>
          </ac:picMkLst>
        </pc:picChg>
        <pc:picChg chg="add mod">
          <ac:chgData name="Tirapelle, Monica" userId="ea66f7dc-433e-4dba-b4df-cd22d65dcee2" providerId="ADAL" clId="{11806A40-AD38-4608-8734-B5455B4517E6}" dt="2022-07-07T16:56:33.398" v="4479" actId="1076"/>
          <ac:picMkLst>
            <pc:docMk/>
            <pc:sldMk cId="1152387581" sldId="327"/>
            <ac:picMk id="14" creationId="{259FD0A4-A7D7-3794-EA78-441A29BF62BE}"/>
          </ac:picMkLst>
        </pc:picChg>
        <pc:picChg chg="del">
          <ac:chgData name="Tirapelle, Monica" userId="ea66f7dc-433e-4dba-b4df-cd22d65dcee2" providerId="ADAL" clId="{11806A40-AD38-4608-8734-B5455B4517E6}" dt="2022-07-07T14:36:24.156" v="1477" actId="478"/>
          <ac:picMkLst>
            <pc:docMk/>
            <pc:sldMk cId="1152387581" sldId="327"/>
            <ac:picMk id="14" creationId="{70C745D5-DAF5-70E9-8CFF-7BF1FCB72842}"/>
          </ac:picMkLst>
        </pc:picChg>
        <pc:picChg chg="add mod">
          <ac:chgData name="Tirapelle, Monica" userId="ea66f7dc-433e-4dba-b4df-cd22d65dcee2" providerId="ADAL" clId="{11806A40-AD38-4608-8734-B5455B4517E6}" dt="2022-07-07T16:56:33.398" v="4479" actId="1076"/>
          <ac:picMkLst>
            <pc:docMk/>
            <pc:sldMk cId="1152387581" sldId="327"/>
            <ac:picMk id="16" creationId="{ACEE6047-B822-CFCB-AA60-13DCD3741D6A}"/>
          </ac:picMkLst>
        </pc:picChg>
        <pc:picChg chg="add mod">
          <ac:chgData name="Tirapelle, Monica" userId="ea66f7dc-433e-4dba-b4df-cd22d65dcee2" providerId="ADAL" clId="{11806A40-AD38-4608-8734-B5455B4517E6}" dt="2022-07-07T16:56:33.398" v="4479" actId="1076"/>
          <ac:picMkLst>
            <pc:docMk/>
            <pc:sldMk cId="1152387581" sldId="327"/>
            <ac:picMk id="18" creationId="{8732A503-EBD0-4F76-C1FB-49A1E8A4EB38}"/>
          </ac:picMkLst>
        </pc:picChg>
        <pc:picChg chg="add mod">
          <ac:chgData name="Tirapelle, Monica" userId="ea66f7dc-433e-4dba-b4df-cd22d65dcee2" providerId="ADAL" clId="{11806A40-AD38-4608-8734-B5455B4517E6}" dt="2022-07-07T16:56:33.398" v="4479" actId="1076"/>
          <ac:picMkLst>
            <pc:docMk/>
            <pc:sldMk cId="1152387581" sldId="327"/>
            <ac:picMk id="20" creationId="{099F240D-CB8D-9429-DDF3-8DBC412C271E}"/>
          </ac:picMkLst>
        </pc:picChg>
      </pc:sldChg>
      <pc:sldChg chg="addSp delSp modSp add mod">
        <pc:chgData name="Tirapelle, Monica" userId="ea66f7dc-433e-4dba-b4df-cd22d65dcee2" providerId="ADAL" clId="{11806A40-AD38-4608-8734-B5455B4517E6}" dt="2022-07-08T07:58:42.476" v="4729" actId="20577"/>
        <pc:sldMkLst>
          <pc:docMk/>
          <pc:sldMk cId="521069526" sldId="328"/>
        </pc:sldMkLst>
        <pc:spChg chg="del">
          <ac:chgData name="Tirapelle, Monica" userId="ea66f7dc-433e-4dba-b4df-cd22d65dcee2" providerId="ADAL" clId="{11806A40-AD38-4608-8734-B5455B4517E6}" dt="2022-07-07T14:49:03.153" v="1583" actId="478"/>
          <ac:spMkLst>
            <pc:docMk/>
            <pc:sldMk cId="521069526" sldId="328"/>
            <ac:spMk id="3" creationId="{A0F92EF5-72A6-5624-E27D-F2577D34BD3A}"/>
          </ac:spMkLst>
        </pc:spChg>
        <pc:spChg chg="add del mod">
          <ac:chgData name="Tirapelle, Monica" userId="ea66f7dc-433e-4dba-b4df-cd22d65dcee2" providerId="ADAL" clId="{11806A40-AD38-4608-8734-B5455B4517E6}" dt="2022-07-07T16:07:36.922" v="3375"/>
          <ac:spMkLst>
            <pc:docMk/>
            <pc:sldMk cId="521069526" sldId="328"/>
            <ac:spMk id="6" creationId="{BABAE572-8805-F128-38A6-56D8634FDDE5}"/>
          </ac:spMkLst>
        </pc:spChg>
        <pc:spChg chg="add del mod">
          <ac:chgData name="Tirapelle, Monica" userId="ea66f7dc-433e-4dba-b4df-cd22d65dcee2" providerId="ADAL" clId="{11806A40-AD38-4608-8734-B5455B4517E6}" dt="2022-07-07T14:49:08.925" v="1584" actId="3680"/>
          <ac:spMkLst>
            <pc:docMk/>
            <pc:sldMk cId="521069526" sldId="328"/>
            <ac:spMk id="6" creationId="{F4C0F530-33EE-1771-90A4-C4FE55D5D43A}"/>
          </ac:spMkLst>
        </pc:spChg>
        <pc:spChg chg="add mod">
          <ac:chgData name="Tirapelle, Monica" userId="ea66f7dc-433e-4dba-b4df-cd22d65dcee2" providerId="ADAL" clId="{11806A40-AD38-4608-8734-B5455B4517E6}" dt="2022-07-07T16:07:35.716" v="3373" actId="20577"/>
          <ac:spMkLst>
            <pc:docMk/>
            <pc:sldMk cId="521069526" sldId="328"/>
            <ac:spMk id="7" creationId="{42D621A6-629B-ECD2-2B54-577F503125B4}"/>
          </ac:spMkLst>
        </pc:spChg>
        <pc:spChg chg="add mod">
          <ac:chgData name="Tirapelle, Monica" userId="ea66f7dc-433e-4dba-b4df-cd22d65dcee2" providerId="ADAL" clId="{11806A40-AD38-4608-8734-B5455B4517E6}" dt="2022-07-08T07:58:42.476" v="4729" actId="20577"/>
          <ac:spMkLst>
            <pc:docMk/>
            <pc:sldMk cId="521069526" sldId="328"/>
            <ac:spMk id="9" creationId="{5D0F7E5B-0910-4A3F-7C37-A2A65BEF6D0B}"/>
          </ac:spMkLst>
        </pc:spChg>
        <pc:spChg chg="add del mod">
          <ac:chgData name="Tirapelle, Monica" userId="ea66f7dc-433e-4dba-b4df-cd22d65dcee2" providerId="ADAL" clId="{11806A40-AD38-4608-8734-B5455B4517E6}" dt="2022-07-07T15:22:32.765" v="2210" actId="478"/>
          <ac:spMkLst>
            <pc:docMk/>
            <pc:sldMk cId="521069526" sldId="328"/>
            <ac:spMk id="11" creationId="{26997991-0D46-0F13-D02B-9AB649F3C419}"/>
          </ac:spMkLst>
        </pc:spChg>
        <pc:graphicFrameChg chg="add del mod ord modGraphic">
          <ac:chgData name="Tirapelle, Monica" userId="ea66f7dc-433e-4dba-b4df-cd22d65dcee2" providerId="ADAL" clId="{11806A40-AD38-4608-8734-B5455B4517E6}" dt="2022-07-07T15:22:29.675" v="2209" actId="478"/>
          <ac:graphicFrameMkLst>
            <pc:docMk/>
            <pc:sldMk cId="521069526" sldId="328"/>
            <ac:graphicFrameMk id="7" creationId="{96EB97D6-B0A9-B85D-E3B2-9F04597F6007}"/>
          </ac:graphicFrameMkLst>
        </pc:graphicFrameChg>
      </pc:sldChg>
      <pc:sldChg chg="addSp delSp modSp add mod">
        <pc:chgData name="Tirapelle, Monica" userId="ea66f7dc-433e-4dba-b4df-cd22d65dcee2" providerId="ADAL" clId="{11806A40-AD38-4608-8734-B5455B4517E6}" dt="2022-07-08T08:04:14.799" v="4731" actId="20577"/>
        <pc:sldMkLst>
          <pc:docMk/>
          <pc:sldMk cId="3741980150" sldId="329"/>
        </pc:sldMkLst>
        <pc:spChg chg="mod">
          <ac:chgData name="Tirapelle, Monica" userId="ea66f7dc-433e-4dba-b4df-cd22d65dcee2" providerId="ADAL" clId="{11806A40-AD38-4608-8734-B5455B4517E6}" dt="2022-07-07T15:27:55.332" v="2241" actId="20577"/>
          <ac:spMkLst>
            <pc:docMk/>
            <pc:sldMk cId="3741980150" sldId="329"/>
            <ac:spMk id="2" creationId="{72C60677-42F1-3FBA-8F5D-439E54B5D922}"/>
          </ac:spMkLst>
        </pc:spChg>
        <pc:spChg chg="del">
          <ac:chgData name="Tirapelle, Monica" userId="ea66f7dc-433e-4dba-b4df-cd22d65dcee2" providerId="ADAL" clId="{11806A40-AD38-4608-8734-B5455B4517E6}" dt="2022-07-07T15:25:33.013" v="2235" actId="478"/>
          <ac:spMkLst>
            <pc:docMk/>
            <pc:sldMk cId="3741980150" sldId="329"/>
            <ac:spMk id="9" creationId="{5D0F7E5B-0910-4A3F-7C37-A2A65BEF6D0B}"/>
          </ac:spMkLst>
        </pc:spChg>
        <pc:spChg chg="add mod">
          <ac:chgData name="Tirapelle, Monica" userId="ea66f7dc-433e-4dba-b4df-cd22d65dcee2" providerId="ADAL" clId="{11806A40-AD38-4608-8734-B5455B4517E6}" dt="2022-07-07T16:07:51.625" v="3377"/>
          <ac:spMkLst>
            <pc:docMk/>
            <pc:sldMk cId="3741980150" sldId="329"/>
            <ac:spMk id="10" creationId="{3956F94F-9C2F-D252-38A4-D89E5A573733}"/>
          </ac:spMkLst>
        </pc:spChg>
        <pc:graphicFrameChg chg="mod modGraphic">
          <ac:chgData name="Tirapelle, Monica" userId="ea66f7dc-433e-4dba-b4df-cd22d65dcee2" providerId="ADAL" clId="{11806A40-AD38-4608-8734-B5455B4517E6}" dt="2022-07-08T08:04:14.799" v="4731" actId="20577"/>
          <ac:graphicFrameMkLst>
            <pc:docMk/>
            <pc:sldMk cId="3741980150" sldId="329"/>
            <ac:graphicFrameMk id="7" creationId="{96EB97D6-B0A9-B85D-E3B2-9F04597F6007}"/>
          </ac:graphicFrameMkLst>
        </pc:graphicFrameChg>
        <pc:picChg chg="add mod ord modCrop">
          <ac:chgData name="Tirapelle, Monica" userId="ea66f7dc-433e-4dba-b4df-cd22d65dcee2" providerId="ADAL" clId="{11806A40-AD38-4608-8734-B5455B4517E6}" dt="2022-07-07T16:08:07.655" v="3380" actId="1076"/>
          <ac:picMkLst>
            <pc:docMk/>
            <pc:sldMk cId="3741980150" sldId="329"/>
            <ac:picMk id="5" creationId="{BC0F36EE-0504-DF03-C57C-447BEAAC0495}"/>
          </ac:picMkLst>
        </pc:picChg>
        <pc:picChg chg="add mod ord modCrop">
          <ac:chgData name="Tirapelle, Monica" userId="ea66f7dc-433e-4dba-b4df-cd22d65dcee2" providerId="ADAL" clId="{11806A40-AD38-4608-8734-B5455B4517E6}" dt="2022-07-07T16:08:07.655" v="3380" actId="1076"/>
          <ac:picMkLst>
            <pc:docMk/>
            <pc:sldMk cId="3741980150" sldId="329"/>
            <ac:picMk id="8" creationId="{9DDE12B0-2C68-D3AE-1880-EF57602DECDE}"/>
          </ac:picMkLst>
        </pc:picChg>
        <pc:picChg chg="add mod ord modCrop">
          <ac:chgData name="Tirapelle, Monica" userId="ea66f7dc-433e-4dba-b4df-cd22d65dcee2" providerId="ADAL" clId="{11806A40-AD38-4608-8734-B5455B4517E6}" dt="2022-07-07T16:08:07.655" v="3380" actId="1076"/>
          <ac:picMkLst>
            <pc:docMk/>
            <pc:sldMk cId="3741980150" sldId="329"/>
            <ac:picMk id="9" creationId="{C615FAC7-914B-0B6E-FB22-DECC3036A62E}"/>
          </ac:picMkLst>
        </pc:picChg>
      </pc:sldChg>
      <pc:sldChg chg="addSp delSp modSp new mod ord">
        <pc:chgData name="Tirapelle, Monica" userId="ea66f7dc-433e-4dba-b4df-cd22d65dcee2" providerId="ADAL" clId="{11806A40-AD38-4608-8734-B5455B4517E6}" dt="2022-07-07T16:47:28.375" v="4147" actId="1076"/>
        <pc:sldMkLst>
          <pc:docMk/>
          <pc:sldMk cId="2933507037" sldId="330"/>
        </pc:sldMkLst>
        <pc:spChg chg="mod">
          <ac:chgData name="Tirapelle, Monica" userId="ea66f7dc-433e-4dba-b4df-cd22d65dcee2" providerId="ADAL" clId="{11806A40-AD38-4608-8734-B5455B4517E6}" dt="2022-07-07T15:49:28.216" v="2784" actId="20577"/>
          <ac:spMkLst>
            <pc:docMk/>
            <pc:sldMk cId="2933507037" sldId="330"/>
            <ac:spMk id="2" creationId="{41CD0856-6F49-D7D8-B8BD-8198FD40706C}"/>
          </ac:spMkLst>
        </pc:spChg>
        <pc:spChg chg="mod">
          <ac:chgData name="Tirapelle, Monica" userId="ea66f7dc-433e-4dba-b4df-cd22d65dcee2" providerId="ADAL" clId="{11806A40-AD38-4608-8734-B5455B4517E6}" dt="2022-07-07T16:37:32.263" v="3992" actId="14100"/>
          <ac:spMkLst>
            <pc:docMk/>
            <pc:sldMk cId="2933507037" sldId="330"/>
            <ac:spMk id="3" creationId="{169CF8CB-B78B-304E-F576-C3859FD9D633}"/>
          </ac:spMkLst>
        </pc:spChg>
        <pc:spChg chg="add mod">
          <ac:chgData name="Tirapelle, Monica" userId="ea66f7dc-433e-4dba-b4df-cd22d65dcee2" providerId="ADAL" clId="{11806A40-AD38-4608-8734-B5455B4517E6}" dt="2022-07-07T16:31:56.136" v="3827"/>
          <ac:spMkLst>
            <pc:docMk/>
            <pc:sldMk cId="2933507037" sldId="330"/>
            <ac:spMk id="9" creationId="{58694772-4A4B-FD94-B9A4-F26DFB0B01D4}"/>
          </ac:spMkLst>
        </pc:spChg>
        <pc:picChg chg="add del mod">
          <ac:chgData name="Tirapelle, Monica" userId="ea66f7dc-433e-4dba-b4df-cd22d65dcee2" providerId="ADAL" clId="{11806A40-AD38-4608-8734-B5455B4517E6}" dt="2022-07-07T16:26:27.321" v="3590" actId="478"/>
          <ac:picMkLst>
            <pc:docMk/>
            <pc:sldMk cId="2933507037" sldId="330"/>
            <ac:picMk id="6" creationId="{4DD64254-1652-400D-3410-4D6AEA81F331}"/>
          </ac:picMkLst>
        </pc:picChg>
        <pc:picChg chg="add mod">
          <ac:chgData name="Tirapelle, Monica" userId="ea66f7dc-433e-4dba-b4df-cd22d65dcee2" providerId="ADAL" clId="{11806A40-AD38-4608-8734-B5455B4517E6}" dt="2022-07-07T16:47:28.375" v="4147" actId="1076"/>
          <ac:picMkLst>
            <pc:docMk/>
            <pc:sldMk cId="2933507037" sldId="330"/>
            <ac:picMk id="8" creationId="{8F30D33E-5EDA-2A2E-8749-EFCC6CA30F02}"/>
          </ac:picMkLst>
        </pc:picChg>
      </pc:sldChg>
      <pc:sldChg chg="add del">
        <pc:chgData name="Tirapelle, Monica" userId="ea66f7dc-433e-4dba-b4df-cd22d65dcee2" providerId="ADAL" clId="{11806A40-AD38-4608-8734-B5455B4517E6}" dt="2022-07-07T15:56:28.851" v="3012" actId="2890"/>
        <pc:sldMkLst>
          <pc:docMk/>
          <pc:sldMk cId="2333570493" sldId="331"/>
        </pc:sldMkLst>
      </pc:sldChg>
      <pc:sldChg chg="addSp delSp modSp add mod">
        <pc:chgData name="Tirapelle, Monica" userId="ea66f7dc-433e-4dba-b4df-cd22d65dcee2" providerId="ADAL" clId="{11806A40-AD38-4608-8734-B5455B4517E6}" dt="2022-07-07T16:19:14.540" v="3539" actId="21"/>
        <pc:sldMkLst>
          <pc:docMk/>
          <pc:sldMk cId="2576492242" sldId="331"/>
        </pc:sldMkLst>
        <pc:spChg chg="del">
          <ac:chgData name="Tirapelle, Monica" userId="ea66f7dc-433e-4dba-b4df-cd22d65dcee2" providerId="ADAL" clId="{11806A40-AD38-4608-8734-B5455B4517E6}" dt="2022-07-07T16:03:20.542" v="3319" actId="478"/>
          <ac:spMkLst>
            <pc:docMk/>
            <pc:sldMk cId="2576492242" sldId="331"/>
            <ac:spMk id="3" creationId="{26A36EF5-4A6E-9D1C-D0A8-AECB772C3FDE}"/>
          </ac:spMkLst>
        </pc:spChg>
        <pc:spChg chg="mod">
          <ac:chgData name="Tirapelle, Monica" userId="ea66f7dc-433e-4dba-b4df-cd22d65dcee2" providerId="ADAL" clId="{11806A40-AD38-4608-8734-B5455B4517E6}" dt="2022-07-07T16:03:40.926" v="3324" actId="1076"/>
          <ac:spMkLst>
            <pc:docMk/>
            <pc:sldMk cId="2576492242" sldId="331"/>
            <ac:spMk id="28" creationId="{1C62ED65-B10C-D759-7100-473C1AAFD6E2}"/>
          </ac:spMkLst>
        </pc:spChg>
        <pc:spChg chg="mod">
          <ac:chgData name="Tirapelle, Monica" userId="ea66f7dc-433e-4dba-b4df-cd22d65dcee2" providerId="ADAL" clId="{11806A40-AD38-4608-8734-B5455B4517E6}" dt="2022-07-07T16:16:46.804" v="3528" actId="13926"/>
          <ac:spMkLst>
            <pc:docMk/>
            <pc:sldMk cId="2576492242" sldId="331"/>
            <ac:spMk id="39" creationId="{92383AAD-0283-3CC8-9067-8EBEAE2D96B2}"/>
          </ac:spMkLst>
        </pc:spChg>
        <pc:spChg chg="del">
          <ac:chgData name="Tirapelle, Monica" userId="ea66f7dc-433e-4dba-b4df-cd22d65dcee2" providerId="ADAL" clId="{11806A40-AD38-4608-8734-B5455B4517E6}" dt="2022-07-07T16:01:51.448" v="3218" actId="478"/>
          <ac:spMkLst>
            <pc:docMk/>
            <pc:sldMk cId="2576492242" sldId="331"/>
            <ac:spMk id="40" creationId="{85C0D2F5-067C-9166-6AE3-CCDE801E82CB}"/>
          </ac:spMkLst>
        </pc:spChg>
        <pc:spChg chg="mod">
          <ac:chgData name="Tirapelle, Monica" userId="ea66f7dc-433e-4dba-b4df-cd22d65dcee2" providerId="ADAL" clId="{11806A40-AD38-4608-8734-B5455B4517E6}" dt="2022-07-07T16:16:44.060" v="3527" actId="13926"/>
          <ac:spMkLst>
            <pc:docMk/>
            <pc:sldMk cId="2576492242" sldId="331"/>
            <ac:spMk id="41" creationId="{347A9630-66F0-E131-69D8-4C417C3A3055}"/>
          </ac:spMkLst>
        </pc:spChg>
        <pc:spChg chg="add mod">
          <ac:chgData name="Tirapelle, Monica" userId="ea66f7dc-433e-4dba-b4df-cd22d65dcee2" providerId="ADAL" clId="{11806A40-AD38-4608-8734-B5455B4517E6}" dt="2022-07-07T16:01:51.722" v="3219"/>
          <ac:spMkLst>
            <pc:docMk/>
            <pc:sldMk cId="2576492242" sldId="331"/>
            <ac:spMk id="44" creationId="{BE4ED8A4-7568-62C8-A3D7-94CE9875B3BA}"/>
          </ac:spMkLst>
        </pc:spChg>
        <pc:spChg chg="mod">
          <ac:chgData name="Tirapelle, Monica" userId="ea66f7dc-433e-4dba-b4df-cd22d65dcee2" providerId="ADAL" clId="{11806A40-AD38-4608-8734-B5455B4517E6}" dt="2022-07-07T16:03:00.265" v="3317"/>
          <ac:spMkLst>
            <pc:docMk/>
            <pc:sldMk cId="2576492242" sldId="331"/>
            <ac:spMk id="46" creationId="{0CBB4BDA-FE14-A7BF-BE6B-1CB2BAB43CB4}"/>
          </ac:spMkLst>
        </pc:spChg>
        <pc:spChg chg="mod">
          <ac:chgData name="Tirapelle, Monica" userId="ea66f7dc-433e-4dba-b4df-cd22d65dcee2" providerId="ADAL" clId="{11806A40-AD38-4608-8734-B5455B4517E6}" dt="2022-07-07T16:03:46.639" v="3325" actId="1076"/>
          <ac:spMkLst>
            <pc:docMk/>
            <pc:sldMk cId="2576492242" sldId="331"/>
            <ac:spMk id="48" creationId="{12B98CA6-98B2-5891-2908-0FA935BDC96D}"/>
          </ac:spMkLst>
        </pc:spChg>
        <pc:spChg chg="mod">
          <ac:chgData name="Tirapelle, Monica" userId="ea66f7dc-433e-4dba-b4df-cd22d65dcee2" providerId="ADAL" clId="{11806A40-AD38-4608-8734-B5455B4517E6}" dt="2022-07-07T16:03:46.639" v="3325" actId="1076"/>
          <ac:spMkLst>
            <pc:docMk/>
            <pc:sldMk cId="2576492242" sldId="331"/>
            <ac:spMk id="51" creationId="{C1A6156F-0596-24CD-C61C-98A5A74AE3E1}"/>
          </ac:spMkLst>
        </pc:spChg>
        <pc:picChg chg="add del mod">
          <ac:chgData name="Tirapelle, Monica" userId="ea66f7dc-433e-4dba-b4df-cd22d65dcee2" providerId="ADAL" clId="{11806A40-AD38-4608-8734-B5455B4517E6}" dt="2022-07-07T16:19:14.540" v="3539" actId="21"/>
          <ac:picMkLst>
            <pc:docMk/>
            <pc:sldMk cId="2576492242" sldId="331"/>
            <ac:picMk id="7" creationId="{88BD3756-F528-D02D-A552-F3704E49C551}"/>
          </ac:picMkLst>
        </pc:picChg>
        <pc:picChg chg="del">
          <ac:chgData name="Tirapelle, Monica" userId="ea66f7dc-433e-4dba-b4df-cd22d65dcee2" providerId="ADAL" clId="{11806A40-AD38-4608-8734-B5455B4517E6}" dt="2022-07-07T16:03:17.823" v="3318" actId="478"/>
          <ac:picMkLst>
            <pc:docMk/>
            <pc:sldMk cId="2576492242" sldId="331"/>
            <ac:picMk id="36" creationId="{56465340-798F-8DE5-C5C3-BFC29C6B3DBE}"/>
          </ac:picMkLst>
        </pc:picChg>
        <pc:picChg chg="mod">
          <ac:chgData name="Tirapelle, Monica" userId="ea66f7dc-433e-4dba-b4df-cd22d65dcee2" providerId="ADAL" clId="{11806A40-AD38-4608-8734-B5455B4517E6}" dt="2022-07-07T16:03:46.639" v="3325" actId="1076"/>
          <ac:picMkLst>
            <pc:docMk/>
            <pc:sldMk cId="2576492242" sldId="331"/>
            <ac:picMk id="37" creationId="{30B8EEF7-B6F2-0330-ECC7-FB90185992D2}"/>
          </ac:picMkLst>
        </pc:picChg>
        <pc:picChg chg="mod">
          <ac:chgData name="Tirapelle, Monica" userId="ea66f7dc-433e-4dba-b4df-cd22d65dcee2" providerId="ADAL" clId="{11806A40-AD38-4608-8734-B5455B4517E6}" dt="2022-07-07T16:03:46.639" v="3325" actId="1076"/>
          <ac:picMkLst>
            <pc:docMk/>
            <pc:sldMk cId="2576492242" sldId="331"/>
            <ac:picMk id="43" creationId="{21F45558-EFC0-9562-4A6D-B8BF11645DFC}"/>
          </ac:picMkLst>
        </pc:picChg>
        <pc:picChg chg="add mod">
          <ac:chgData name="Tirapelle, Monica" userId="ea66f7dc-433e-4dba-b4df-cd22d65dcee2" providerId="ADAL" clId="{11806A40-AD38-4608-8734-B5455B4517E6}" dt="2022-07-07T16:05:39.406" v="3359"/>
          <ac:picMkLst>
            <pc:docMk/>
            <pc:sldMk cId="2576492242" sldId="331"/>
            <ac:picMk id="45" creationId="{BD5BFBCB-EFC1-6D6B-289A-B9A7CFDD88E1}"/>
          </ac:picMkLst>
        </pc:picChg>
      </pc:sldChg>
      <pc:sldChg chg="addSp delSp modSp add mod">
        <pc:chgData name="Tirapelle, Monica" userId="ea66f7dc-433e-4dba-b4df-cd22d65dcee2" providerId="ADAL" clId="{11806A40-AD38-4608-8734-B5455B4517E6}" dt="2022-07-07T16:19:37.815" v="3548" actId="1076"/>
        <pc:sldMkLst>
          <pc:docMk/>
          <pc:sldMk cId="236489199" sldId="332"/>
        </pc:sldMkLst>
        <pc:spChg chg="mod">
          <ac:chgData name="Tirapelle, Monica" userId="ea66f7dc-433e-4dba-b4df-cd22d65dcee2" providerId="ADAL" clId="{11806A40-AD38-4608-8734-B5455B4517E6}" dt="2022-07-07T16:04:26.465" v="3350" actId="20577"/>
          <ac:spMkLst>
            <pc:docMk/>
            <pc:sldMk cId="236489199" sldId="332"/>
            <ac:spMk id="3" creationId="{26A36EF5-4A6E-9D1C-D0A8-AECB772C3FDE}"/>
          </ac:spMkLst>
        </pc:spChg>
        <pc:spChg chg="mod">
          <ac:chgData name="Tirapelle, Monica" userId="ea66f7dc-433e-4dba-b4df-cd22d65dcee2" providerId="ADAL" clId="{11806A40-AD38-4608-8734-B5455B4517E6}" dt="2022-07-07T16:16:33.670" v="3526" actId="207"/>
          <ac:spMkLst>
            <pc:docMk/>
            <pc:sldMk cId="236489199" sldId="332"/>
            <ac:spMk id="17" creationId="{6C047DBF-39AF-6A01-E73F-29E378AAD758}"/>
          </ac:spMkLst>
        </pc:spChg>
        <pc:spChg chg="mod">
          <ac:chgData name="Tirapelle, Monica" userId="ea66f7dc-433e-4dba-b4df-cd22d65dcee2" providerId="ADAL" clId="{11806A40-AD38-4608-8734-B5455B4517E6}" dt="2022-07-07T16:16:12.335" v="3522" actId="13926"/>
          <ac:spMkLst>
            <pc:docMk/>
            <pc:sldMk cId="236489199" sldId="332"/>
            <ac:spMk id="31" creationId="{6E29BE68-C47B-A680-1AA5-78FA5875BE58}"/>
          </ac:spMkLst>
        </pc:spChg>
        <pc:spChg chg="mod">
          <ac:chgData name="Tirapelle, Monica" userId="ea66f7dc-433e-4dba-b4df-cd22d65dcee2" providerId="ADAL" clId="{11806A40-AD38-4608-8734-B5455B4517E6}" dt="2022-07-07T16:16:15.032" v="3523" actId="13926"/>
          <ac:spMkLst>
            <pc:docMk/>
            <pc:sldMk cId="236489199" sldId="332"/>
            <ac:spMk id="38" creationId="{759C0444-EEC3-AAE0-8C4A-B7370D143886}"/>
          </ac:spMkLst>
        </pc:spChg>
        <pc:spChg chg="del">
          <ac:chgData name="Tirapelle, Monica" userId="ea66f7dc-433e-4dba-b4df-cd22d65dcee2" providerId="ADAL" clId="{11806A40-AD38-4608-8734-B5455B4517E6}" dt="2022-07-07T16:01:46.816" v="3216" actId="478"/>
          <ac:spMkLst>
            <pc:docMk/>
            <pc:sldMk cId="236489199" sldId="332"/>
            <ac:spMk id="40" creationId="{85C0D2F5-067C-9166-6AE3-CCDE801E82CB}"/>
          </ac:spMkLst>
        </pc:spChg>
        <pc:spChg chg="add mod">
          <ac:chgData name="Tirapelle, Monica" userId="ea66f7dc-433e-4dba-b4df-cd22d65dcee2" providerId="ADAL" clId="{11806A40-AD38-4608-8734-B5455B4517E6}" dt="2022-07-07T16:01:47.446" v="3217"/>
          <ac:spMkLst>
            <pc:docMk/>
            <pc:sldMk cId="236489199" sldId="332"/>
            <ac:spMk id="44" creationId="{BF97176E-05E0-EFF8-B928-F8520B0A8B8D}"/>
          </ac:spMkLst>
        </pc:spChg>
        <pc:spChg chg="mod">
          <ac:chgData name="Tirapelle, Monica" userId="ea66f7dc-433e-4dba-b4df-cd22d65dcee2" providerId="ADAL" clId="{11806A40-AD38-4608-8734-B5455B4517E6}" dt="2022-07-07T16:02:55.746" v="3316" actId="20577"/>
          <ac:spMkLst>
            <pc:docMk/>
            <pc:sldMk cId="236489199" sldId="332"/>
            <ac:spMk id="46" creationId="{0CBB4BDA-FE14-A7BF-BE6B-1CB2BAB43CB4}"/>
          </ac:spMkLst>
        </pc:spChg>
        <pc:spChg chg="mod">
          <ac:chgData name="Tirapelle, Monica" userId="ea66f7dc-433e-4dba-b4df-cd22d65dcee2" providerId="ADAL" clId="{11806A40-AD38-4608-8734-B5455B4517E6}" dt="2022-07-07T16:19:37.815" v="3548" actId="1076"/>
          <ac:spMkLst>
            <pc:docMk/>
            <pc:sldMk cId="236489199" sldId="332"/>
            <ac:spMk id="51" creationId="{C1A6156F-0596-24CD-C61C-98A5A74AE3E1}"/>
          </ac:spMkLst>
        </pc:spChg>
        <pc:picChg chg="del">
          <ac:chgData name="Tirapelle, Monica" userId="ea66f7dc-433e-4dba-b4df-cd22d65dcee2" providerId="ADAL" clId="{11806A40-AD38-4608-8734-B5455B4517E6}" dt="2022-07-07T16:04:00.752" v="3342" actId="478"/>
          <ac:picMkLst>
            <pc:docMk/>
            <pc:sldMk cId="236489199" sldId="332"/>
            <ac:picMk id="43" creationId="{21F45558-EFC0-9562-4A6D-B8BF11645DFC}"/>
          </ac:picMkLst>
        </pc:picChg>
        <pc:picChg chg="add mod">
          <ac:chgData name="Tirapelle, Monica" userId="ea66f7dc-433e-4dba-b4df-cd22d65dcee2" providerId="ADAL" clId="{11806A40-AD38-4608-8734-B5455B4517E6}" dt="2022-07-07T16:05:38.093" v="3358"/>
          <ac:picMkLst>
            <pc:docMk/>
            <pc:sldMk cId="236489199" sldId="332"/>
            <ac:picMk id="45" creationId="{3A1DBF5B-293B-5979-BBB5-22D06D10108B}"/>
          </ac:picMkLst>
        </pc:picChg>
        <pc:picChg chg="add mod ord">
          <ac:chgData name="Tirapelle, Monica" userId="ea66f7dc-433e-4dba-b4df-cd22d65dcee2" providerId="ADAL" clId="{11806A40-AD38-4608-8734-B5455B4517E6}" dt="2022-07-07T16:19:26.521" v="3542" actId="167"/>
          <ac:picMkLst>
            <pc:docMk/>
            <pc:sldMk cId="236489199" sldId="332"/>
            <ac:picMk id="52" creationId="{832A44B6-2F0C-EBDA-9960-69715268D576}"/>
          </ac:picMkLst>
        </pc:picChg>
      </pc:sldChg>
      <pc:sldChg chg="add del">
        <pc:chgData name="Tirapelle, Monica" userId="ea66f7dc-433e-4dba-b4df-cd22d65dcee2" providerId="ADAL" clId="{11806A40-AD38-4608-8734-B5455B4517E6}" dt="2022-07-07T15:56:24.470" v="3011" actId="2890"/>
        <pc:sldMkLst>
          <pc:docMk/>
          <pc:sldMk cId="2846973470" sldId="332"/>
        </pc:sldMkLst>
      </pc:sldChg>
      <pc:sldChg chg="add del">
        <pc:chgData name="Tirapelle, Monica" userId="ea66f7dc-433e-4dba-b4df-cd22d65dcee2" providerId="ADAL" clId="{11806A40-AD38-4608-8734-B5455B4517E6}" dt="2022-07-07T16:19:09.989" v="3537"/>
        <pc:sldMkLst>
          <pc:docMk/>
          <pc:sldMk cId="2091904880" sldId="333"/>
        </pc:sldMkLst>
      </pc:sldChg>
      <pc:sldChg chg="modSp new mod">
        <pc:chgData name="Tirapelle, Monica" userId="ea66f7dc-433e-4dba-b4df-cd22d65dcee2" providerId="ADAL" clId="{11806A40-AD38-4608-8734-B5455B4517E6}" dt="2022-07-07T16:26:57.876" v="3619" actId="20577"/>
        <pc:sldMkLst>
          <pc:docMk/>
          <pc:sldMk cId="3854645769" sldId="333"/>
        </pc:sldMkLst>
        <pc:spChg chg="mod">
          <ac:chgData name="Tirapelle, Monica" userId="ea66f7dc-433e-4dba-b4df-cd22d65dcee2" providerId="ADAL" clId="{11806A40-AD38-4608-8734-B5455B4517E6}" dt="2022-07-07T16:26:57.876" v="3619" actId="20577"/>
          <ac:spMkLst>
            <pc:docMk/>
            <pc:sldMk cId="3854645769" sldId="333"/>
            <ac:spMk id="2" creationId="{0516BE52-62CD-4328-C31E-52F4880A962F}"/>
          </ac:spMkLst>
        </pc:spChg>
      </pc:sldChg>
      <pc:sldChg chg="addSp delSp modSp new mod">
        <pc:chgData name="Tirapelle, Monica" userId="ea66f7dc-433e-4dba-b4df-cd22d65dcee2" providerId="ADAL" clId="{11806A40-AD38-4608-8734-B5455B4517E6}" dt="2022-07-07T16:54:48.117" v="4469" actId="1038"/>
        <pc:sldMkLst>
          <pc:docMk/>
          <pc:sldMk cId="1880461222" sldId="334"/>
        </pc:sldMkLst>
        <pc:spChg chg="mod">
          <ac:chgData name="Tirapelle, Monica" userId="ea66f7dc-433e-4dba-b4df-cd22d65dcee2" providerId="ADAL" clId="{11806A40-AD38-4608-8734-B5455B4517E6}" dt="2022-07-07T16:33:56.926" v="3916" actId="20577"/>
          <ac:spMkLst>
            <pc:docMk/>
            <pc:sldMk cId="1880461222" sldId="334"/>
            <ac:spMk id="2" creationId="{1FC019A4-C838-9931-8D87-A7FA2EB3292E}"/>
          </ac:spMkLst>
        </pc:spChg>
        <pc:spChg chg="mod">
          <ac:chgData name="Tirapelle, Monica" userId="ea66f7dc-433e-4dba-b4df-cd22d65dcee2" providerId="ADAL" clId="{11806A40-AD38-4608-8734-B5455B4517E6}" dt="2022-07-07T16:53:02.333" v="4443" actId="20577"/>
          <ac:spMkLst>
            <pc:docMk/>
            <pc:sldMk cId="1880461222" sldId="334"/>
            <ac:spMk id="3" creationId="{550ACDC9-2D27-9F25-7CBF-E63D5E0EA665}"/>
          </ac:spMkLst>
        </pc:spChg>
        <pc:spChg chg="add del mod">
          <ac:chgData name="Tirapelle, Monica" userId="ea66f7dc-433e-4dba-b4df-cd22d65dcee2" providerId="ADAL" clId="{11806A40-AD38-4608-8734-B5455B4517E6}" dt="2022-07-07T16:39:13.890" v="4133"/>
          <ac:spMkLst>
            <pc:docMk/>
            <pc:sldMk cId="1880461222" sldId="334"/>
            <ac:spMk id="6" creationId="{937CDFAE-6332-F888-75CE-0D79D5E84849}"/>
          </ac:spMkLst>
        </pc:spChg>
        <pc:spChg chg="add mod">
          <ac:chgData name="Tirapelle, Monica" userId="ea66f7dc-433e-4dba-b4df-cd22d65dcee2" providerId="ADAL" clId="{11806A40-AD38-4608-8734-B5455B4517E6}" dt="2022-07-07T16:39:13.526" v="4131" actId="20577"/>
          <ac:spMkLst>
            <pc:docMk/>
            <pc:sldMk cId="1880461222" sldId="334"/>
            <ac:spMk id="7" creationId="{F4A1170A-2BAE-AD11-FE80-E1F9DE7D3498}"/>
          </ac:spMkLst>
        </pc:spChg>
        <pc:spChg chg="add mod">
          <ac:chgData name="Tirapelle, Monica" userId="ea66f7dc-433e-4dba-b4df-cd22d65dcee2" providerId="ADAL" clId="{11806A40-AD38-4608-8734-B5455B4517E6}" dt="2022-07-07T16:54:39.751" v="4466" actId="1076"/>
          <ac:spMkLst>
            <pc:docMk/>
            <pc:sldMk cId="1880461222" sldId="334"/>
            <ac:spMk id="10" creationId="{CC0543B6-F4B7-BC42-C067-33538EEB6BD4}"/>
          </ac:spMkLst>
        </pc:spChg>
        <pc:picChg chg="add mod">
          <ac:chgData name="Tirapelle, Monica" userId="ea66f7dc-433e-4dba-b4df-cd22d65dcee2" providerId="ADAL" clId="{11806A40-AD38-4608-8734-B5455B4517E6}" dt="2022-07-07T16:47:34.541" v="4149" actId="1076"/>
          <ac:picMkLst>
            <pc:docMk/>
            <pc:sldMk cId="1880461222" sldId="334"/>
            <ac:picMk id="9" creationId="{F1040E08-2AFC-905B-C8C9-04D4055AEFB1}"/>
          </ac:picMkLst>
        </pc:picChg>
        <pc:picChg chg="add mod">
          <ac:chgData name="Tirapelle, Monica" userId="ea66f7dc-433e-4dba-b4df-cd22d65dcee2" providerId="ADAL" clId="{11806A40-AD38-4608-8734-B5455B4517E6}" dt="2022-07-07T16:54:48.117" v="4469" actId="1038"/>
          <ac:picMkLst>
            <pc:docMk/>
            <pc:sldMk cId="1880461222" sldId="334"/>
            <ac:picMk id="12" creationId="{5DF79AD6-3F25-1EFD-6F10-429879DD0C5B}"/>
          </ac:picMkLst>
        </pc:picChg>
      </pc:sldChg>
      <pc:sldChg chg="modSp new mod">
        <pc:chgData name="Tirapelle, Monica" userId="ea66f7dc-433e-4dba-b4df-cd22d65dcee2" providerId="ADAL" clId="{11806A40-AD38-4608-8734-B5455B4517E6}" dt="2022-07-07T17:02:06.493" v="4684" actId="20577"/>
        <pc:sldMkLst>
          <pc:docMk/>
          <pc:sldMk cId="842335643" sldId="335"/>
        </pc:sldMkLst>
        <pc:spChg chg="mod">
          <ac:chgData name="Tirapelle, Monica" userId="ea66f7dc-433e-4dba-b4df-cd22d65dcee2" providerId="ADAL" clId="{11806A40-AD38-4608-8734-B5455B4517E6}" dt="2022-07-07T16:57:48.164" v="4497" actId="20577"/>
          <ac:spMkLst>
            <pc:docMk/>
            <pc:sldMk cId="842335643" sldId="335"/>
            <ac:spMk id="2" creationId="{03B0CA22-4709-4DC1-0C84-55A07CC6F6EA}"/>
          </ac:spMkLst>
        </pc:spChg>
        <pc:spChg chg="mod">
          <ac:chgData name="Tirapelle, Monica" userId="ea66f7dc-433e-4dba-b4df-cd22d65dcee2" providerId="ADAL" clId="{11806A40-AD38-4608-8734-B5455B4517E6}" dt="2022-07-07T17:02:06.493" v="4684" actId="20577"/>
          <ac:spMkLst>
            <pc:docMk/>
            <pc:sldMk cId="842335643" sldId="335"/>
            <ac:spMk id="3" creationId="{6992021E-2C84-AC7D-E19B-46266962F816}"/>
          </ac:spMkLst>
        </pc:spChg>
      </pc:sldChg>
    </pc:docChg>
  </pc:docChgLst>
  <pc:docChgLst>
    <pc:chgData name="Tirapelle, Monica" userId="ea66f7dc-433e-4dba-b4df-cd22d65dcee2" providerId="ADAL" clId="{F3C6B0B4-7548-45D1-A6F8-D798CA1F319F}"/>
    <pc:docChg chg="undo custSel addSld delSld modSld sldOrd">
      <pc:chgData name="Tirapelle, Monica" userId="ea66f7dc-433e-4dba-b4df-cd22d65dcee2" providerId="ADAL" clId="{F3C6B0B4-7548-45D1-A6F8-D798CA1F319F}" dt="2022-05-26T10:03:26.592" v="1886"/>
      <pc:docMkLst>
        <pc:docMk/>
      </pc:docMkLst>
      <pc:sldChg chg="modSp mod">
        <pc:chgData name="Tirapelle, Monica" userId="ea66f7dc-433e-4dba-b4df-cd22d65dcee2" providerId="ADAL" clId="{F3C6B0B4-7548-45D1-A6F8-D798CA1F319F}" dt="2022-05-25T08:31:35.987" v="839" actId="20577"/>
        <pc:sldMkLst>
          <pc:docMk/>
          <pc:sldMk cId="2531566278" sldId="256"/>
        </pc:sldMkLst>
        <pc:spChg chg="mod">
          <ac:chgData name="Tirapelle, Monica" userId="ea66f7dc-433e-4dba-b4df-cd22d65dcee2" providerId="ADAL" clId="{F3C6B0B4-7548-45D1-A6F8-D798CA1F319F}" dt="2022-05-25T08:31:35.987" v="839" actId="20577"/>
          <ac:spMkLst>
            <pc:docMk/>
            <pc:sldMk cId="2531566278" sldId="256"/>
            <ac:spMk id="2" creationId="{00000000-0000-0000-0000-000000000000}"/>
          </ac:spMkLst>
        </pc:spChg>
      </pc:sldChg>
      <pc:sldChg chg="modSp del mod">
        <pc:chgData name="Tirapelle, Monica" userId="ea66f7dc-433e-4dba-b4df-cd22d65dcee2" providerId="ADAL" clId="{F3C6B0B4-7548-45D1-A6F8-D798CA1F319F}" dt="2022-05-25T10:02:35.890" v="1166" actId="2696"/>
        <pc:sldMkLst>
          <pc:docMk/>
          <pc:sldMk cId="2647364529" sldId="304"/>
        </pc:sldMkLst>
        <pc:spChg chg="mod">
          <ac:chgData name="Tirapelle, Monica" userId="ea66f7dc-433e-4dba-b4df-cd22d65dcee2" providerId="ADAL" clId="{F3C6B0B4-7548-45D1-A6F8-D798CA1F319F}" dt="2022-05-25T10:02:29.897" v="1164" actId="21"/>
          <ac:spMkLst>
            <pc:docMk/>
            <pc:sldMk cId="2647364529" sldId="304"/>
            <ac:spMk id="5" creationId="{FC81D225-7644-6BA8-FBF0-1DB60B617716}"/>
          </ac:spMkLst>
        </pc:spChg>
      </pc:sldChg>
      <pc:sldChg chg="del">
        <pc:chgData name="Tirapelle, Monica" userId="ea66f7dc-433e-4dba-b4df-cd22d65dcee2" providerId="ADAL" clId="{F3C6B0B4-7548-45D1-A6F8-D798CA1F319F}" dt="2022-05-25T13:20:09.052" v="1634" actId="2696"/>
        <pc:sldMkLst>
          <pc:docMk/>
          <pc:sldMk cId="3883753383" sldId="305"/>
        </pc:sldMkLst>
      </pc:sldChg>
      <pc:sldChg chg="del">
        <pc:chgData name="Tirapelle, Monica" userId="ea66f7dc-433e-4dba-b4df-cd22d65dcee2" providerId="ADAL" clId="{F3C6B0B4-7548-45D1-A6F8-D798CA1F319F}" dt="2022-05-23T08:45:34.461" v="103" actId="2696"/>
        <pc:sldMkLst>
          <pc:docMk/>
          <pc:sldMk cId="476478719" sldId="306"/>
        </pc:sldMkLst>
      </pc:sldChg>
      <pc:sldChg chg="del">
        <pc:chgData name="Tirapelle, Monica" userId="ea66f7dc-433e-4dba-b4df-cd22d65dcee2" providerId="ADAL" clId="{F3C6B0B4-7548-45D1-A6F8-D798CA1F319F}" dt="2022-05-23T08:45:34.461" v="103" actId="2696"/>
        <pc:sldMkLst>
          <pc:docMk/>
          <pc:sldMk cId="1653078489" sldId="307"/>
        </pc:sldMkLst>
      </pc:sldChg>
      <pc:sldChg chg="del">
        <pc:chgData name="Tirapelle, Monica" userId="ea66f7dc-433e-4dba-b4df-cd22d65dcee2" providerId="ADAL" clId="{F3C6B0B4-7548-45D1-A6F8-D798CA1F319F}" dt="2022-05-23T08:45:34.461" v="103" actId="2696"/>
        <pc:sldMkLst>
          <pc:docMk/>
          <pc:sldMk cId="2299968552" sldId="310"/>
        </pc:sldMkLst>
      </pc:sldChg>
      <pc:sldChg chg="del">
        <pc:chgData name="Tirapelle, Monica" userId="ea66f7dc-433e-4dba-b4df-cd22d65dcee2" providerId="ADAL" clId="{F3C6B0B4-7548-45D1-A6F8-D798CA1F319F}" dt="2022-05-23T08:45:34.461" v="103" actId="2696"/>
        <pc:sldMkLst>
          <pc:docMk/>
          <pc:sldMk cId="790342623" sldId="311"/>
        </pc:sldMkLst>
      </pc:sldChg>
      <pc:sldChg chg="modSp mod">
        <pc:chgData name="Tirapelle, Monica" userId="ea66f7dc-433e-4dba-b4df-cd22d65dcee2" providerId="ADAL" clId="{F3C6B0B4-7548-45D1-A6F8-D798CA1F319F}" dt="2022-05-26T10:02:19.783" v="1881" actId="20577"/>
        <pc:sldMkLst>
          <pc:docMk/>
          <pc:sldMk cId="3565535321" sldId="312"/>
        </pc:sldMkLst>
        <pc:spChg chg="mod">
          <ac:chgData name="Tirapelle, Monica" userId="ea66f7dc-433e-4dba-b4df-cd22d65dcee2" providerId="ADAL" clId="{F3C6B0B4-7548-45D1-A6F8-D798CA1F319F}" dt="2022-05-26T10:02:19.783" v="1881" actId="20577"/>
          <ac:spMkLst>
            <pc:docMk/>
            <pc:sldMk cId="3565535321" sldId="312"/>
            <ac:spMk id="3" creationId="{67704293-F819-E7F7-B8CB-6E90B5F52AF1}"/>
          </ac:spMkLst>
        </pc:spChg>
      </pc:sldChg>
      <pc:sldChg chg="del">
        <pc:chgData name="Tirapelle, Monica" userId="ea66f7dc-433e-4dba-b4df-cd22d65dcee2" providerId="ADAL" clId="{F3C6B0B4-7548-45D1-A6F8-D798CA1F319F}" dt="2022-05-23T08:45:34.461" v="103" actId="2696"/>
        <pc:sldMkLst>
          <pc:docMk/>
          <pc:sldMk cId="194774159" sldId="313"/>
        </pc:sldMkLst>
      </pc:sldChg>
      <pc:sldChg chg="addSp delSp modSp new mod ord">
        <pc:chgData name="Tirapelle, Monica" userId="ea66f7dc-433e-4dba-b4df-cd22d65dcee2" providerId="ADAL" clId="{F3C6B0B4-7548-45D1-A6F8-D798CA1F319F}" dt="2022-05-26T10:03:26.592" v="1886"/>
        <pc:sldMkLst>
          <pc:docMk/>
          <pc:sldMk cId="2970775663" sldId="313"/>
        </pc:sldMkLst>
        <pc:spChg chg="mod">
          <ac:chgData name="Tirapelle, Monica" userId="ea66f7dc-433e-4dba-b4df-cd22d65dcee2" providerId="ADAL" clId="{F3C6B0B4-7548-45D1-A6F8-D798CA1F319F}" dt="2022-05-25T10:02:59.215" v="1167" actId="20577"/>
          <ac:spMkLst>
            <pc:docMk/>
            <pc:sldMk cId="2970775663" sldId="313"/>
            <ac:spMk id="2" creationId="{2C435464-F576-794C-48A7-6D731FD0FF7B}"/>
          </ac:spMkLst>
        </pc:spChg>
        <pc:spChg chg="mod">
          <ac:chgData name="Tirapelle, Monica" userId="ea66f7dc-433e-4dba-b4df-cd22d65dcee2" providerId="ADAL" clId="{F3C6B0B4-7548-45D1-A6F8-D798CA1F319F}" dt="2022-05-25T10:05:33.745" v="1187" actId="20577"/>
          <ac:spMkLst>
            <pc:docMk/>
            <pc:sldMk cId="2970775663" sldId="313"/>
            <ac:spMk id="3" creationId="{A85BB7A8-5ED3-DA61-06E4-6C9CBAC4A6A7}"/>
          </ac:spMkLst>
        </pc:spChg>
        <pc:picChg chg="add del mod">
          <ac:chgData name="Tirapelle, Monica" userId="ea66f7dc-433e-4dba-b4df-cd22d65dcee2" providerId="ADAL" clId="{F3C6B0B4-7548-45D1-A6F8-D798CA1F319F}" dt="2022-05-25T10:04:33.730" v="1175" actId="478"/>
          <ac:picMkLst>
            <pc:docMk/>
            <pc:sldMk cId="2970775663" sldId="313"/>
            <ac:picMk id="6" creationId="{F5DFA7D4-3C66-0696-593D-8029C1AFC1C2}"/>
          </ac:picMkLst>
        </pc:picChg>
        <pc:picChg chg="add mod">
          <ac:chgData name="Tirapelle, Monica" userId="ea66f7dc-433e-4dba-b4df-cd22d65dcee2" providerId="ADAL" clId="{F3C6B0B4-7548-45D1-A6F8-D798CA1F319F}" dt="2022-05-25T10:11:20.852" v="1218" actId="1076"/>
          <ac:picMkLst>
            <pc:docMk/>
            <pc:sldMk cId="2970775663" sldId="313"/>
            <ac:picMk id="7" creationId="{CE16BAD7-29DC-B9FE-8C51-42F838DE3246}"/>
          </ac:picMkLst>
        </pc:picChg>
      </pc:sldChg>
      <pc:sldChg chg="addSp modSp new mod">
        <pc:chgData name="Tirapelle, Monica" userId="ea66f7dc-433e-4dba-b4df-cd22d65dcee2" providerId="ADAL" clId="{F3C6B0B4-7548-45D1-A6F8-D798CA1F319F}" dt="2022-05-26T09:56:39.840" v="1722"/>
        <pc:sldMkLst>
          <pc:docMk/>
          <pc:sldMk cId="590286385" sldId="314"/>
        </pc:sldMkLst>
        <pc:spChg chg="mod">
          <ac:chgData name="Tirapelle, Monica" userId="ea66f7dc-433e-4dba-b4df-cd22d65dcee2" providerId="ADAL" clId="{F3C6B0B4-7548-45D1-A6F8-D798CA1F319F}" dt="2022-05-25T10:11:48.346" v="1230" actId="20577"/>
          <ac:spMkLst>
            <pc:docMk/>
            <pc:sldMk cId="590286385" sldId="314"/>
            <ac:spMk id="2" creationId="{22BD9738-9D84-47D4-38B4-F94566AC38CE}"/>
          </ac:spMkLst>
        </pc:spChg>
        <pc:spChg chg="mod">
          <ac:chgData name="Tirapelle, Monica" userId="ea66f7dc-433e-4dba-b4df-cd22d65dcee2" providerId="ADAL" clId="{F3C6B0B4-7548-45D1-A6F8-D798CA1F319F}" dt="2022-05-23T09:12:21.444" v="813" actId="20577"/>
          <ac:spMkLst>
            <pc:docMk/>
            <pc:sldMk cId="590286385" sldId="314"/>
            <ac:spMk id="3" creationId="{DF423950-6104-47BE-5FEA-033F2E95A0AA}"/>
          </ac:spMkLst>
        </pc:spChg>
        <pc:spChg chg="add mod">
          <ac:chgData name="Tirapelle, Monica" userId="ea66f7dc-433e-4dba-b4df-cd22d65dcee2" providerId="ADAL" clId="{F3C6B0B4-7548-45D1-A6F8-D798CA1F319F}" dt="2022-05-23T09:10:16.880" v="765" actId="1076"/>
          <ac:spMkLst>
            <pc:docMk/>
            <pc:sldMk cId="590286385" sldId="314"/>
            <ac:spMk id="11" creationId="{1C7F8E70-B038-7617-EE28-1B7AD7E3156E}"/>
          </ac:spMkLst>
        </pc:spChg>
        <pc:spChg chg="add mod">
          <ac:chgData name="Tirapelle, Monica" userId="ea66f7dc-433e-4dba-b4df-cd22d65dcee2" providerId="ADAL" clId="{F3C6B0B4-7548-45D1-A6F8-D798CA1F319F}" dt="2022-05-23T09:10:32.514" v="774" actId="122"/>
          <ac:spMkLst>
            <pc:docMk/>
            <pc:sldMk cId="590286385" sldId="314"/>
            <ac:spMk id="12" creationId="{2A6C3A8F-D27C-3FF6-293A-13BB2C1CA64C}"/>
          </ac:spMkLst>
        </pc:spChg>
        <pc:graphicFrameChg chg="add mod">
          <ac:chgData name="Tirapelle, Monica" userId="ea66f7dc-433e-4dba-b4df-cd22d65dcee2" providerId="ADAL" clId="{F3C6B0B4-7548-45D1-A6F8-D798CA1F319F}" dt="2022-05-23T08:54:29.147" v="616"/>
          <ac:graphicFrameMkLst>
            <pc:docMk/>
            <pc:sldMk cId="590286385" sldId="314"/>
            <ac:graphicFrameMk id="5" creationId="{A3581FB5-24A4-4B46-A16D-7051F434CAD7}"/>
          </ac:graphicFrameMkLst>
        </pc:graphicFrameChg>
        <pc:graphicFrameChg chg="add mod">
          <ac:chgData name="Tirapelle, Monica" userId="ea66f7dc-433e-4dba-b4df-cd22d65dcee2" providerId="ADAL" clId="{F3C6B0B4-7548-45D1-A6F8-D798CA1F319F}" dt="2022-05-23T08:54:29.147" v="616"/>
          <ac:graphicFrameMkLst>
            <pc:docMk/>
            <pc:sldMk cId="590286385" sldId="314"/>
            <ac:graphicFrameMk id="6" creationId="{A4EB9ECF-772B-4DDF-8A56-D1A2B464BB05}"/>
          </ac:graphicFrameMkLst>
        </pc:graphicFrameChg>
        <pc:graphicFrameChg chg="add mod modGraphic">
          <ac:chgData name="Tirapelle, Monica" userId="ea66f7dc-433e-4dba-b4df-cd22d65dcee2" providerId="ADAL" clId="{F3C6B0B4-7548-45D1-A6F8-D798CA1F319F}" dt="2022-05-26T09:56:39.840" v="1722"/>
          <ac:graphicFrameMkLst>
            <pc:docMk/>
            <pc:sldMk cId="590286385" sldId="314"/>
            <ac:graphicFrameMk id="9" creationId="{08286BDE-0B41-0118-C332-EBFF31F44D99}"/>
          </ac:graphicFrameMkLst>
        </pc:graphicFrameChg>
        <pc:graphicFrameChg chg="add mod modGraphic">
          <ac:chgData name="Tirapelle, Monica" userId="ea66f7dc-433e-4dba-b4df-cd22d65dcee2" providerId="ADAL" clId="{F3C6B0B4-7548-45D1-A6F8-D798CA1F319F}" dt="2022-05-23T09:09:00.935" v="735" actId="1076"/>
          <ac:graphicFrameMkLst>
            <pc:docMk/>
            <pc:sldMk cId="590286385" sldId="314"/>
            <ac:graphicFrameMk id="10" creationId="{47AA02FA-5BA0-C9B4-65C0-89BFD115B2FD}"/>
          </ac:graphicFrameMkLst>
        </pc:graphicFrameChg>
        <pc:picChg chg="add mod">
          <ac:chgData name="Tirapelle, Monica" userId="ea66f7dc-433e-4dba-b4df-cd22d65dcee2" providerId="ADAL" clId="{F3C6B0B4-7548-45D1-A6F8-D798CA1F319F}" dt="2022-05-23T09:08:55.004" v="734" actId="1076"/>
          <ac:picMkLst>
            <pc:docMk/>
            <pc:sldMk cId="590286385" sldId="314"/>
            <ac:picMk id="7" creationId="{52994E05-9501-AD11-E7BB-5072B96F3F4E}"/>
          </ac:picMkLst>
        </pc:picChg>
        <pc:picChg chg="add mod">
          <ac:chgData name="Tirapelle, Monica" userId="ea66f7dc-433e-4dba-b4df-cd22d65dcee2" providerId="ADAL" clId="{F3C6B0B4-7548-45D1-A6F8-D798CA1F319F}" dt="2022-05-23T09:09:00.935" v="735" actId="1076"/>
          <ac:picMkLst>
            <pc:docMk/>
            <pc:sldMk cId="590286385" sldId="314"/>
            <ac:picMk id="8" creationId="{CC7F5358-DDE1-4C60-78D9-106AC139A711}"/>
          </ac:picMkLst>
        </pc:picChg>
      </pc:sldChg>
      <pc:sldChg chg="del">
        <pc:chgData name="Tirapelle, Monica" userId="ea66f7dc-433e-4dba-b4df-cd22d65dcee2" providerId="ADAL" clId="{F3C6B0B4-7548-45D1-A6F8-D798CA1F319F}" dt="2022-05-23T08:45:34.461" v="103" actId="2696"/>
        <pc:sldMkLst>
          <pc:docMk/>
          <pc:sldMk cId="2167522447" sldId="314"/>
        </pc:sldMkLst>
      </pc:sldChg>
      <pc:sldChg chg="addSp delSp modSp new mod">
        <pc:chgData name="Tirapelle, Monica" userId="ea66f7dc-433e-4dba-b4df-cd22d65dcee2" providerId="ADAL" clId="{F3C6B0B4-7548-45D1-A6F8-D798CA1F319F}" dt="2022-05-25T09:54:15.383" v="936" actId="20577"/>
        <pc:sldMkLst>
          <pc:docMk/>
          <pc:sldMk cId="2341696179" sldId="315"/>
        </pc:sldMkLst>
        <pc:spChg chg="mod">
          <ac:chgData name="Tirapelle, Monica" userId="ea66f7dc-433e-4dba-b4df-cd22d65dcee2" providerId="ADAL" clId="{F3C6B0B4-7548-45D1-A6F8-D798CA1F319F}" dt="2022-05-25T09:54:15.383" v="936" actId="20577"/>
          <ac:spMkLst>
            <pc:docMk/>
            <pc:sldMk cId="2341696179" sldId="315"/>
            <ac:spMk id="2" creationId="{13DA60FF-ED8F-4A3E-1508-95A5BA3BC137}"/>
          </ac:spMkLst>
        </pc:spChg>
        <pc:spChg chg="del">
          <ac:chgData name="Tirapelle, Monica" userId="ea66f7dc-433e-4dba-b4df-cd22d65dcee2" providerId="ADAL" clId="{F3C6B0B4-7548-45D1-A6F8-D798CA1F319F}" dt="2022-05-25T09:51:16.282" v="905" actId="931"/>
          <ac:spMkLst>
            <pc:docMk/>
            <pc:sldMk cId="2341696179" sldId="315"/>
            <ac:spMk id="3" creationId="{17389707-370D-D76A-A459-CF4AC5961ED2}"/>
          </ac:spMkLst>
        </pc:spChg>
        <pc:picChg chg="add mod">
          <ac:chgData name="Tirapelle, Monica" userId="ea66f7dc-433e-4dba-b4df-cd22d65dcee2" providerId="ADAL" clId="{F3C6B0B4-7548-45D1-A6F8-D798CA1F319F}" dt="2022-05-25T09:51:31.748" v="911" actId="1076"/>
          <ac:picMkLst>
            <pc:docMk/>
            <pc:sldMk cId="2341696179" sldId="315"/>
            <ac:picMk id="6" creationId="{552421AA-2D41-DF1B-36B4-6C5DC6B99924}"/>
          </ac:picMkLst>
        </pc:picChg>
      </pc:sldChg>
      <pc:sldChg chg="del">
        <pc:chgData name="Tirapelle, Monica" userId="ea66f7dc-433e-4dba-b4df-cd22d65dcee2" providerId="ADAL" clId="{F3C6B0B4-7548-45D1-A6F8-D798CA1F319F}" dt="2022-05-23T08:45:34.461" v="103" actId="2696"/>
        <pc:sldMkLst>
          <pc:docMk/>
          <pc:sldMk cId="3798569533" sldId="315"/>
        </pc:sldMkLst>
      </pc:sldChg>
      <pc:sldChg chg="addSp delSp modSp new del mod">
        <pc:chgData name="Tirapelle, Monica" userId="ea66f7dc-433e-4dba-b4df-cd22d65dcee2" providerId="ADAL" clId="{F3C6B0B4-7548-45D1-A6F8-D798CA1F319F}" dt="2022-05-25T10:38:25.514" v="1305" actId="2696"/>
        <pc:sldMkLst>
          <pc:docMk/>
          <pc:sldMk cId="1258767980" sldId="316"/>
        </pc:sldMkLst>
        <pc:spChg chg="mod">
          <ac:chgData name="Tirapelle, Monica" userId="ea66f7dc-433e-4dba-b4df-cd22d65dcee2" providerId="ADAL" clId="{F3C6B0B4-7548-45D1-A6F8-D798CA1F319F}" dt="2022-05-25T09:54:04.948" v="930" actId="20577"/>
          <ac:spMkLst>
            <pc:docMk/>
            <pc:sldMk cId="1258767980" sldId="316"/>
            <ac:spMk id="2" creationId="{65296BB9-617E-05C9-212A-73EE04DB84B4}"/>
          </ac:spMkLst>
        </pc:spChg>
        <pc:spChg chg="del">
          <ac:chgData name="Tirapelle, Monica" userId="ea66f7dc-433e-4dba-b4df-cd22d65dcee2" providerId="ADAL" clId="{F3C6B0B4-7548-45D1-A6F8-D798CA1F319F}" dt="2022-05-25T09:52:31.234" v="922" actId="931"/>
          <ac:spMkLst>
            <pc:docMk/>
            <pc:sldMk cId="1258767980" sldId="316"/>
            <ac:spMk id="3" creationId="{5350F92A-0561-43E6-D131-09EF01142FB6}"/>
          </ac:spMkLst>
        </pc:spChg>
        <pc:picChg chg="add mod">
          <ac:chgData name="Tirapelle, Monica" userId="ea66f7dc-433e-4dba-b4df-cd22d65dcee2" providerId="ADAL" clId="{F3C6B0B4-7548-45D1-A6F8-D798CA1F319F}" dt="2022-05-25T09:56:36.750" v="942" actId="1076"/>
          <ac:picMkLst>
            <pc:docMk/>
            <pc:sldMk cId="1258767980" sldId="316"/>
            <ac:picMk id="6" creationId="{D7EFBA47-C71E-5291-087F-34B1EC20BC3F}"/>
          </ac:picMkLst>
        </pc:picChg>
        <pc:picChg chg="add del mod">
          <ac:chgData name="Tirapelle, Monica" userId="ea66f7dc-433e-4dba-b4df-cd22d65dcee2" providerId="ADAL" clId="{F3C6B0B4-7548-45D1-A6F8-D798CA1F319F}" dt="2022-05-25T09:56:53.659" v="946" actId="478"/>
          <ac:picMkLst>
            <pc:docMk/>
            <pc:sldMk cId="1258767980" sldId="316"/>
            <ac:picMk id="8" creationId="{DC604282-620E-6320-374A-52E149ED314C}"/>
          </ac:picMkLst>
        </pc:picChg>
      </pc:sldChg>
      <pc:sldChg chg="del">
        <pc:chgData name="Tirapelle, Monica" userId="ea66f7dc-433e-4dba-b4df-cd22d65dcee2" providerId="ADAL" clId="{F3C6B0B4-7548-45D1-A6F8-D798CA1F319F}" dt="2022-05-23T08:45:34.461" v="103" actId="2696"/>
        <pc:sldMkLst>
          <pc:docMk/>
          <pc:sldMk cId="3930722909" sldId="316"/>
        </pc:sldMkLst>
      </pc:sldChg>
      <pc:sldChg chg="del">
        <pc:chgData name="Tirapelle, Monica" userId="ea66f7dc-433e-4dba-b4df-cd22d65dcee2" providerId="ADAL" clId="{F3C6B0B4-7548-45D1-A6F8-D798CA1F319F}" dt="2022-05-23T08:45:34.461" v="103" actId="2696"/>
        <pc:sldMkLst>
          <pc:docMk/>
          <pc:sldMk cId="999690547" sldId="317"/>
        </pc:sldMkLst>
      </pc:sldChg>
      <pc:sldChg chg="addSp modSp add mod">
        <pc:chgData name="Tirapelle, Monica" userId="ea66f7dc-433e-4dba-b4df-cd22d65dcee2" providerId="ADAL" clId="{F3C6B0B4-7548-45D1-A6F8-D798CA1F319F}" dt="2022-05-25T10:38:37.808" v="1308" actId="1076"/>
        <pc:sldMkLst>
          <pc:docMk/>
          <pc:sldMk cId="3823045968" sldId="317"/>
        </pc:sldMkLst>
        <pc:spChg chg="add mod">
          <ac:chgData name="Tirapelle, Monica" userId="ea66f7dc-433e-4dba-b4df-cd22d65dcee2" providerId="ADAL" clId="{F3C6B0B4-7548-45D1-A6F8-D798CA1F319F}" dt="2022-05-25T10:38:29.293" v="1306" actId="1076"/>
          <ac:spMkLst>
            <pc:docMk/>
            <pc:sldMk cId="3823045968" sldId="317"/>
            <ac:spMk id="3" creationId="{AC20E2DC-F62E-11D9-A2A6-E2B4E3231920}"/>
          </ac:spMkLst>
        </pc:spChg>
        <pc:picChg chg="mod">
          <ac:chgData name="Tirapelle, Monica" userId="ea66f7dc-433e-4dba-b4df-cd22d65dcee2" providerId="ADAL" clId="{F3C6B0B4-7548-45D1-A6F8-D798CA1F319F}" dt="2022-05-25T10:38:37.808" v="1308" actId="1076"/>
          <ac:picMkLst>
            <pc:docMk/>
            <pc:sldMk cId="3823045968" sldId="317"/>
            <ac:picMk id="8" creationId="{DC604282-620E-6320-374A-52E149ED314C}"/>
          </ac:picMkLst>
        </pc:picChg>
      </pc:sldChg>
      <pc:sldChg chg="del">
        <pc:chgData name="Tirapelle, Monica" userId="ea66f7dc-433e-4dba-b4df-cd22d65dcee2" providerId="ADAL" clId="{F3C6B0B4-7548-45D1-A6F8-D798CA1F319F}" dt="2022-05-23T08:45:34.461" v="103" actId="2696"/>
        <pc:sldMkLst>
          <pc:docMk/>
          <pc:sldMk cId="599439258" sldId="318"/>
        </pc:sldMkLst>
      </pc:sldChg>
      <pc:sldChg chg="modSp new mod">
        <pc:chgData name="Tirapelle, Monica" userId="ea66f7dc-433e-4dba-b4df-cd22d65dcee2" providerId="ADAL" clId="{F3C6B0B4-7548-45D1-A6F8-D798CA1F319F}" dt="2022-05-25T10:02:15.063" v="1159"/>
        <pc:sldMkLst>
          <pc:docMk/>
          <pc:sldMk cId="2562870685" sldId="318"/>
        </pc:sldMkLst>
        <pc:spChg chg="mod">
          <ac:chgData name="Tirapelle, Monica" userId="ea66f7dc-433e-4dba-b4df-cd22d65dcee2" providerId="ADAL" clId="{F3C6B0B4-7548-45D1-A6F8-D798CA1F319F}" dt="2022-05-25T10:02:10.318" v="1157" actId="20577"/>
          <ac:spMkLst>
            <pc:docMk/>
            <pc:sldMk cId="2562870685" sldId="318"/>
            <ac:spMk id="2" creationId="{01352F07-47BF-4920-E973-BC2AE9C0FD2E}"/>
          </ac:spMkLst>
        </pc:spChg>
        <pc:spChg chg="mod">
          <ac:chgData name="Tirapelle, Monica" userId="ea66f7dc-433e-4dba-b4df-cd22d65dcee2" providerId="ADAL" clId="{F3C6B0B4-7548-45D1-A6F8-D798CA1F319F}" dt="2022-05-25T10:02:15.063" v="1159"/>
          <ac:spMkLst>
            <pc:docMk/>
            <pc:sldMk cId="2562870685" sldId="318"/>
            <ac:spMk id="3" creationId="{48F2E1BF-633A-D3D2-6B7A-7E64AB608FD3}"/>
          </ac:spMkLst>
        </pc:spChg>
      </pc:sldChg>
      <pc:sldChg chg="modSp new mod">
        <pc:chgData name="Tirapelle, Monica" userId="ea66f7dc-433e-4dba-b4df-cd22d65dcee2" providerId="ADAL" clId="{F3C6B0B4-7548-45D1-A6F8-D798CA1F319F}" dt="2022-05-26T10:03:13.648" v="1884"/>
        <pc:sldMkLst>
          <pc:docMk/>
          <pc:sldMk cId="983647152" sldId="319"/>
        </pc:sldMkLst>
        <pc:spChg chg="mod">
          <ac:chgData name="Tirapelle, Monica" userId="ea66f7dc-433e-4dba-b4df-cd22d65dcee2" providerId="ADAL" clId="{F3C6B0B4-7548-45D1-A6F8-D798CA1F319F}" dt="2022-05-25T10:02:23.067" v="1162" actId="20577"/>
          <ac:spMkLst>
            <pc:docMk/>
            <pc:sldMk cId="983647152" sldId="319"/>
            <ac:spMk id="2" creationId="{ECD10449-964D-39C3-BBDD-A7052FA40FE7}"/>
          </ac:spMkLst>
        </pc:spChg>
        <pc:spChg chg="mod">
          <ac:chgData name="Tirapelle, Monica" userId="ea66f7dc-433e-4dba-b4df-cd22d65dcee2" providerId="ADAL" clId="{F3C6B0B4-7548-45D1-A6F8-D798CA1F319F}" dt="2022-05-26T10:03:13.648" v="1884"/>
          <ac:spMkLst>
            <pc:docMk/>
            <pc:sldMk cId="983647152" sldId="319"/>
            <ac:spMk id="3" creationId="{73700881-0B97-4E1E-54BC-50AA5E64878D}"/>
          </ac:spMkLst>
        </pc:spChg>
      </pc:sldChg>
      <pc:sldChg chg="addSp delSp modSp new mod">
        <pc:chgData name="Tirapelle, Monica" userId="ea66f7dc-433e-4dba-b4df-cd22d65dcee2" providerId="ADAL" clId="{F3C6B0B4-7548-45D1-A6F8-D798CA1F319F}" dt="2022-05-26T10:01:03.566" v="1779" actId="1076"/>
        <pc:sldMkLst>
          <pc:docMk/>
          <pc:sldMk cId="3924801479" sldId="320"/>
        </pc:sldMkLst>
        <pc:spChg chg="mod">
          <ac:chgData name="Tirapelle, Monica" userId="ea66f7dc-433e-4dba-b4df-cd22d65dcee2" providerId="ADAL" clId="{F3C6B0B4-7548-45D1-A6F8-D798CA1F319F}" dt="2022-05-26T10:00:24.013" v="1761" actId="1076"/>
          <ac:spMkLst>
            <pc:docMk/>
            <pc:sldMk cId="3924801479" sldId="320"/>
            <ac:spMk id="2" creationId="{A8067F90-46D7-D1BF-B5DC-9ECAD20725BB}"/>
          </ac:spMkLst>
        </pc:spChg>
        <pc:spChg chg="del">
          <ac:chgData name="Tirapelle, Monica" userId="ea66f7dc-433e-4dba-b4df-cd22d65dcee2" providerId="ADAL" clId="{F3C6B0B4-7548-45D1-A6F8-D798CA1F319F}" dt="2022-05-25T10:42:47.131" v="1323" actId="478"/>
          <ac:spMkLst>
            <pc:docMk/>
            <pc:sldMk cId="3924801479" sldId="320"/>
            <ac:spMk id="3" creationId="{5BFC06B4-29BF-6827-7E47-BDD83EF429C3}"/>
          </ac:spMkLst>
        </pc:spChg>
        <pc:spChg chg="add mod">
          <ac:chgData name="Tirapelle, Monica" userId="ea66f7dc-433e-4dba-b4df-cd22d65dcee2" providerId="ADAL" clId="{F3C6B0B4-7548-45D1-A6F8-D798CA1F319F}" dt="2022-05-26T10:00:15.695" v="1756" actId="1076"/>
          <ac:spMkLst>
            <pc:docMk/>
            <pc:sldMk cId="3924801479" sldId="320"/>
            <ac:spMk id="5" creationId="{8A99D963-A688-B8AD-27F5-4414AED71605}"/>
          </ac:spMkLst>
        </pc:spChg>
        <pc:spChg chg="add mod">
          <ac:chgData name="Tirapelle, Monica" userId="ea66f7dc-433e-4dba-b4df-cd22d65dcee2" providerId="ADAL" clId="{F3C6B0B4-7548-45D1-A6F8-D798CA1F319F}" dt="2022-05-26T10:00:10.370" v="1755" actId="1038"/>
          <ac:spMkLst>
            <pc:docMk/>
            <pc:sldMk cId="3924801479" sldId="320"/>
            <ac:spMk id="6" creationId="{7DB2340E-0B62-845F-A1E3-C723E5A08EA6}"/>
          </ac:spMkLst>
        </pc:spChg>
        <pc:spChg chg="add mod">
          <ac:chgData name="Tirapelle, Monica" userId="ea66f7dc-433e-4dba-b4df-cd22d65dcee2" providerId="ADAL" clId="{F3C6B0B4-7548-45D1-A6F8-D798CA1F319F}" dt="2022-05-26T10:01:03.566" v="1779" actId="1076"/>
          <ac:spMkLst>
            <pc:docMk/>
            <pc:sldMk cId="3924801479" sldId="320"/>
            <ac:spMk id="15" creationId="{C6AA3A05-458D-C9A8-2483-D6B9212EBD02}"/>
          </ac:spMkLst>
        </pc:spChg>
        <pc:graphicFrameChg chg="add mod">
          <ac:chgData name="Tirapelle, Monica" userId="ea66f7dc-433e-4dba-b4df-cd22d65dcee2" providerId="ADAL" clId="{F3C6B0B4-7548-45D1-A6F8-D798CA1F319F}" dt="2022-05-26T09:47:28.308" v="1638"/>
          <ac:graphicFrameMkLst>
            <pc:docMk/>
            <pc:sldMk cId="3924801479" sldId="320"/>
            <ac:graphicFrameMk id="7" creationId="{05322A5D-E19A-60C3-07FD-1C751AA011C9}"/>
          </ac:graphicFrameMkLst>
        </pc:graphicFrameChg>
        <pc:graphicFrameChg chg="add mod modGraphic">
          <ac:chgData name="Tirapelle, Monica" userId="ea66f7dc-433e-4dba-b4df-cd22d65dcee2" providerId="ADAL" clId="{F3C6B0B4-7548-45D1-A6F8-D798CA1F319F}" dt="2022-05-26T10:00:15.695" v="1756" actId="1076"/>
          <ac:graphicFrameMkLst>
            <pc:docMk/>
            <pc:sldMk cId="3924801479" sldId="320"/>
            <ac:graphicFrameMk id="9" creationId="{7DE1A841-0AE2-8A3F-3E2D-4F539F8190BB}"/>
          </ac:graphicFrameMkLst>
        </pc:graphicFrameChg>
        <pc:graphicFrameChg chg="add mod modGraphic">
          <ac:chgData name="Tirapelle, Monica" userId="ea66f7dc-433e-4dba-b4df-cd22d65dcee2" providerId="ADAL" clId="{F3C6B0B4-7548-45D1-A6F8-D798CA1F319F}" dt="2022-05-26T10:00:10.370" v="1755" actId="1038"/>
          <ac:graphicFrameMkLst>
            <pc:docMk/>
            <pc:sldMk cId="3924801479" sldId="320"/>
            <ac:graphicFrameMk id="10" creationId="{6417BA49-ED8C-12C3-F053-43CCE1B80310}"/>
          </ac:graphicFrameMkLst>
        </pc:graphicFrameChg>
        <pc:picChg chg="add mod">
          <ac:chgData name="Tirapelle, Monica" userId="ea66f7dc-433e-4dba-b4df-cd22d65dcee2" providerId="ADAL" clId="{F3C6B0B4-7548-45D1-A6F8-D798CA1F319F}" dt="2022-05-26T10:00:10.370" v="1755" actId="1038"/>
          <ac:picMkLst>
            <pc:docMk/>
            <pc:sldMk cId="3924801479" sldId="320"/>
            <ac:picMk id="3" creationId="{89FD3423-993A-9190-2B93-C91FB6FAF87F}"/>
          </ac:picMkLst>
        </pc:picChg>
        <pc:picChg chg="add mod">
          <ac:chgData name="Tirapelle, Monica" userId="ea66f7dc-433e-4dba-b4df-cd22d65dcee2" providerId="ADAL" clId="{F3C6B0B4-7548-45D1-A6F8-D798CA1F319F}" dt="2022-05-26T10:00:15.695" v="1756" actId="1076"/>
          <ac:picMkLst>
            <pc:docMk/>
            <pc:sldMk cId="3924801479" sldId="320"/>
            <ac:picMk id="8" creationId="{A1B2A344-8EE7-1188-C903-FFEB0840EAD6}"/>
          </ac:picMkLst>
        </pc:picChg>
        <pc:picChg chg="add del mod">
          <ac:chgData name="Tirapelle, Monica" userId="ea66f7dc-433e-4dba-b4df-cd22d65dcee2" providerId="ADAL" clId="{F3C6B0B4-7548-45D1-A6F8-D798CA1F319F}" dt="2022-05-26T09:58:57.912" v="1735" actId="478"/>
          <ac:picMkLst>
            <pc:docMk/>
            <pc:sldMk cId="3924801479" sldId="320"/>
            <ac:picMk id="12" creationId="{DE8CF530-F7CE-85DD-8550-2F2F4720C39B}"/>
          </ac:picMkLst>
        </pc:picChg>
        <pc:picChg chg="add mod">
          <ac:chgData name="Tirapelle, Monica" userId="ea66f7dc-433e-4dba-b4df-cd22d65dcee2" providerId="ADAL" clId="{F3C6B0B4-7548-45D1-A6F8-D798CA1F319F}" dt="2022-05-26T10:00:48.422" v="1767" actId="1076"/>
          <ac:picMkLst>
            <pc:docMk/>
            <pc:sldMk cId="3924801479" sldId="320"/>
            <ac:picMk id="14" creationId="{371821EF-82B8-9933-5B9E-9FA8F205B169}"/>
          </ac:picMkLst>
        </pc:picChg>
      </pc:sldChg>
      <pc:sldChg chg="addSp delSp modSp new mod">
        <pc:chgData name="Tirapelle, Monica" userId="ea66f7dc-433e-4dba-b4df-cd22d65dcee2" providerId="ADAL" clId="{F3C6B0B4-7548-45D1-A6F8-D798CA1F319F}" dt="2022-05-25T13:19:43.018" v="1633" actId="1582"/>
        <pc:sldMkLst>
          <pc:docMk/>
          <pc:sldMk cId="2305046872" sldId="321"/>
        </pc:sldMkLst>
        <pc:spChg chg="mod">
          <ac:chgData name="Tirapelle, Monica" userId="ea66f7dc-433e-4dba-b4df-cd22d65dcee2" providerId="ADAL" clId="{F3C6B0B4-7548-45D1-A6F8-D798CA1F319F}" dt="2022-05-25T13:18:32.421" v="1601" actId="20577"/>
          <ac:spMkLst>
            <pc:docMk/>
            <pc:sldMk cId="2305046872" sldId="321"/>
            <ac:spMk id="2" creationId="{850F644B-411C-D0E5-51D8-A2EA33B7F5DF}"/>
          </ac:spMkLst>
        </pc:spChg>
        <pc:spChg chg="del">
          <ac:chgData name="Tirapelle, Monica" userId="ea66f7dc-433e-4dba-b4df-cd22d65dcee2" providerId="ADAL" clId="{F3C6B0B4-7548-45D1-A6F8-D798CA1F319F}" dt="2022-05-25T13:18:40.081" v="1602" actId="931"/>
          <ac:spMkLst>
            <pc:docMk/>
            <pc:sldMk cId="2305046872" sldId="321"/>
            <ac:spMk id="3" creationId="{56B1C9AA-037E-EE72-4D26-C72931244D19}"/>
          </ac:spMkLst>
        </pc:spChg>
        <pc:spChg chg="add del mod">
          <ac:chgData name="Tirapelle, Monica" userId="ea66f7dc-433e-4dba-b4df-cd22d65dcee2" providerId="ADAL" clId="{F3C6B0B4-7548-45D1-A6F8-D798CA1F319F}" dt="2022-05-25T13:19:24.198" v="1628" actId="478"/>
          <ac:spMkLst>
            <pc:docMk/>
            <pc:sldMk cId="2305046872" sldId="321"/>
            <ac:spMk id="7" creationId="{5CFB587D-5FE4-6C5B-9CA7-4EC3D0D34C2A}"/>
          </ac:spMkLst>
        </pc:spChg>
        <pc:spChg chg="add mod">
          <ac:chgData name="Tirapelle, Monica" userId="ea66f7dc-433e-4dba-b4df-cd22d65dcee2" providerId="ADAL" clId="{F3C6B0B4-7548-45D1-A6F8-D798CA1F319F}" dt="2022-05-25T13:19:43.018" v="1633" actId="1582"/>
          <ac:spMkLst>
            <pc:docMk/>
            <pc:sldMk cId="2305046872" sldId="321"/>
            <ac:spMk id="8" creationId="{204BD9DC-AF7A-7314-9697-9B11C9BC4BC3}"/>
          </ac:spMkLst>
        </pc:spChg>
        <pc:picChg chg="add mod">
          <ac:chgData name="Tirapelle, Monica" userId="ea66f7dc-433e-4dba-b4df-cd22d65dcee2" providerId="ADAL" clId="{F3C6B0B4-7548-45D1-A6F8-D798CA1F319F}" dt="2022-05-25T13:19:28.103" v="1629" actId="1076"/>
          <ac:picMkLst>
            <pc:docMk/>
            <pc:sldMk cId="2305046872" sldId="321"/>
            <ac:picMk id="6" creationId="{54816E80-1D35-E31C-35F5-8F23ACE4734B}"/>
          </ac:picMkLst>
        </pc:picChg>
      </pc:sldChg>
    </pc:docChg>
  </pc:docChgLst>
  <pc:docChgLst>
    <pc:chgData name="Tirapelle, Monica" userId="ea66f7dc-433e-4dba-b4df-cd22d65dcee2" providerId="ADAL" clId="{4AA38671-6F7F-43EA-B145-9F4DA0B14215}"/>
    <pc:docChg chg="undo redo custSel addSld delSld modSld sldOrd">
      <pc:chgData name="Tirapelle, Monica" userId="ea66f7dc-433e-4dba-b4df-cd22d65dcee2" providerId="ADAL" clId="{4AA38671-6F7F-43EA-B145-9F4DA0B14215}" dt="2022-05-13T07:09:51.574" v="3491" actId="20577"/>
      <pc:docMkLst>
        <pc:docMk/>
      </pc:docMkLst>
      <pc:sldChg chg="modSp mod">
        <pc:chgData name="Tirapelle, Monica" userId="ea66f7dc-433e-4dba-b4df-cd22d65dcee2" providerId="ADAL" clId="{4AA38671-6F7F-43EA-B145-9F4DA0B14215}" dt="2022-04-29T17:20:43.863" v="2" actId="20577"/>
        <pc:sldMkLst>
          <pc:docMk/>
          <pc:sldMk cId="2531566278" sldId="256"/>
        </pc:sldMkLst>
        <pc:spChg chg="mod">
          <ac:chgData name="Tirapelle, Monica" userId="ea66f7dc-433e-4dba-b4df-cd22d65dcee2" providerId="ADAL" clId="{4AA38671-6F7F-43EA-B145-9F4DA0B14215}" dt="2022-04-29T17:20:43.863" v="2" actId="20577"/>
          <ac:spMkLst>
            <pc:docMk/>
            <pc:sldMk cId="2531566278" sldId="256"/>
            <ac:spMk id="2" creationId="{00000000-0000-0000-0000-000000000000}"/>
          </ac:spMkLst>
        </pc:spChg>
      </pc:sldChg>
      <pc:sldChg chg="modSp mod">
        <pc:chgData name="Tirapelle, Monica" userId="ea66f7dc-433e-4dba-b4df-cd22d65dcee2" providerId="ADAL" clId="{4AA38671-6F7F-43EA-B145-9F4DA0B14215}" dt="2022-05-12T09:45:17.022" v="3022" actId="20577"/>
        <pc:sldMkLst>
          <pc:docMk/>
          <pc:sldMk cId="96650803" sldId="282"/>
        </pc:sldMkLst>
        <pc:spChg chg="mod">
          <ac:chgData name="Tirapelle, Monica" userId="ea66f7dc-433e-4dba-b4df-cd22d65dcee2" providerId="ADAL" clId="{4AA38671-6F7F-43EA-B145-9F4DA0B14215}" dt="2022-05-12T09:45:17.022" v="3022" actId="20577"/>
          <ac:spMkLst>
            <pc:docMk/>
            <pc:sldMk cId="96650803" sldId="282"/>
            <ac:spMk id="6" creationId="{CDA9ECC3-35DD-4425-B940-29B731BB413B}"/>
          </ac:spMkLst>
        </pc:spChg>
      </pc:sldChg>
      <pc:sldChg chg="addSp modSp mod">
        <pc:chgData name="Tirapelle, Monica" userId="ea66f7dc-433e-4dba-b4df-cd22d65dcee2" providerId="ADAL" clId="{4AA38671-6F7F-43EA-B145-9F4DA0B14215}" dt="2022-05-12T09:46:20.026" v="3028" actId="1582"/>
        <pc:sldMkLst>
          <pc:docMk/>
          <pc:sldMk cId="2647364529" sldId="304"/>
        </pc:sldMkLst>
        <pc:spChg chg="mod">
          <ac:chgData name="Tirapelle, Monica" userId="ea66f7dc-433e-4dba-b4df-cd22d65dcee2" providerId="ADAL" clId="{4AA38671-6F7F-43EA-B145-9F4DA0B14215}" dt="2022-04-29T17:21:17.638" v="32" actId="20577"/>
          <ac:spMkLst>
            <pc:docMk/>
            <pc:sldMk cId="2647364529" sldId="304"/>
            <ac:spMk id="3" creationId="{3B285EC1-60AE-42C5-8E49-8BF651000203}"/>
          </ac:spMkLst>
        </pc:spChg>
        <pc:spChg chg="add mod">
          <ac:chgData name="Tirapelle, Monica" userId="ea66f7dc-433e-4dba-b4df-cd22d65dcee2" providerId="ADAL" clId="{4AA38671-6F7F-43EA-B145-9F4DA0B14215}" dt="2022-05-12T09:46:20.026" v="3028" actId="1582"/>
          <ac:spMkLst>
            <pc:docMk/>
            <pc:sldMk cId="2647364529" sldId="304"/>
            <ac:spMk id="6" creationId="{5AA59848-E6C2-DCEC-A636-143CBBADF55C}"/>
          </ac:spMkLst>
        </pc:spChg>
        <pc:picChg chg="add mod">
          <ac:chgData name="Tirapelle, Monica" userId="ea66f7dc-433e-4dba-b4df-cd22d65dcee2" providerId="ADAL" clId="{4AA38671-6F7F-43EA-B145-9F4DA0B14215}" dt="2022-05-12T09:46:02.594" v="3025" actId="1076"/>
          <ac:picMkLst>
            <pc:docMk/>
            <pc:sldMk cId="2647364529" sldId="304"/>
            <ac:picMk id="5" creationId="{4D69A0A3-E8F0-797A-A060-77B74AFA0CD2}"/>
          </ac:picMkLst>
        </pc:picChg>
      </pc:sldChg>
      <pc:sldChg chg="modSp del mod">
        <pc:chgData name="Tirapelle, Monica" userId="ea66f7dc-433e-4dba-b4df-cd22d65dcee2" providerId="ADAL" clId="{4AA38671-6F7F-43EA-B145-9F4DA0B14215}" dt="2022-05-12T16:45:57.796" v="3460" actId="2696"/>
        <pc:sldMkLst>
          <pc:docMk/>
          <pc:sldMk cId="1330291636" sldId="316"/>
        </pc:sldMkLst>
        <pc:spChg chg="mod">
          <ac:chgData name="Tirapelle, Monica" userId="ea66f7dc-433e-4dba-b4df-cd22d65dcee2" providerId="ADAL" clId="{4AA38671-6F7F-43EA-B145-9F4DA0B14215}" dt="2022-05-12T09:47:39.594" v="3073" actId="20577"/>
          <ac:spMkLst>
            <pc:docMk/>
            <pc:sldMk cId="1330291636" sldId="316"/>
            <ac:spMk id="3" creationId="{01B42F02-3372-4D6E-8889-104637E84A3C}"/>
          </ac:spMkLst>
        </pc:spChg>
      </pc:sldChg>
      <pc:sldChg chg="addSp delSp modSp new mod">
        <pc:chgData name="Tirapelle, Monica" userId="ea66f7dc-433e-4dba-b4df-cd22d65dcee2" providerId="ADAL" clId="{4AA38671-6F7F-43EA-B145-9F4DA0B14215}" dt="2022-05-09T14:41:30.833" v="472" actId="20577"/>
        <pc:sldMkLst>
          <pc:docMk/>
          <pc:sldMk cId="1102255716" sldId="317"/>
        </pc:sldMkLst>
        <pc:spChg chg="mod">
          <ac:chgData name="Tirapelle, Monica" userId="ea66f7dc-433e-4dba-b4df-cd22d65dcee2" providerId="ADAL" clId="{4AA38671-6F7F-43EA-B145-9F4DA0B14215}" dt="2022-05-09T14:41:30.833" v="472" actId="20577"/>
          <ac:spMkLst>
            <pc:docMk/>
            <pc:sldMk cId="1102255716" sldId="317"/>
            <ac:spMk id="2" creationId="{85753E60-AC59-2764-FFF9-F6C8F77DD7ED}"/>
          </ac:spMkLst>
        </pc:spChg>
        <pc:spChg chg="mod">
          <ac:chgData name="Tirapelle, Monica" userId="ea66f7dc-433e-4dba-b4df-cd22d65dcee2" providerId="ADAL" clId="{4AA38671-6F7F-43EA-B145-9F4DA0B14215}" dt="2022-04-29T17:24:13.228" v="289" actId="20577"/>
          <ac:spMkLst>
            <pc:docMk/>
            <pc:sldMk cId="1102255716" sldId="317"/>
            <ac:spMk id="3" creationId="{FE53AE3A-E75E-38F9-C6BD-4360F58FF809}"/>
          </ac:spMkLst>
        </pc:spChg>
        <pc:spChg chg="add del">
          <ac:chgData name="Tirapelle, Monica" userId="ea66f7dc-433e-4dba-b4df-cd22d65dcee2" providerId="ADAL" clId="{4AA38671-6F7F-43EA-B145-9F4DA0B14215}" dt="2022-04-29T17:24:53.790" v="295" actId="22"/>
          <ac:spMkLst>
            <pc:docMk/>
            <pc:sldMk cId="1102255716" sldId="317"/>
            <ac:spMk id="6" creationId="{69987DA9-5A71-143E-39EB-0A15955689C3}"/>
          </ac:spMkLst>
        </pc:spChg>
        <pc:spChg chg="add del mod">
          <ac:chgData name="Tirapelle, Monica" userId="ea66f7dc-433e-4dba-b4df-cd22d65dcee2" providerId="ADAL" clId="{4AA38671-6F7F-43EA-B145-9F4DA0B14215}" dt="2022-04-29T17:25:25.707" v="300" actId="478"/>
          <ac:spMkLst>
            <pc:docMk/>
            <pc:sldMk cId="1102255716" sldId="317"/>
            <ac:spMk id="8" creationId="{1B57B30F-1AE2-448A-A0CF-E2AFF1C94314}"/>
          </ac:spMkLst>
        </pc:spChg>
        <pc:spChg chg="add mod">
          <ac:chgData name="Tirapelle, Monica" userId="ea66f7dc-433e-4dba-b4df-cd22d65dcee2" providerId="ADAL" clId="{4AA38671-6F7F-43EA-B145-9F4DA0B14215}" dt="2022-05-09T14:40:57.725" v="447" actId="20577"/>
          <ac:spMkLst>
            <pc:docMk/>
            <pc:sldMk cId="1102255716" sldId="317"/>
            <ac:spMk id="8" creationId="{465A6A75-F848-E510-90DA-8D323FDC6B06}"/>
          </ac:spMkLst>
        </pc:spChg>
        <pc:graphicFrameChg chg="add del mod">
          <ac:chgData name="Tirapelle, Monica" userId="ea66f7dc-433e-4dba-b4df-cd22d65dcee2" providerId="ADAL" clId="{4AA38671-6F7F-43EA-B145-9F4DA0B14215}" dt="2022-05-09T14:33:42.616" v="382" actId="478"/>
          <ac:graphicFrameMkLst>
            <pc:docMk/>
            <pc:sldMk cId="1102255716" sldId="317"/>
            <ac:graphicFrameMk id="5" creationId="{7E6E19F9-FD1F-2062-FF1D-483D6A194860}"/>
          </ac:graphicFrameMkLst>
        </pc:graphicFrameChg>
        <pc:graphicFrameChg chg="add mod modGraphic">
          <ac:chgData name="Tirapelle, Monica" userId="ea66f7dc-433e-4dba-b4df-cd22d65dcee2" providerId="ADAL" clId="{4AA38671-6F7F-43EA-B145-9F4DA0B14215}" dt="2022-05-09T14:35:41.331" v="387" actId="2062"/>
          <ac:graphicFrameMkLst>
            <pc:docMk/>
            <pc:sldMk cId="1102255716" sldId="317"/>
            <ac:graphicFrameMk id="9" creationId="{764B99CB-E52F-DB83-7AA8-D3CBBBF6FBD2}"/>
          </ac:graphicFrameMkLst>
        </pc:graphicFrameChg>
        <pc:picChg chg="add mod modCrop">
          <ac:chgData name="Tirapelle, Monica" userId="ea66f7dc-433e-4dba-b4df-cd22d65dcee2" providerId="ADAL" clId="{4AA38671-6F7F-43EA-B145-9F4DA0B14215}" dt="2022-05-09T14:37:56.881" v="394" actId="1076"/>
          <ac:picMkLst>
            <pc:docMk/>
            <pc:sldMk cId="1102255716" sldId="317"/>
            <ac:picMk id="7" creationId="{A572D056-FFFB-9FAB-4147-5DFAB091906C}"/>
          </ac:picMkLst>
        </pc:picChg>
      </pc:sldChg>
      <pc:sldChg chg="addSp delSp modSp new mod modClrScheme chgLayout">
        <pc:chgData name="Tirapelle, Monica" userId="ea66f7dc-433e-4dba-b4df-cd22d65dcee2" providerId="ADAL" clId="{4AA38671-6F7F-43EA-B145-9F4DA0B14215}" dt="2022-05-10T09:46:18.946" v="1503" actId="700"/>
        <pc:sldMkLst>
          <pc:docMk/>
          <pc:sldMk cId="998713331" sldId="318"/>
        </pc:sldMkLst>
        <pc:spChg chg="mod ord">
          <ac:chgData name="Tirapelle, Monica" userId="ea66f7dc-433e-4dba-b4df-cd22d65dcee2" providerId="ADAL" clId="{4AA38671-6F7F-43EA-B145-9F4DA0B14215}" dt="2022-05-10T09:46:18.946" v="1503" actId="700"/>
          <ac:spMkLst>
            <pc:docMk/>
            <pc:sldMk cId="998713331" sldId="318"/>
            <ac:spMk id="2" creationId="{593C52A1-2AA5-AAA0-ECE8-4C59033BD2B1}"/>
          </ac:spMkLst>
        </pc:spChg>
        <pc:spChg chg="add del mod ord">
          <ac:chgData name="Tirapelle, Monica" userId="ea66f7dc-433e-4dba-b4df-cd22d65dcee2" providerId="ADAL" clId="{4AA38671-6F7F-43EA-B145-9F4DA0B14215}" dt="2022-05-10T09:46:18.946" v="1503" actId="700"/>
          <ac:spMkLst>
            <pc:docMk/>
            <pc:sldMk cId="998713331" sldId="318"/>
            <ac:spMk id="3" creationId="{4F870D54-D2B7-8761-5AFB-8DB706CBD742}"/>
          </ac:spMkLst>
        </pc:spChg>
        <pc:spChg chg="del">
          <ac:chgData name="Tirapelle, Monica" userId="ea66f7dc-433e-4dba-b4df-cd22d65dcee2" providerId="ADAL" clId="{4AA38671-6F7F-43EA-B145-9F4DA0B14215}" dt="2022-05-09T14:40:46.897" v="440" actId="931"/>
          <ac:spMkLst>
            <pc:docMk/>
            <pc:sldMk cId="998713331" sldId="318"/>
            <ac:spMk id="3" creationId="{647A30F7-DA37-3E01-0C8F-63D1773F0787}"/>
          </ac:spMkLst>
        </pc:spChg>
        <pc:spChg chg="mod ord">
          <ac:chgData name="Tirapelle, Monica" userId="ea66f7dc-433e-4dba-b4df-cd22d65dcee2" providerId="ADAL" clId="{4AA38671-6F7F-43EA-B145-9F4DA0B14215}" dt="2022-05-10T09:46:18.946" v="1503" actId="700"/>
          <ac:spMkLst>
            <pc:docMk/>
            <pc:sldMk cId="998713331" sldId="318"/>
            <ac:spMk id="4" creationId="{465A9624-2E17-D8EA-E4B2-9BF103B976AA}"/>
          </ac:spMkLst>
        </pc:spChg>
        <pc:spChg chg="add mod">
          <ac:chgData name="Tirapelle, Monica" userId="ea66f7dc-433e-4dba-b4df-cd22d65dcee2" providerId="ADAL" clId="{4AA38671-6F7F-43EA-B145-9F4DA0B14215}" dt="2022-05-09T14:41:16.537" v="451" actId="1076"/>
          <ac:spMkLst>
            <pc:docMk/>
            <pc:sldMk cId="998713331" sldId="318"/>
            <ac:spMk id="7" creationId="{4B89FF00-E0F3-DFB5-5717-CD1586B6B275}"/>
          </ac:spMkLst>
        </pc:spChg>
        <pc:picChg chg="add mod ord modCrop">
          <ac:chgData name="Tirapelle, Monica" userId="ea66f7dc-433e-4dba-b4df-cd22d65dcee2" providerId="ADAL" clId="{4AA38671-6F7F-43EA-B145-9F4DA0B14215}" dt="2022-05-10T09:46:18.946" v="1503" actId="700"/>
          <ac:picMkLst>
            <pc:docMk/>
            <pc:sldMk cId="998713331" sldId="318"/>
            <ac:picMk id="6" creationId="{A193FB15-6812-D72B-4D16-8CD61C0E7EF4}"/>
          </ac:picMkLst>
        </pc:picChg>
      </pc:sldChg>
      <pc:sldChg chg="addSp delSp modSp new mod ord">
        <pc:chgData name="Tirapelle, Monica" userId="ea66f7dc-433e-4dba-b4df-cd22d65dcee2" providerId="ADAL" clId="{4AA38671-6F7F-43EA-B145-9F4DA0B14215}" dt="2022-05-13T07:09:51.574" v="3491" actId="20577"/>
        <pc:sldMkLst>
          <pc:docMk/>
          <pc:sldMk cId="4210915819" sldId="319"/>
        </pc:sldMkLst>
        <pc:spChg chg="mod">
          <ac:chgData name="Tirapelle, Monica" userId="ea66f7dc-433e-4dba-b4df-cd22d65dcee2" providerId="ADAL" clId="{4AA38671-6F7F-43EA-B145-9F4DA0B14215}" dt="2022-05-12T09:38:22.925" v="2806" actId="20577"/>
          <ac:spMkLst>
            <pc:docMk/>
            <pc:sldMk cId="4210915819" sldId="319"/>
            <ac:spMk id="2" creationId="{534E1210-E9D1-E42C-EE4C-5E3B110DE4E2}"/>
          </ac:spMkLst>
        </pc:spChg>
        <pc:spChg chg="add del mod">
          <ac:chgData name="Tirapelle, Monica" userId="ea66f7dc-433e-4dba-b4df-cd22d65dcee2" providerId="ADAL" clId="{4AA38671-6F7F-43EA-B145-9F4DA0B14215}" dt="2022-05-12T09:38:24.826" v="2807" actId="478"/>
          <ac:spMkLst>
            <pc:docMk/>
            <pc:sldMk cId="4210915819" sldId="319"/>
            <ac:spMk id="3" creationId="{36AB0464-C284-500D-60E7-8711D49B72D9}"/>
          </ac:spMkLst>
        </pc:spChg>
        <pc:spChg chg="del">
          <ac:chgData name="Tirapelle, Monica" userId="ea66f7dc-433e-4dba-b4df-cd22d65dcee2" providerId="ADAL" clId="{4AA38671-6F7F-43EA-B145-9F4DA0B14215}" dt="2022-05-10T07:25:36.304" v="474" actId="1032"/>
          <ac:spMkLst>
            <pc:docMk/>
            <pc:sldMk cId="4210915819" sldId="319"/>
            <ac:spMk id="3" creationId="{576BCDC6-8AC3-168C-813D-141BA5790260}"/>
          </ac:spMkLst>
        </pc:spChg>
        <pc:graphicFrameChg chg="add mod modGraphic">
          <ac:chgData name="Tirapelle, Monica" userId="ea66f7dc-433e-4dba-b4df-cd22d65dcee2" providerId="ADAL" clId="{4AA38671-6F7F-43EA-B145-9F4DA0B14215}" dt="2022-05-13T07:09:51.574" v="3491" actId="20577"/>
          <ac:graphicFrameMkLst>
            <pc:docMk/>
            <pc:sldMk cId="4210915819" sldId="319"/>
            <ac:graphicFrameMk id="5" creationId="{AAAE543C-8385-3F72-D8E5-B642FB3C2B41}"/>
          </ac:graphicFrameMkLst>
        </pc:graphicFrameChg>
      </pc:sldChg>
      <pc:sldChg chg="addSp delSp modSp new del mod ord modClrScheme chgLayout">
        <pc:chgData name="Tirapelle, Monica" userId="ea66f7dc-433e-4dba-b4df-cd22d65dcee2" providerId="ADAL" clId="{4AA38671-6F7F-43EA-B145-9F4DA0B14215}" dt="2022-05-12T09:39:23.035" v="2828" actId="2696"/>
        <pc:sldMkLst>
          <pc:docMk/>
          <pc:sldMk cId="618911248" sldId="320"/>
        </pc:sldMkLst>
        <pc:spChg chg="mod ord">
          <ac:chgData name="Tirapelle, Monica" userId="ea66f7dc-433e-4dba-b4df-cd22d65dcee2" providerId="ADAL" clId="{4AA38671-6F7F-43EA-B145-9F4DA0B14215}" dt="2022-05-10T07:42:12.180" v="853" actId="700"/>
          <ac:spMkLst>
            <pc:docMk/>
            <pc:sldMk cId="618911248" sldId="320"/>
            <ac:spMk id="2" creationId="{93873DA0-D54D-3895-8569-DB003E1B3620}"/>
          </ac:spMkLst>
        </pc:spChg>
        <pc:spChg chg="add mod">
          <ac:chgData name="Tirapelle, Monica" userId="ea66f7dc-433e-4dba-b4df-cd22d65dcee2" providerId="ADAL" clId="{4AA38671-6F7F-43EA-B145-9F4DA0B14215}" dt="2022-05-10T07:41:48.665" v="848" actId="21"/>
          <ac:spMkLst>
            <pc:docMk/>
            <pc:sldMk cId="618911248" sldId="320"/>
            <ac:spMk id="3" creationId="{948D816C-2208-27F4-C1FA-77C4ABA445B1}"/>
          </ac:spMkLst>
        </pc:spChg>
        <pc:spChg chg="add mod">
          <ac:chgData name="Tirapelle, Monica" userId="ea66f7dc-433e-4dba-b4df-cd22d65dcee2" providerId="ADAL" clId="{4AA38671-6F7F-43EA-B145-9F4DA0B14215}" dt="2022-05-10T07:41:39.653" v="847"/>
          <ac:spMkLst>
            <pc:docMk/>
            <pc:sldMk cId="618911248" sldId="320"/>
            <ac:spMk id="5" creationId="{1B94A493-153D-8951-7093-84436C804DC4}"/>
          </ac:spMkLst>
        </pc:spChg>
        <pc:spChg chg="add mod">
          <ac:chgData name="Tirapelle, Monica" userId="ea66f7dc-433e-4dba-b4df-cd22d65dcee2" providerId="ADAL" clId="{4AA38671-6F7F-43EA-B145-9F4DA0B14215}" dt="2022-05-10T07:41:39.653" v="847"/>
          <ac:spMkLst>
            <pc:docMk/>
            <pc:sldMk cId="618911248" sldId="320"/>
            <ac:spMk id="6" creationId="{848F8D32-0547-2547-9847-EB01414917DC}"/>
          </ac:spMkLst>
        </pc:spChg>
        <pc:spChg chg="add del mod">
          <ac:chgData name="Tirapelle, Monica" userId="ea66f7dc-433e-4dba-b4df-cd22d65dcee2" providerId="ADAL" clId="{4AA38671-6F7F-43EA-B145-9F4DA0B14215}" dt="2022-05-10T07:41:58.006" v="850"/>
          <ac:spMkLst>
            <pc:docMk/>
            <pc:sldMk cId="618911248" sldId="320"/>
            <ac:spMk id="7" creationId="{A618B9A6-C43E-89FB-0D92-55920CC7DC08}"/>
          </ac:spMkLst>
        </pc:spChg>
        <pc:spChg chg="add mod ord">
          <ac:chgData name="Tirapelle, Monica" userId="ea66f7dc-433e-4dba-b4df-cd22d65dcee2" providerId="ADAL" clId="{4AA38671-6F7F-43EA-B145-9F4DA0B14215}" dt="2022-05-10T07:42:15.590" v="862" actId="20577"/>
          <ac:spMkLst>
            <pc:docMk/>
            <pc:sldMk cId="618911248" sldId="320"/>
            <ac:spMk id="9" creationId="{0BC98008-AD5B-E69C-9311-E3AC6B21BBE6}"/>
          </ac:spMkLst>
        </pc:spChg>
        <pc:spChg chg="add del mod ord">
          <ac:chgData name="Tirapelle, Monica" userId="ea66f7dc-433e-4dba-b4df-cd22d65dcee2" providerId="ADAL" clId="{4AA38671-6F7F-43EA-B145-9F4DA0B14215}" dt="2022-05-10T07:42:20.316" v="863" actId="478"/>
          <ac:spMkLst>
            <pc:docMk/>
            <pc:sldMk cId="618911248" sldId="320"/>
            <ac:spMk id="10" creationId="{82F72E31-F7D3-B5D2-F5E2-38509426F8B2}"/>
          </ac:spMkLst>
        </pc:spChg>
        <pc:graphicFrameChg chg="add mod">
          <ac:chgData name="Tirapelle, Monica" userId="ea66f7dc-433e-4dba-b4df-cd22d65dcee2" providerId="ADAL" clId="{4AA38671-6F7F-43EA-B145-9F4DA0B14215}" dt="2022-05-10T07:41:39.653" v="847"/>
          <ac:graphicFrameMkLst>
            <pc:docMk/>
            <pc:sldMk cId="618911248" sldId="320"/>
            <ac:graphicFrameMk id="4" creationId="{10490775-9CF8-AE16-E76F-108EC3944896}"/>
          </ac:graphicFrameMkLst>
        </pc:graphicFrameChg>
        <pc:picChg chg="add del">
          <ac:chgData name="Tirapelle, Monica" userId="ea66f7dc-433e-4dba-b4df-cd22d65dcee2" providerId="ADAL" clId="{4AA38671-6F7F-43EA-B145-9F4DA0B14215}" dt="2022-05-10T07:41:59.391" v="852"/>
          <ac:picMkLst>
            <pc:docMk/>
            <pc:sldMk cId="618911248" sldId="320"/>
            <ac:picMk id="8" creationId="{EA7C5F18-8A4A-CFE8-BA26-2BCE87C487FE}"/>
          </ac:picMkLst>
        </pc:picChg>
      </pc:sldChg>
      <pc:sldChg chg="addSp delSp modSp new mod">
        <pc:chgData name="Tirapelle, Monica" userId="ea66f7dc-433e-4dba-b4df-cd22d65dcee2" providerId="ADAL" clId="{4AA38671-6F7F-43EA-B145-9F4DA0B14215}" dt="2022-05-12T16:41:59.057" v="3428" actId="1076"/>
        <pc:sldMkLst>
          <pc:docMk/>
          <pc:sldMk cId="1344942602" sldId="321"/>
        </pc:sldMkLst>
        <pc:spChg chg="mod">
          <ac:chgData name="Tirapelle, Monica" userId="ea66f7dc-433e-4dba-b4df-cd22d65dcee2" providerId="ADAL" clId="{4AA38671-6F7F-43EA-B145-9F4DA0B14215}" dt="2022-05-12T16:15:16.872" v="3153" actId="20577"/>
          <ac:spMkLst>
            <pc:docMk/>
            <pc:sldMk cId="1344942602" sldId="321"/>
            <ac:spMk id="2" creationId="{8820B6DA-F3D2-2576-5E4D-6134D31E905A}"/>
          </ac:spMkLst>
        </pc:spChg>
        <pc:spChg chg="mod">
          <ac:chgData name="Tirapelle, Monica" userId="ea66f7dc-433e-4dba-b4df-cd22d65dcee2" providerId="ADAL" clId="{4AA38671-6F7F-43EA-B145-9F4DA0B14215}" dt="2022-05-12T16:41:47.146" v="3425" actId="14100"/>
          <ac:spMkLst>
            <pc:docMk/>
            <pc:sldMk cId="1344942602" sldId="321"/>
            <ac:spMk id="3" creationId="{6B0B1CBB-F921-88A3-BA5B-C36DD4AF5844}"/>
          </ac:spMkLst>
        </pc:spChg>
        <pc:spChg chg="add del mod">
          <ac:chgData name="Tirapelle, Monica" userId="ea66f7dc-433e-4dba-b4df-cd22d65dcee2" providerId="ADAL" clId="{4AA38671-6F7F-43EA-B145-9F4DA0B14215}" dt="2022-05-12T16:41:35.600" v="3422" actId="478"/>
          <ac:spMkLst>
            <pc:docMk/>
            <pc:sldMk cId="1344942602" sldId="321"/>
            <ac:spMk id="6" creationId="{1C5779A4-084C-7A67-0B2E-3CD70B72706F}"/>
          </ac:spMkLst>
        </pc:spChg>
        <pc:graphicFrameChg chg="add mod modGraphic">
          <ac:chgData name="Tirapelle, Monica" userId="ea66f7dc-433e-4dba-b4df-cd22d65dcee2" providerId="ADAL" clId="{4AA38671-6F7F-43EA-B145-9F4DA0B14215}" dt="2022-05-12T16:41:59.057" v="3428" actId="1076"/>
          <ac:graphicFrameMkLst>
            <pc:docMk/>
            <pc:sldMk cId="1344942602" sldId="321"/>
            <ac:graphicFrameMk id="7" creationId="{1EE8221C-E08D-0659-1668-CB04092A8F91}"/>
          </ac:graphicFrameMkLst>
        </pc:graphicFrameChg>
        <pc:picChg chg="add del mod">
          <ac:chgData name="Tirapelle, Monica" userId="ea66f7dc-433e-4dba-b4df-cd22d65dcee2" providerId="ADAL" clId="{4AA38671-6F7F-43EA-B145-9F4DA0B14215}" dt="2022-05-12T16:41:34.445" v="3421" actId="478"/>
          <ac:picMkLst>
            <pc:docMk/>
            <pc:sldMk cId="1344942602" sldId="321"/>
            <ac:picMk id="5" creationId="{0AF0E471-18B8-7DBF-F5A4-723819F1AACD}"/>
          </ac:picMkLst>
        </pc:picChg>
      </pc:sldChg>
      <pc:sldChg chg="addSp delSp modSp new del mod modClrScheme chgLayout">
        <pc:chgData name="Tirapelle, Monica" userId="ea66f7dc-433e-4dba-b4df-cd22d65dcee2" providerId="ADAL" clId="{4AA38671-6F7F-43EA-B145-9F4DA0B14215}" dt="2022-05-12T16:04:45.183" v="3101" actId="2696"/>
        <pc:sldMkLst>
          <pc:docMk/>
          <pc:sldMk cId="74360153" sldId="322"/>
        </pc:sldMkLst>
        <pc:spChg chg="mod ord">
          <ac:chgData name="Tirapelle, Monica" userId="ea66f7dc-433e-4dba-b4df-cd22d65dcee2" providerId="ADAL" clId="{4AA38671-6F7F-43EA-B145-9F4DA0B14215}" dt="2022-05-10T09:44:54.045" v="1471" actId="700"/>
          <ac:spMkLst>
            <pc:docMk/>
            <pc:sldMk cId="74360153" sldId="322"/>
            <ac:spMk id="2" creationId="{21291A3F-03ED-F7D0-EBA3-97F529E88BE7}"/>
          </ac:spMkLst>
        </pc:spChg>
        <pc:spChg chg="del">
          <ac:chgData name="Tirapelle, Monica" userId="ea66f7dc-433e-4dba-b4df-cd22d65dcee2" providerId="ADAL" clId="{4AA38671-6F7F-43EA-B145-9F4DA0B14215}" dt="2022-05-10T09:43:27.987" v="1424" actId="931"/>
          <ac:spMkLst>
            <pc:docMk/>
            <pc:sldMk cId="74360153" sldId="322"/>
            <ac:spMk id="3" creationId="{0C73231A-9FD9-E60C-8802-B3230178DCFD}"/>
          </ac:spMkLst>
        </pc:spChg>
        <pc:spChg chg="mod ord">
          <ac:chgData name="Tirapelle, Monica" userId="ea66f7dc-433e-4dba-b4df-cd22d65dcee2" providerId="ADAL" clId="{4AA38671-6F7F-43EA-B145-9F4DA0B14215}" dt="2022-05-10T09:44:54.045" v="1471" actId="700"/>
          <ac:spMkLst>
            <pc:docMk/>
            <pc:sldMk cId="74360153" sldId="322"/>
            <ac:spMk id="4" creationId="{742E0F74-DDAE-4150-2E61-829CF5B1E37F}"/>
          </ac:spMkLst>
        </pc:spChg>
        <pc:spChg chg="add del mod ord">
          <ac:chgData name="Tirapelle, Monica" userId="ea66f7dc-433e-4dba-b4df-cd22d65dcee2" providerId="ADAL" clId="{4AA38671-6F7F-43EA-B145-9F4DA0B14215}" dt="2022-05-10T09:44:54.045" v="1471" actId="700"/>
          <ac:spMkLst>
            <pc:docMk/>
            <pc:sldMk cId="74360153" sldId="322"/>
            <ac:spMk id="9" creationId="{F910CCAC-3EB8-F139-FBB4-465C33BEDC1B}"/>
          </ac:spMkLst>
        </pc:spChg>
        <pc:picChg chg="add mod ord">
          <ac:chgData name="Tirapelle, Monica" userId="ea66f7dc-433e-4dba-b4df-cd22d65dcee2" providerId="ADAL" clId="{4AA38671-6F7F-43EA-B145-9F4DA0B14215}" dt="2022-05-10T09:44:54.045" v="1471" actId="700"/>
          <ac:picMkLst>
            <pc:docMk/>
            <pc:sldMk cId="74360153" sldId="322"/>
            <ac:picMk id="6" creationId="{16A4CDE1-A114-A206-44CB-B0BFB90A6272}"/>
          </ac:picMkLst>
        </pc:picChg>
        <pc:picChg chg="add mod">
          <ac:chgData name="Tirapelle, Monica" userId="ea66f7dc-433e-4dba-b4df-cd22d65dcee2" providerId="ADAL" clId="{4AA38671-6F7F-43EA-B145-9F4DA0B14215}" dt="2022-05-10T09:43:40.849" v="1433" actId="1076"/>
          <ac:picMkLst>
            <pc:docMk/>
            <pc:sldMk cId="74360153" sldId="322"/>
            <ac:picMk id="8" creationId="{2481E113-AEF5-4289-8FF1-071553A37593}"/>
          </ac:picMkLst>
        </pc:picChg>
      </pc:sldChg>
      <pc:sldChg chg="addSp delSp modSp new mod modClrScheme chgLayout">
        <pc:chgData name="Tirapelle, Monica" userId="ea66f7dc-433e-4dba-b4df-cd22d65dcee2" providerId="ADAL" clId="{4AA38671-6F7F-43EA-B145-9F4DA0B14215}" dt="2022-05-10T09:44:14.375" v="1445" actId="20577"/>
        <pc:sldMkLst>
          <pc:docMk/>
          <pc:sldMk cId="3972355336" sldId="323"/>
        </pc:sldMkLst>
        <pc:spChg chg="del mod ord">
          <ac:chgData name="Tirapelle, Monica" userId="ea66f7dc-433e-4dba-b4df-cd22d65dcee2" providerId="ADAL" clId="{4AA38671-6F7F-43EA-B145-9F4DA0B14215}" dt="2022-05-10T09:44:04.783" v="1436" actId="700"/>
          <ac:spMkLst>
            <pc:docMk/>
            <pc:sldMk cId="3972355336" sldId="323"/>
            <ac:spMk id="2" creationId="{F938DCFC-778A-A8EE-F66D-3B915FB12563}"/>
          </ac:spMkLst>
        </pc:spChg>
        <pc:spChg chg="del mod ord">
          <ac:chgData name="Tirapelle, Monica" userId="ea66f7dc-433e-4dba-b4df-cd22d65dcee2" providerId="ADAL" clId="{4AA38671-6F7F-43EA-B145-9F4DA0B14215}" dt="2022-05-10T09:44:04.783" v="1436" actId="700"/>
          <ac:spMkLst>
            <pc:docMk/>
            <pc:sldMk cId="3972355336" sldId="323"/>
            <ac:spMk id="3" creationId="{1A176A6F-DC8F-284D-574B-7A8B5BE9C609}"/>
          </ac:spMkLst>
        </pc:spChg>
        <pc:spChg chg="add mod ord">
          <ac:chgData name="Tirapelle, Monica" userId="ea66f7dc-433e-4dba-b4df-cd22d65dcee2" providerId="ADAL" clId="{4AA38671-6F7F-43EA-B145-9F4DA0B14215}" dt="2022-05-10T09:44:14.375" v="1445" actId="20577"/>
          <ac:spMkLst>
            <pc:docMk/>
            <pc:sldMk cId="3972355336" sldId="323"/>
            <ac:spMk id="4" creationId="{3D366A24-0F51-CD06-7C88-05C3D014DB12}"/>
          </ac:spMkLst>
        </pc:spChg>
        <pc:spChg chg="add mod ord">
          <ac:chgData name="Tirapelle, Monica" userId="ea66f7dc-433e-4dba-b4df-cd22d65dcee2" providerId="ADAL" clId="{4AA38671-6F7F-43EA-B145-9F4DA0B14215}" dt="2022-05-10T09:44:04.783" v="1436" actId="700"/>
          <ac:spMkLst>
            <pc:docMk/>
            <pc:sldMk cId="3972355336" sldId="323"/>
            <ac:spMk id="5" creationId="{C6ADD502-FBA2-6677-8FBA-CDEAB273BAD6}"/>
          </ac:spMkLst>
        </pc:spChg>
      </pc:sldChg>
      <pc:sldChg chg="modSp new mod">
        <pc:chgData name="Tirapelle, Monica" userId="ea66f7dc-433e-4dba-b4df-cd22d65dcee2" providerId="ADAL" clId="{4AA38671-6F7F-43EA-B145-9F4DA0B14215}" dt="2022-05-12T09:46:52.116" v="3051" actId="404"/>
        <pc:sldMkLst>
          <pc:docMk/>
          <pc:sldMk cId="277743107" sldId="324"/>
        </pc:sldMkLst>
        <pc:spChg chg="mod">
          <ac:chgData name="Tirapelle, Monica" userId="ea66f7dc-433e-4dba-b4df-cd22d65dcee2" providerId="ADAL" clId="{4AA38671-6F7F-43EA-B145-9F4DA0B14215}" dt="2022-05-12T09:46:52.116" v="3051" actId="404"/>
          <ac:spMkLst>
            <pc:docMk/>
            <pc:sldMk cId="277743107" sldId="324"/>
            <ac:spMk id="2" creationId="{FB91BD51-2683-5697-0A53-E5DC54203AAB}"/>
          </ac:spMkLst>
        </pc:spChg>
      </pc:sldChg>
      <pc:sldChg chg="modSp new del mod">
        <pc:chgData name="Tirapelle, Monica" userId="ea66f7dc-433e-4dba-b4df-cd22d65dcee2" providerId="ADAL" clId="{4AA38671-6F7F-43EA-B145-9F4DA0B14215}" dt="2022-05-12T09:39:35.701" v="2829" actId="2696"/>
        <pc:sldMkLst>
          <pc:docMk/>
          <pc:sldMk cId="619472477" sldId="325"/>
        </pc:sldMkLst>
        <pc:spChg chg="mod">
          <ac:chgData name="Tirapelle, Monica" userId="ea66f7dc-433e-4dba-b4df-cd22d65dcee2" providerId="ADAL" clId="{4AA38671-6F7F-43EA-B145-9F4DA0B14215}" dt="2022-05-10T09:46:26.936" v="1522" actId="20577"/>
          <ac:spMkLst>
            <pc:docMk/>
            <pc:sldMk cId="619472477" sldId="325"/>
            <ac:spMk id="2" creationId="{20F91DCE-0B6A-A75D-A62B-F168032F9390}"/>
          </ac:spMkLst>
        </pc:spChg>
      </pc:sldChg>
      <pc:sldChg chg="addSp delSp modSp new del mod">
        <pc:chgData name="Tirapelle, Monica" userId="ea66f7dc-433e-4dba-b4df-cd22d65dcee2" providerId="ADAL" clId="{4AA38671-6F7F-43EA-B145-9F4DA0B14215}" dt="2022-05-12T16:04:57.758" v="3102" actId="2696"/>
        <pc:sldMkLst>
          <pc:docMk/>
          <pc:sldMk cId="2610145730" sldId="326"/>
        </pc:sldMkLst>
        <pc:spChg chg="del">
          <ac:chgData name="Tirapelle, Monica" userId="ea66f7dc-433e-4dba-b4df-cd22d65dcee2" providerId="ADAL" clId="{4AA38671-6F7F-43EA-B145-9F4DA0B14215}" dt="2022-05-10T10:42:15.612" v="1606" actId="931"/>
          <ac:spMkLst>
            <pc:docMk/>
            <pc:sldMk cId="2610145730" sldId="326"/>
            <ac:spMk id="3" creationId="{CC84CCF4-2D55-39F9-2EBB-35C0446A6F54}"/>
          </ac:spMkLst>
        </pc:spChg>
        <pc:spChg chg="add del mod">
          <ac:chgData name="Tirapelle, Monica" userId="ea66f7dc-433e-4dba-b4df-cd22d65dcee2" providerId="ADAL" clId="{4AA38671-6F7F-43EA-B145-9F4DA0B14215}" dt="2022-05-10T10:43:21.132" v="1610" actId="931"/>
          <ac:spMkLst>
            <pc:docMk/>
            <pc:sldMk cId="2610145730" sldId="326"/>
            <ac:spMk id="8" creationId="{D1FDDA41-318A-4364-B075-C8E238BAF26E}"/>
          </ac:spMkLst>
        </pc:spChg>
        <pc:picChg chg="add del mod">
          <ac:chgData name="Tirapelle, Monica" userId="ea66f7dc-433e-4dba-b4df-cd22d65dcee2" providerId="ADAL" clId="{4AA38671-6F7F-43EA-B145-9F4DA0B14215}" dt="2022-05-10T10:42:18.946" v="1609" actId="478"/>
          <ac:picMkLst>
            <pc:docMk/>
            <pc:sldMk cId="2610145730" sldId="326"/>
            <ac:picMk id="6" creationId="{2DD91297-B03D-86D8-738B-5E4C3D63EED3}"/>
          </ac:picMkLst>
        </pc:picChg>
        <pc:picChg chg="add mod modCrop">
          <ac:chgData name="Tirapelle, Monica" userId="ea66f7dc-433e-4dba-b4df-cd22d65dcee2" providerId="ADAL" clId="{4AA38671-6F7F-43EA-B145-9F4DA0B14215}" dt="2022-05-10T10:44:27.447" v="1619" actId="732"/>
          <ac:picMkLst>
            <pc:docMk/>
            <pc:sldMk cId="2610145730" sldId="326"/>
            <ac:picMk id="10" creationId="{95A1AF34-76B5-F798-CE9F-77C766B13E1E}"/>
          </ac:picMkLst>
        </pc:picChg>
        <pc:picChg chg="add mod">
          <ac:chgData name="Tirapelle, Monica" userId="ea66f7dc-433e-4dba-b4df-cd22d65dcee2" providerId="ADAL" clId="{4AA38671-6F7F-43EA-B145-9F4DA0B14215}" dt="2022-05-10T10:44:41.266" v="1621" actId="1076"/>
          <ac:picMkLst>
            <pc:docMk/>
            <pc:sldMk cId="2610145730" sldId="326"/>
            <ac:picMk id="12" creationId="{E6C5FE80-D06F-34DB-6DDA-FF34559C9957}"/>
          </ac:picMkLst>
        </pc:picChg>
      </pc:sldChg>
      <pc:sldChg chg="addSp delSp modSp new mod ord">
        <pc:chgData name="Tirapelle, Monica" userId="ea66f7dc-433e-4dba-b4df-cd22d65dcee2" providerId="ADAL" clId="{4AA38671-6F7F-43EA-B145-9F4DA0B14215}" dt="2022-05-12T16:43:15.709" v="3446" actId="20577"/>
        <pc:sldMkLst>
          <pc:docMk/>
          <pc:sldMk cId="3404217365" sldId="327"/>
        </pc:sldMkLst>
        <pc:spChg chg="mod">
          <ac:chgData name="Tirapelle, Monica" userId="ea66f7dc-433e-4dba-b4df-cd22d65dcee2" providerId="ADAL" clId="{4AA38671-6F7F-43EA-B145-9F4DA0B14215}" dt="2022-05-12T16:43:15.709" v="3446" actId="20577"/>
          <ac:spMkLst>
            <pc:docMk/>
            <pc:sldMk cId="3404217365" sldId="327"/>
            <ac:spMk id="2" creationId="{401FAFCB-074D-F69F-C3F9-890DB8F197EB}"/>
          </ac:spMkLst>
        </pc:spChg>
        <pc:spChg chg="del">
          <ac:chgData name="Tirapelle, Monica" userId="ea66f7dc-433e-4dba-b4df-cd22d65dcee2" providerId="ADAL" clId="{4AA38671-6F7F-43EA-B145-9F4DA0B14215}" dt="2022-05-10T10:54:32.651" v="1623"/>
          <ac:spMkLst>
            <pc:docMk/>
            <pc:sldMk cId="3404217365" sldId="327"/>
            <ac:spMk id="3" creationId="{33205313-D8C3-13D8-3B03-DCC5EEA54D47}"/>
          </ac:spMkLst>
        </pc:spChg>
        <pc:spChg chg="add mod">
          <ac:chgData name="Tirapelle, Monica" userId="ea66f7dc-433e-4dba-b4df-cd22d65dcee2" providerId="ADAL" clId="{4AA38671-6F7F-43EA-B145-9F4DA0B14215}" dt="2022-05-12T16:37:46.994" v="3379" actId="1076"/>
          <ac:spMkLst>
            <pc:docMk/>
            <pc:sldMk cId="3404217365" sldId="327"/>
            <ac:spMk id="6" creationId="{5E85ED89-698E-0099-190C-8A71B1D518BE}"/>
          </ac:spMkLst>
        </pc:spChg>
        <pc:spChg chg="add mod">
          <ac:chgData name="Tirapelle, Monica" userId="ea66f7dc-433e-4dba-b4df-cd22d65dcee2" providerId="ADAL" clId="{4AA38671-6F7F-43EA-B145-9F4DA0B14215}" dt="2022-05-12T16:34:55.869" v="3370" actId="20577"/>
          <ac:spMkLst>
            <pc:docMk/>
            <pc:sldMk cId="3404217365" sldId="327"/>
            <ac:spMk id="11" creationId="{AA78DFC5-35A2-ACCB-9811-E262E088DC65}"/>
          </ac:spMkLst>
        </pc:spChg>
        <pc:spChg chg="add del mod">
          <ac:chgData name="Tirapelle, Monica" userId="ea66f7dc-433e-4dba-b4df-cd22d65dcee2" providerId="ADAL" clId="{4AA38671-6F7F-43EA-B145-9F4DA0B14215}" dt="2022-05-10T11:03:48.541" v="1851" actId="478"/>
          <ac:spMkLst>
            <pc:docMk/>
            <pc:sldMk cId="3404217365" sldId="327"/>
            <ac:spMk id="20" creationId="{B47C7972-7694-DBF2-1155-74AF8A82A7B5}"/>
          </ac:spMkLst>
        </pc:spChg>
        <pc:spChg chg="add del mod">
          <ac:chgData name="Tirapelle, Monica" userId="ea66f7dc-433e-4dba-b4df-cd22d65dcee2" providerId="ADAL" clId="{4AA38671-6F7F-43EA-B145-9F4DA0B14215}" dt="2022-05-12T16:15:23.473" v="3155" actId="478"/>
          <ac:spMkLst>
            <pc:docMk/>
            <pc:sldMk cId="3404217365" sldId="327"/>
            <ac:spMk id="23" creationId="{4AA18D83-E0B8-92A1-7C67-42C06431EEE6}"/>
          </ac:spMkLst>
        </pc:spChg>
        <pc:picChg chg="add mod">
          <ac:chgData name="Tirapelle, Monica" userId="ea66f7dc-433e-4dba-b4df-cd22d65dcee2" providerId="ADAL" clId="{4AA38671-6F7F-43EA-B145-9F4DA0B14215}" dt="2022-05-12T16:37:49.754" v="3380" actId="1076"/>
          <ac:picMkLst>
            <pc:docMk/>
            <pc:sldMk cId="3404217365" sldId="327"/>
            <ac:picMk id="5" creationId="{8AC6E68C-3C8C-3896-B6E5-7EEF54363D09}"/>
          </ac:picMkLst>
        </pc:picChg>
        <pc:picChg chg="add del mod">
          <ac:chgData name="Tirapelle, Monica" userId="ea66f7dc-433e-4dba-b4df-cd22d65dcee2" providerId="ADAL" clId="{4AA38671-6F7F-43EA-B145-9F4DA0B14215}" dt="2022-05-10T11:03:40.589" v="1850" actId="478"/>
          <ac:picMkLst>
            <pc:docMk/>
            <pc:sldMk cId="3404217365" sldId="327"/>
            <ac:picMk id="6" creationId="{0D441C7D-4A3C-516D-BB19-CA7F82A1DE5F}"/>
          </ac:picMkLst>
        </pc:picChg>
        <pc:picChg chg="add del mod">
          <ac:chgData name="Tirapelle, Monica" userId="ea66f7dc-433e-4dba-b4df-cd22d65dcee2" providerId="ADAL" clId="{4AA38671-6F7F-43EA-B145-9F4DA0B14215}" dt="2022-05-10T11:03:39.348" v="1849" actId="478"/>
          <ac:picMkLst>
            <pc:docMk/>
            <pc:sldMk cId="3404217365" sldId="327"/>
            <ac:picMk id="8" creationId="{D0949B7F-9464-699C-0B90-27024E021057}"/>
          </ac:picMkLst>
        </pc:picChg>
        <pc:picChg chg="add del mod">
          <ac:chgData name="Tirapelle, Monica" userId="ea66f7dc-433e-4dba-b4df-cd22d65dcee2" providerId="ADAL" clId="{4AA38671-6F7F-43EA-B145-9F4DA0B14215}" dt="2022-05-12T16:37:39.058" v="3376" actId="478"/>
          <ac:picMkLst>
            <pc:docMk/>
            <pc:sldMk cId="3404217365" sldId="327"/>
            <ac:picMk id="9" creationId="{A2205C6F-6DC8-D5CD-7894-F440332C0F15}"/>
          </ac:picMkLst>
        </pc:picChg>
        <pc:picChg chg="add del mod">
          <ac:chgData name="Tirapelle, Monica" userId="ea66f7dc-433e-4dba-b4df-cd22d65dcee2" providerId="ADAL" clId="{4AA38671-6F7F-43EA-B145-9F4DA0B14215}" dt="2022-05-10T11:03:38.076" v="1848" actId="478"/>
          <ac:picMkLst>
            <pc:docMk/>
            <pc:sldMk cId="3404217365" sldId="327"/>
            <ac:picMk id="10" creationId="{1F96B2C2-20D2-B033-86C1-9E6A53B00E32}"/>
          </ac:picMkLst>
        </pc:picChg>
        <pc:picChg chg="add del mod">
          <ac:chgData name="Tirapelle, Monica" userId="ea66f7dc-433e-4dba-b4df-cd22d65dcee2" providerId="ADAL" clId="{4AA38671-6F7F-43EA-B145-9F4DA0B14215}" dt="2022-05-10T11:03:36.709" v="1847" actId="478"/>
          <ac:picMkLst>
            <pc:docMk/>
            <pc:sldMk cId="3404217365" sldId="327"/>
            <ac:picMk id="12" creationId="{49B71876-59BC-E93D-3BF5-C4393263B9F1}"/>
          </ac:picMkLst>
        </pc:picChg>
        <pc:picChg chg="add del mod">
          <ac:chgData name="Tirapelle, Monica" userId="ea66f7dc-433e-4dba-b4df-cd22d65dcee2" providerId="ADAL" clId="{4AA38671-6F7F-43EA-B145-9F4DA0B14215}" dt="2022-05-10T11:03:35.198" v="1846" actId="478"/>
          <ac:picMkLst>
            <pc:docMk/>
            <pc:sldMk cId="3404217365" sldId="327"/>
            <ac:picMk id="14" creationId="{82820916-620C-2B16-D10C-794469892DD3}"/>
          </ac:picMkLst>
        </pc:picChg>
        <pc:picChg chg="add del mod">
          <ac:chgData name="Tirapelle, Monica" userId="ea66f7dc-433e-4dba-b4df-cd22d65dcee2" providerId="ADAL" clId="{4AA38671-6F7F-43EA-B145-9F4DA0B14215}" dt="2022-05-10T11:03:33.631" v="1845" actId="478"/>
          <ac:picMkLst>
            <pc:docMk/>
            <pc:sldMk cId="3404217365" sldId="327"/>
            <ac:picMk id="16" creationId="{3E341633-251F-1FC8-09BF-066C8AC0BA21}"/>
          </ac:picMkLst>
        </pc:picChg>
        <pc:picChg chg="add del mod">
          <ac:chgData name="Tirapelle, Monica" userId="ea66f7dc-433e-4dba-b4df-cd22d65dcee2" providerId="ADAL" clId="{4AA38671-6F7F-43EA-B145-9F4DA0B14215}" dt="2022-05-12T16:26:17.318" v="3161" actId="478"/>
          <ac:picMkLst>
            <pc:docMk/>
            <pc:sldMk cId="3404217365" sldId="327"/>
            <ac:picMk id="18" creationId="{B8204686-6CF3-2BBD-0916-964AB83BCFDD}"/>
          </ac:picMkLst>
        </pc:picChg>
        <pc:picChg chg="add del mod">
          <ac:chgData name="Tirapelle, Monica" userId="ea66f7dc-433e-4dba-b4df-cd22d65dcee2" providerId="ADAL" clId="{4AA38671-6F7F-43EA-B145-9F4DA0B14215}" dt="2022-05-12T16:15:21.677" v="3154" actId="478"/>
          <ac:picMkLst>
            <pc:docMk/>
            <pc:sldMk cId="3404217365" sldId="327"/>
            <ac:picMk id="21" creationId="{8F09FF02-19ED-BFB9-2DA6-96A5C793F5DE}"/>
          </ac:picMkLst>
        </pc:picChg>
      </pc:sldChg>
      <pc:sldChg chg="addSp delSp modSp add mod ord modShow">
        <pc:chgData name="Tirapelle, Monica" userId="ea66f7dc-433e-4dba-b4df-cd22d65dcee2" providerId="ADAL" clId="{4AA38671-6F7F-43EA-B145-9F4DA0B14215}" dt="2022-05-12T16:46:01.772" v="3462"/>
        <pc:sldMkLst>
          <pc:docMk/>
          <pc:sldMk cId="182240338" sldId="328"/>
        </pc:sldMkLst>
        <pc:spChg chg="mod">
          <ac:chgData name="Tirapelle, Monica" userId="ea66f7dc-433e-4dba-b4df-cd22d65dcee2" providerId="ADAL" clId="{4AA38671-6F7F-43EA-B145-9F4DA0B14215}" dt="2022-05-12T16:15:35.745" v="3160" actId="20577"/>
          <ac:spMkLst>
            <pc:docMk/>
            <pc:sldMk cId="182240338" sldId="328"/>
            <ac:spMk id="2" creationId="{401FAFCB-074D-F69F-C3F9-890DB8F197EB}"/>
          </ac:spMkLst>
        </pc:spChg>
        <pc:spChg chg="add del mod">
          <ac:chgData name="Tirapelle, Monica" userId="ea66f7dc-433e-4dba-b4df-cd22d65dcee2" providerId="ADAL" clId="{4AA38671-6F7F-43EA-B145-9F4DA0B14215}" dt="2022-05-10T11:03:28.957" v="1842" actId="478"/>
          <ac:spMkLst>
            <pc:docMk/>
            <pc:sldMk cId="182240338" sldId="328"/>
            <ac:spMk id="3" creationId="{BBD2074D-E2FE-C5B5-4DD4-56344264BAA4}"/>
          </ac:spMkLst>
        </pc:spChg>
        <pc:picChg chg="mod">
          <ac:chgData name="Tirapelle, Monica" userId="ea66f7dc-433e-4dba-b4df-cd22d65dcee2" providerId="ADAL" clId="{4AA38671-6F7F-43EA-B145-9F4DA0B14215}" dt="2022-05-10T10:58:14.159" v="1705" actId="1076"/>
          <ac:picMkLst>
            <pc:docMk/>
            <pc:sldMk cId="182240338" sldId="328"/>
            <ac:picMk id="6" creationId="{0D441C7D-4A3C-516D-BB19-CA7F82A1DE5F}"/>
          </ac:picMkLst>
        </pc:picChg>
        <pc:picChg chg="mod">
          <ac:chgData name="Tirapelle, Monica" userId="ea66f7dc-433e-4dba-b4df-cd22d65dcee2" providerId="ADAL" clId="{4AA38671-6F7F-43EA-B145-9F4DA0B14215}" dt="2022-05-10T10:58:14.159" v="1705" actId="1076"/>
          <ac:picMkLst>
            <pc:docMk/>
            <pc:sldMk cId="182240338" sldId="328"/>
            <ac:picMk id="8" creationId="{D0949B7F-9464-699C-0B90-27024E021057}"/>
          </ac:picMkLst>
        </pc:picChg>
        <pc:picChg chg="mod">
          <ac:chgData name="Tirapelle, Monica" userId="ea66f7dc-433e-4dba-b4df-cd22d65dcee2" providerId="ADAL" clId="{4AA38671-6F7F-43EA-B145-9F4DA0B14215}" dt="2022-05-10T10:58:14.159" v="1705" actId="1076"/>
          <ac:picMkLst>
            <pc:docMk/>
            <pc:sldMk cId="182240338" sldId="328"/>
            <ac:picMk id="10" creationId="{1F96B2C2-20D2-B033-86C1-9E6A53B00E32}"/>
          </ac:picMkLst>
        </pc:picChg>
        <pc:picChg chg="mod">
          <ac:chgData name="Tirapelle, Monica" userId="ea66f7dc-433e-4dba-b4df-cd22d65dcee2" providerId="ADAL" clId="{4AA38671-6F7F-43EA-B145-9F4DA0B14215}" dt="2022-05-10T10:58:14.159" v="1705" actId="1076"/>
          <ac:picMkLst>
            <pc:docMk/>
            <pc:sldMk cId="182240338" sldId="328"/>
            <ac:picMk id="12" creationId="{49B71876-59BC-E93D-3BF5-C4393263B9F1}"/>
          </ac:picMkLst>
        </pc:picChg>
        <pc:picChg chg="del mod">
          <ac:chgData name="Tirapelle, Monica" userId="ea66f7dc-433e-4dba-b4df-cd22d65dcee2" providerId="ADAL" clId="{4AA38671-6F7F-43EA-B145-9F4DA0B14215}" dt="2022-05-10T10:55:57.221" v="1672" actId="478"/>
          <ac:picMkLst>
            <pc:docMk/>
            <pc:sldMk cId="182240338" sldId="328"/>
            <ac:picMk id="14" creationId="{82820916-620C-2B16-D10C-794469892DD3}"/>
          </ac:picMkLst>
        </pc:picChg>
        <pc:picChg chg="del mod">
          <ac:chgData name="Tirapelle, Monica" userId="ea66f7dc-433e-4dba-b4df-cd22d65dcee2" providerId="ADAL" clId="{4AA38671-6F7F-43EA-B145-9F4DA0B14215}" dt="2022-05-10T10:55:56.724" v="1671" actId="478"/>
          <ac:picMkLst>
            <pc:docMk/>
            <pc:sldMk cId="182240338" sldId="328"/>
            <ac:picMk id="16" creationId="{3E341633-251F-1FC8-09BF-066C8AC0BA21}"/>
          </ac:picMkLst>
        </pc:picChg>
        <pc:picChg chg="del">
          <ac:chgData name="Tirapelle, Monica" userId="ea66f7dc-433e-4dba-b4df-cd22d65dcee2" providerId="ADAL" clId="{4AA38671-6F7F-43EA-B145-9F4DA0B14215}" dt="2022-05-10T10:54:43.744" v="1639" actId="478"/>
          <ac:picMkLst>
            <pc:docMk/>
            <pc:sldMk cId="182240338" sldId="328"/>
            <ac:picMk id="18" creationId="{B8204686-6CF3-2BBD-0916-964AB83BCFDD}"/>
          </ac:picMkLst>
        </pc:picChg>
      </pc:sldChg>
      <pc:sldChg chg="addSp delSp modSp add mod ord">
        <pc:chgData name="Tirapelle, Monica" userId="ea66f7dc-433e-4dba-b4df-cd22d65dcee2" providerId="ADAL" clId="{4AA38671-6F7F-43EA-B145-9F4DA0B14215}" dt="2022-05-12T16:43:07.548" v="3443"/>
        <pc:sldMkLst>
          <pc:docMk/>
          <pc:sldMk cId="1055092265" sldId="329"/>
        </pc:sldMkLst>
        <pc:spChg chg="mod">
          <ac:chgData name="Tirapelle, Monica" userId="ea66f7dc-433e-4dba-b4df-cd22d65dcee2" providerId="ADAL" clId="{4AA38671-6F7F-43EA-B145-9F4DA0B14215}" dt="2022-05-12T16:15:28.421" v="3158" actId="20577"/>
          <ac:spMkLst>
            <pc:docMk/>
            <pc:sldMk cId="1055092265" sldId="329"/>
            <ac:spMk id="2" creationId="{401FAFCB-074D-F69F-C3F9-890DB8F197EB}"/>
          </ac:spMkLst>
        </pc:spChg>
        <pc:spChg chg="add del mod">
          <ac:chgData name="Tirapelle, Monica" userId="ea66f7dc-433e-4dba-b4df-cd22d65dcee2" providerId="ADAL" clId="{4AA38671-6F7F-43EA-B145-9F4DA0B14215}" dt="2022-05-10T10:54:57.957" v="1647" actId="478"/>
          <ac:spMkLst>
            <pc:docMk/>
            <pc:sldMk cId="1055092265" sldId="329"/>
            <ac:spMk id="5" creationId="{3F22F92A-84C1-D48C-5810-CEA32787684D}"/>
          </ac:spMkLst>
        </pc:spChg>
        <pc:picChg chg="del">
          <ac:chgData name="Tirapelle, Monica" userId="ea66f7dc-433e-4dba-b4df-cd22d65dcee2" providerId="ADAL" clId="{4AA38671-6F7F-43EA-B145-9F4DA0B14215}" dt="2022-05-10T10:54:56.175" v="1646" actId="478"/>
          <ac:picMkLst>
            <pc:docMk/>
            <pc:sldMk cId="1055092265" sldId="329"/>
            <ac:picMk id="6" creationId="{0D441C7D-4A3C-516D-BB19-CA7F82A1DE5F}"/>
          </ac:picMkLst>
        </pc:picChg>
        <pc:picChg chg="del">
          <ac:chgData name="Tirapelle, Monica" userId="ea66f7dc-433e-4dba-b4df-cd22d65dcee2" providerId="ADAL" clId="{4AA38671-6F7F-43EA-B145-9F4DA0B14215}" dt="2022-05-10T10:54:55.715" v="1645" actId="478"/>
          <ac:picMkLst>
            <pc:docMk/>
            <pc:sldMk cId="1055092265" sldId="329"/>
            <ac:picMk id="8" creationId="{D0949B7F-9464-699C-0B90-27024E021057}"/>
          </ac:picMkLst>
        </pc:picChg>
        <pc:picChg chg="del">
          <ac:chgData name="Tirapelle, Monica" userId="ea66f7dc-433e-4dba-b4df-cd22d65dcee2" providerId="ADAL" clId="{4AA38671-6F7F-43EA-B145-9F4DA0B14215}" dt="2022-05-10T10:54:55.229" v="1644" actId="478"/>
          <ac:picMkLst>
            <pc:docMk/>
            <pc:sldMk cId="1055092265" sldId="329"/>
            <ac:picMk id="10" creationId="{1F96B2C2-20D2-B033-86C1-9E6A53B00E32}"/>
          </ac:picMkLst>
        </pc:picChg>
        <pc:picChg chg="del">
          <ac:chgData name="Tirapelle, Monica" userId="ea66f7dc-433e-4dba-b4df-cd22d65dcee2" providerId="ADAL" clId="{4AA38671-6F7F-43EA-B145-9F4DA0B14215}" dt="2022-05-10T10:54:54.680" v="1643" actId="478"/>
          <ac:picMkLst>
            <pc:docMk/>
            <pc:sldMk cId="1055092265" sldId="329"/>
            <ac:picMk id="12" creationId="{49B71876-59BC-E93D-3BF5-C4393263B9F1}"/>
          </ac:picMkLst>
        </pc:picChg>
        <pc:picChg chg="mod">
          <ac:chgData name="Tirapelle, Monica" userId="ea66f7dc-433e-4dba-b4df-cd22d65dcee2" providerId="ADAL" clId="{4AA38671-6F7F-43EA-B145-9F4DA0B14215}" dt="2022-05-10T10:55:30.207" v="1653" actId="14100"/>
          <ac:picMkLst>
            <pc:docMk/>
            <pc:sldMk cId="1055092265" sldId="329"/>
            <ac:picMk id="14" creationId="{82820916-620C-2B16-D10C-794469892DD3}"/>
          </ac:picMkLst>
        </pc:picChg>
        <pc:picChg chg="mod">
          <ac:chgData name="Tirapelle, Monica" userId="ea66f7dc-433e-4dba-b4df-cd22d65dcee2" providerId="ADAL" clId="{4AA38671-6F7F-43EA-B145-9F4DA0B14215}" dt="2022-05-10T10:55:36.370" v="1655" actId="1076"/>
          <ac:picMkLst>
            <pc:docMk/>
            <pc:sldMk cId="1055092265" sldId="329"/>
            <ac:picMk id="16" creationId="{3E341633-251F-1FC8-09BF-066C8AC0BA21}"/>
          </ac:picMkLst>
        </pc:picChg>
      </pc:sldChg>
      <pc:sldChg chg="addSp delSp modSp new mod">
        <pc:chgData name="Tirapelle, Monica" userId="ea66f7dc-433e-4dba-b4df-cd22d65dcee2" providerId="ADAL" clId="{4AA38671-6F7F-43EA-B145-9F4DA0B14215}" dt="2022-05-13T07:08:17.520" v="3488" actId="20577"/>
        <pc:sldMkLst>
          <pc:docMk/>
          <pc:sldMk cId="643496436" sldId="330"/>
        </pc:sldMkLst>
        <pc:spChg chg="mod">
          <ac:chgData name="Tirapelle, Monica" userId="ea66f7dc-433e-4dba-b4df-cd22d65dcee2" providerId="ADAL" clId="{4AA38671-6F7F-43EA-B145-9F4DA0B14215}" dt="2022-05-12T16:44:50.171" v="3458" actId="20577"/>
          <ac:spMkLst>
            <pc:docMk/>
            <pc:sldMk cId="643496436" sldId="330"/>
            <ac:spMk id="2" creationId="{E9C19C88-EB7B-0388-02B0-E52794D0143A}"/>
          </ac:spMkLst>
        </pc:spChg>
        <pc:spChg chg="del">
          <ac:chgData name="Tirapelle, Monica" userId="ea66f7dc-433e-4dba-b4df-cd22d65dcee2" providerId="ADAL" clId="{4AA38671-6F7F-43EA-B145-9F4DA0B14215}" dt="2022-05-11T10:21:55.938" v="1986" actId="478"/>
          <ac:spMkLst>
            <pc:docMk/>
            <pc:sldMk cId="643496436" sldId="330"/>
            <ac:spMk id="3" creationId="{AE46E012-CF7A-6027-2116-D67E13B36BE7}"/>
          </ac:spMkLst>
        </pc:spChg>
        <pc:spChg chg="add mod">
          <ac:chgData name="Tirapelle, Monica" userId="ea66f7dc-433e-4dba-b4df-cd22d65dcee2" providerId="ADAL" clId="{4AA38671-6F7F-43EA-B145-9F4DA0B14215}" dt="2022-05-11T12:29:48.541" v="2654" actId="1076"/>
          <ac:spMkLst>
            <pc:docMk/>
            <pc:sldMk cId="643496436" sldId="330"/>
            <ac:spMk id="7" creationId="{6E45C13C-BA1F-6F5E-F5D5-BF6B33E153F5}"/>
          </ac:spMkLst>
        </pc:spChg>
        <pc:spChg chg="add mod">
          <ac:chgData name="Tirapelle, Monica" userId="ea66f7dc-433e-4dba-b4df-cd22d65dcee2" providerId="ADAL" clId="{4AA38671-6F7F-43EA-B145-9F4DA0B14215}" dt="2022-05-13T07:08:17.520" v="3488" actId="20577"/>
          <ac:spMkLst>
            <pc:docMk/>
            <pc:sldMk cId="643496436" sldId="330"/>
            <ac:spMk id="9" creationId="{8E014956-C6EC-EC6F-5C92-EACEA8D09804}"/>
          </ac:spMkLst>
        </pc:spChg>
        <pc:spChg chg="add mod">
          <ac:chgData name="Tirapelle, Monica" userId="ea66f7dc-433e-4dba-b4df-cd22d65dcee2" providerId="ADAL" clId="{4AA38671-6F7F-43EA-B145-9F4DA0B14215}" dt="2022-05-13T06:57:44.898" v="3476" actId="20577"/>
          <ac:spMkLst>
            <pc:docMk/>
            <pc:sldMk cId="643496436" sldId="330"/>
            <ac:spMk id="11" creationId="{44664724-1B56-080C-17D9-7F32BB0AC534}"/>
          </ac:spMkLst>
        </pc:spChg>
        <pc:graphicFrameChg chg="add mod modGraphic">
          <ac:chgData name="Tirapelle, Monica" userId="ea66f7dc-433e-4dba-b4df-cd22d65dcee2" providerId="ADAL" clId="{4AA38671-6F7F-43EA-B145-9F4DA0B14215}" dt="2022-05-11T12:29:42.337" v="2653"/>
          <ac:graphicFrameMkLst>
            <pc:docMk/>
            <pc:sldMk cId="643496436" sldId="330"/>
            <ac:graphicFrameMk id="6" creationId="{45A08806-7D61-8F3E-B6BE-07E9375A07D9}"/>
          </ac:graphicFrameMkLst>
        </pc:graphicFrameChg>
        <pc:graphicFrameChg chg="add mod modGraphic">
          <ac:chgData name="Tirapelle, Monica" userId="ea66f7dc-433e-4dba-b4df-cd22d65dcee2" providerId="ADAL" clId="{4AA38671-6F7F-43EA-B145-9F4DA0B14215}" dt="2022-05-11T12:30:40.572" v="2663" actId="1076"/>
          <ac:graphicFrameMkLst>
            <pc:docMk/>
            <pc:sldMk cId="643496436" sldId="330"/>
            <ac:graphicFrameMk id="8" creationId="{A230ADD2-3BF7-8E59-ECAA-3FDC67B513DF}"/>
          </ac:graphicFrameMkLst>
        </pc:graphicFrameChg>
        <pc:picChg chg="add mod">
          <ac:chgData name="Tirapelle, Monica" userId="ea66f7dc-433e-4dba-b4df-cd22d65dcee2" providerId="ADAL" clId="{4AA38671-6F7F-43EA-B145-9F4DA0B14215}" dt="2022-05-11T12:04:28.789" v="2430" actId="1076"/>
          <ac:picMkLst>
            <pc:docMk/>
            <pc:sldMk cId="643496436" sldId="330"/>
            <ac:picMk id="5" creationId="{CF7F32C4-12C7-44C6-D22A-B13B3DF57317}"/>
          </ac:picMkLst>
        </pc:picChg>
      </pc:sldChg>
      <pc:sldChg chg="addSp delSp modSp add mod">
        <pc:chgData name="Tirapelle, Monica" userId="ea66f7dc-433e-4dba-b4df-cd22d65dcee2" providerId="ADAL" clId="{4AA38671-6F7F-43EA-B145-9F4DA0B14215}" dt="2022-05-12T16:42:40.322" v="3439" actId="20577"/>
        <pc:sldMkLst>
          <pc:docMk/>
          <pc:sldMk cId="3401031694" sldId="331"/>
        </pc:sldMkLst>
        <pc:spChg chg="mod">
          <ac:chgData name="Tirapelle, Monica" userId="ea66f7dc-433e-4dba-b4df-cd22d65dcee2" providerId="ADAL" clId="{4AA38671-6F7F-43EA-B145-9F4DA0B14215}" dt="2022-05-12T16:42:40.322" v="3439" actId="20577"/>
          <ac:spMkLst>
            <pc:docMk/>
            <pc:sldMk cId="3401031694" sldId="331"/>
            <ac:spMk id="2" creationId="{8820B6DA-F3D2-2576-5E4D-6134D31E905A}"/>
          </ac:spMkLst>
        </pc:spChg>
        <pc:spChg chg="del">
          <ac:chgData name="Tirapelle, Monica" userId="ea66f7dc-433e-4dba-b4df-cd22d65dcee2" providerId="ADAL" clId="{4AA38671-6F7F-43EA-B145-9F4DA0B14215}" dt="2022-05-12T16:41:29.143" v="3418" actId="478"/>
          <ac:spMkLst>
            <pc:docMk/>
            <pc:sldMk cId="3401031694" sldId="331"/>
            <ac:spMk id="3" creationId="{6B0B1CBB-F921-88A3-BA5B-C36DD4AF5844}"/>
          </ac:spMkLst>
        </pc:spChg>
        <pc:spChg chg="mod">
          <ac:chgData name="Tirapelle, Monica" userId="ea66f7dc-433e-4dba-b4df-cd22d65dcee2" providerId="ADAL" clId="{4AA38671-6F7F-43EA-B145-9F4DA0B14215}" dt="2022-05-12T16:42:17.320" v="3435" actId="403"/>
          <ac:spMkLst>
            <pc:docMk/>
            <pc:sldMk cId="3401031694" sldId="331"/>
            <ac:spMk id="6" creationId="{1C5779A4-084C-7A67-0B2E-3CD70B72706F}"/>
          </ac:spMkLst>
        </pc:spChg>
        <pc:spChg chg="add del mod">
          <ac:chgData name="Tirapelle, Monica" userId="ea66f7dc-433e-4dba-b4df-cd22d65dcee2" providerId="ADAL" clId="{4AA38671-6F7F-43EA-B145-9F4DA0B14215}" dt="2022-05-12T16:41:31.038" v="3419" actId="478"/>
          <ac:spMkLst>
            <pc:docMk/>
            <pc:sldMk cId="3401031694" sldId="331"/>
            <ac:spMk id="9" creationId="{95C770A3-7B7F-B053-77AC-11EA54A0D22B}"/>
          </ac:spMkLst>
        </pc:spChg>
        <pc:graphicFrameChg chg="del">
          <ac:chgData name="Tirapelle, Monica" userId="ea66f7dc-433e-4dba-b4df-cd22d65dcee2" providerId="ADAL" clId="{4AA38671-6F7F-43EA-B145-9F4DA0B14215}" dt="2022-05-12T16:41:32.724" v="3420" actId="478"/>
          <ac:graphicFrameMkLst>
            <pc:docMk/>
            <pc:sldMk cId="3401031694" sldId="331"/>
            <ac:graphicFrameMk id="7" creationId="{1EE8221C-E08D-0659-1668-CB04092A8F91}"/>
          </ac:graphicFrameMkLst>
        </pc:graphicFrameChg>
        <pc:picChg chg="mod">
          <ac:chgData name="Tirapelle, Monica" userId="ea66f7dc-433e-4dba-b4df-cd22d65dcee2" providerId="ADAL" clId="{4AA38671-6F7F-43EA-B145-9F4DA0B14215}" dt="2022-05-12T16:42:23.321" v="3438" actId="1076"/>
          <ac:picMkLst>
            <pc:docMk/>
            <pc:sldMk cId="3401031694" sldId="331"/>
            <ac:picMk id="5" creationId="{0AF0E471-18B8-7DBF-F5A4-723819F1AACD}"/>
          </ac:picMkLst>
        </pc:picChg>
      </pc:sldChg>
      <pc:sldChg chg="modSp new del mod">
        <pc:chgData name="Tirapelle, Monica" userId="ea66f7dc-433e-4dba-b4df-cd22d65dcee2" providerId="ADAL" clId="{4AA38671-6F7F-43EA-B145-9F4DA0B14215}" dt="2022-05-12T14:00:08.591" v="3074" actId="2696"/>
        <pc:sldMkLst>
          <pc:docMk/>
          <pc:sldMk cId="4214491186" sldId="331"/>
        </pc:sldMkLst>
        <pc:spChg chg="mod">
          <ac:chgData name="Tirapelle, Monica" userId="ea66f7dc-433e-4dba-b4df-cd22d65dcee2" providerId="ADAL" clId="{4AA38671-6F7F-43EA-B145-9F4DA0B14215}" dt="2022-05-12T09:39:03.591" v="2827" actId="20577"/>
          <ac:spMkLst>
            <pc:docMk/>
            <pc:sldMk cId="4214491186" sldId="331"/>
            <ac:spMk id="2" creationId="{92741DA1-C788-FA5C-2E6C-4583BE705D56}"/>
          </ac:spMkLst>
        </pc:spChg>
      </pc:sldChg>
      <pc:sldChg chg="del">
        <pc:chgData name="Tirapelle, Monica" userId="ea66f7dc-433e-4dba-b4df-cd22d65dcee2" providerId="ADAL" clId="{4AA38671-6F7F-43EA-B145-9F4DA0B14215}" dt="2022-04-29T17:22:49.154" v="203" actId="2696"/>
        <pc:sldMkLst>
          <pc:docMk/>
          <pc:sldMk cId="3410514539" sldId="355"/>
        </pc:sldMkLst>
      </pc:sldChg>
      <pc:sldChg chg="del">
        <pc:chgData name="Tirapelle, Monica" userId="ea66f7dc-433e-4dba-b4df-cd22d65dcee2" providerId="ADAL" clId="{4AA38671-6F7F-43EA-B145-9F4DA0B14215}" dt="2022-04-29T17:22:56.252" v="204" actId="2696"/>
        <pc:sldMkLst>
          <pc:docMk/>
          <pc:sldMk cId="31487214" sldId="363"/>
        </pc:sldMkLst>
      </pc:sldChg>
      <pc:sldChg chg="del">
        <pc:chgData name="Tirapelle, Monica" userId="ea66f7dc-433e-4dba-b4df-cd22d65dcee2" providerId="ADAL" clId="{4AA38671-6F7F-43EA-B145-9F4DA0B14215}" dt="2022-04-29T17:22:56.252" v="204" actId="2696"/>
        <pc:sldMkLst>
          <pc:docMk/>
          <pc:sldMk cId="517562500" sldId="364"/>
        </pc:sldMkLst>
      </pc:sldChg>
      <pc:sldChg chg="del">
        <pc:chgData name="Tirapelle, Monica" userId="ea66f7dc-433e-4dba-b4df-cd22d65dcee2" providerId="ADAL" clId="{4AA38671-6F7F-43EA-B145-9F4DA0B14215}" dt="2022-04-29T17:22:56.252" v="204" actId="2696"/>
        <pc:sldMkLst>
          <pc:docMk/>
          <pc:sldMk cId="928066220" sldId="371"/>
        </pc:sldMkLst>
      </pc:sldChg>
      <pc:sldChg chg="del">
        <pc:chgData name="Tirapelle, Monica" userId="ea66f7dc-433e-4dba-b4df-cd22d65dcee2" providerId="ADAL" clId="{4AA38671-6F7F-43EA-B145-9F4DA0B14215}" dt="2022-04-29T17:22:49.154" v="203" actId="2696"/>
        <pc:sldMkLst>
          <pc:docMk/>
          <pc:sldMk cId="3359683463" sldId="372"/>
        </pc:sldMkLst>
      </pc:sldChg>
      <pc:sldChg chg="del">
        <pc:chgData name="Tirapelle, Monica" userId="ea66f7dc-433e-4dba-b4df-cd22d65dcee2" providerId="ADAL" clId="{4AA38671-6F7F-43EA-B145-9F4DA0B14215}" dt="2022-04-29T17:22:49.154" v="203" actId="2696"/>
        <pc:sldMkLst>
          <pc:docMk/>
          <pc:sldMk cId="3674623082" sldId="373"/>
        </pc:sldMkLst>
      </pc:sldChg>
    </pc:docChg>
  </pc:docChgLst>
  <pc:docChgLst>
    <pc:chgData name="Tirapelle, Monica" userId="ea66f7dc-433e-4dba-b4df-cd22d65dcee2" providerId="ADAL" clId="{9AEC1FED-0FF6-4110-92F1-86BE30546E13}"/>
    <pc:docChg chg="undo custSel addSld delSld modSld sldOrd">
      <pc:chgData name="Tirapelle, Monica" userId="ea66f7dc-433e-4dba-b4df-cd22d65dcee2" providerId="ADAL" clId="{9AEC1FED-0FF6-4110-92F1-86BE30546E13}" dt="2022-11-03T15:23:00.327" v="1827" actId="113"/>
      <pc:docMkLst>
        <pc:docMk/>
      </pc:docMkLst>
      <pc:sldChg chg="modSp mod">
        <pc:chgData name="Tirapelle, Monica" userId="ea66f7dc-433e-4dba-b4df-cd22d65dcee2" providerId="ADAL" clId="{9AEC1FED-0FF6-4110-92F1-86BE30546E13}" dt="2022-11-03T09:23:35.305" v="48" actId="20577"/>
        <pc:sldMkLst>
          <pc:docMk/>
          <pc:sldMk cId="2531566278" sldId="256"/>
        </pc:sldMkLst>
        <pc:spChg chg="mod">
          <ac:chgData name="Tirapelle, Monica" userId="ea66f7dc-433e-4dba-b4df-cd22d65dcee2" providerId="ADAL" clId="{9AEC1FED-0FF6-4110-92F1-86BE30546E13}" dt="2022-11-03T09:23:35.305" v="48" actId="20577"/>
          <ac:spMkLst>
            <pc:docMk/>
            <pc:sldMk cId="2531566278" sldId="256"/>
            <ac:spMk id="2" creationId="{00000000-0000-0000-0000-000000000000}"/>
          </ac:spMkLst>
        </pc:spChg>
      </pc:sldChg>
      <pc:sldChg chg="ord">
        <pc:chgData name="Tirapelle, Monica" userId="ea66f7dc-433e-4dba-b4df-cd22d65dcee2" providerId="ADAL" clId="{9AEC1FED-0FF6-4110-92F1-86BE30546E13}" dt="2022-11-03T09:22:23.149" v="30"/>
        <pc:sldMkLst>
          <pc:docMk/>
          <pc:sldMk cId="4082042601" sldId="378"/>
        </pc:sldMkLst>
      </pc:sldChg>
      <pc:sldChg chg="addSp delSp modSp mod">
        <pc:chgData name="Tirapelle, Monica" userId="ea66f7dc-433e-4dba-b4df-cd22d65dcee2" providerId="ADAL" clId="{9AEC1FED-0FF6-4110-92F1-86BE30546E13}" dt="2022-11-03T10:47:53.482" v="1135" actId="113"/>
        <pc:sldMkLst>
          <pc:docMk/>
          <pc:sldMk cId="4197554446" sldId="385"/>
        </pc:sldMkLst>
        <pc:spChg chg="mod">
          <ac:chgData name="Tirapelle, Monica" userId="ea66f7dc-433e-4dba-b4df-cd22d65dcee2" providerId="ADAL" clId="{9AEC1FED-0FF6-4110-92F1-86BE30546E13}" dt="2022-11-03T09:22:45.925" v="35" actId="20577"/>
          <ac:spMkLst>
            <pc:docMk/>
            <pc:sldMk cId="4197554446" sldId="385"/>
            <ac:spMk id="2" creationId="{06825D63-2A9E-8EEF-3B2F-9511420D1E5B}"/>
          </ac:spMkLst>
        </pc:spChg>
        <pc:spChg chg="mod">
          <ac:chgData name="Tirapelle, Monica" userId="ea66f7dc-433e-4dba-b4df-cd22d65dcee2" providerId="ADAL" clId="{9AEC1FED-0FF6-4110-92F1-86BE30546E13}" dt="2022-11-03T09:22:34.090" v="31" actId="947"/>
          <ac:spMkLst>
            <pc:docMk/>
            <pc:sldMk cId="4197554446" sldId="385"/>
            <ac:spMk id="3" creationId="{DCDE7ABC-7ED2-2970-97F6-2D2927251A96}"/>
          </ac:spMkLst>
        </pc:spChg>
        <pc:spChg chg="del">
          <ac:chgData name="Tirapelle, Monica" userId="ea66f7dc-433e-4dba-b4df-cd22d65dcee2" providerId="ADAL" clId="{9AEC1FED-0FF6-4110-92F1-86BE30546E13}" dt="2022-11-03T09:21:41.922" v="17" actId="478"/>
          <ac:spMkLst>
            <pc:docMk/>
            <pc:sldMk cId="4197554446" sldId="385"/>
            <ac:spMk id="5" creationId="{ED5BF829-DE5D-0C0F-950F-3D5AD5AC21B1}"/>
          </ac:spMkLst>
        </pc:spChg>
        <pc:spChg chg="del">
          <ac:chgData name="Tirapelle, Monica" userId="ea66f7dc-433e-4dba-b4df-cd22d65dcee2" providerId="ADAL" clId="{9AEC1FED-0FF6-4110-92F1-86BE30546E13}" dt="2022-11-03T09:21:40.705" v="16" actId="478"/>
          <ac:spMkLst>
            <pc:docMk/>
            <pc:sldMk cId="4197554446" sldId="385"/>
            <ac:spMk id="6" creationId="{89574DE3-69F0-30D8-4F63-B19E995A25B9}"/>
          </ac:spMkLst>
        </pc:spChg>
        <pc:spChg chg="del">
          <ac:chgData name="Tirapelle, Monica" userId="ea66f7dc-433e-4dba-b4df-cd22d65dcee2" providerId="ADAL" clId="{9AEC1FED-0FF6-4110-92F1-86BE30546E13}" dt="2022-11-03T09:21:51.616" v="21" actId="478"/>
          <ac:spMkLst>
            <pc:docMk/>
            <pc:sldMk cId="4197554446" sldId="385"/>
            <ac:spMk id="7" creationId="{F7E24C95-B59B-53E3-966F-734486C796A0}"/>
          </ac:spMkLst>
        </pc:spChg>
        <pc:spChg chg="del mod">
          <ac:chgData name="Tirapelle, Monica" userId="ea66f7dc-433e-4dba-b4df-cd22d65dcee2" providerId="ADAL" clId="{9AEC1FED-0FF6-4110-92F1-86BE30546E13}" dt="2022-11-03T09:21:52.399" v="22" actId="478"/>
          <ac:spMkLst>
            <pc:docMk/>
            <pc:sldMk cId="4197554446" sldId="385"/>
            <ac:spMk id="8" creationId="{787E3359-4705-F32E-8FB2-2F251F700B0B}"/>
          </ac:spMkLst>
        </pc:spChg>
        <pc:spChg chg="add mod">
          <ac:chgData name="Tirapelle, Monica" userId="ea66f7dc-433e-4dba-b4df-cd22d65dcee2" providerId="ADAL" clId="{9AEC1FED-0FF6-4110-92F1-86BE30546E13}" dt="2022-11-03T10:47:53.482" v="1135" actId="113"/>
          <ac:spMkLst>
            <pc:docMk/>
            <pc:sldMk cId="4197554446" sldId="385"/>
            <ac:spMk id="11" creationId="{75CD2440-9EAD-1123-4328-5455B4EA23CD}"/>
          </ac:spMkLst>
        </pc:spChg>
        <pc:picChg chg="del">
          <ac:chgData name="Tirapelle, Monica" userId="ea66f7dc-433e-4dba-b4df-cd22d65dcee2" providerId="ADAL" clId="{9AEC1FED-0FF6-4110-92F1-86BE30546E13}" dt="2022-11-03T09:22:13.977" v="28" actId="478"/>
          <ac:picMkLst>
            <pc:docMk/>
            <pc:sldMk cId="4197554446" sldId="385"/>
            <ac:picMk id="10" creationId="{1BF171AA-7B15-917A-07F2-329C44397B21}"/>
          </ac:picMkLst>
        </pc:picChg>
      </pc:sldChg>
      <pc:sldChg chg="modSp mod modShow">
        <pc:chgData name="Tirapelle, Monica" userId="ea66f7dc-433e-4dba-b4df-cd22d65dcee2" providerId="ADAL" clId="{9AEC1FED-0FF6-4110-92F1-86BE30546E13}" dt="2022-11-03T10:43:51.140" v="956" actId="729"/>
        <pc:sldMkLst>
          <pc:docMk/>
          <pc:sldMk cId="753787105" sldId="386"/>
        </pc:sldMkLst>
        <pc:spChg chg="mod">
          <ac:chgData name="Tirapelle, Monica" userId="ea66f7dc-433e-4dba-b4df-cd22d65dcee2" providerId="ADAL" clId="{9AEC1FED-0FF6-4110-92F1-86BE30546E13}" dt="2022-11-03T10:43:47.664" v="955" actId="5793"/>
          <ac:spMkLst>
            <pc:docMk/>
            <pc:sldMk cId="753787105" sldId="386"/>
            <ac:spMk id="3" creationId="{8E57F962-BBF5-3E41-0363-E08AF205FAB0}"/>
          </ac:spMkLst>
        </pc:spChg>
      </pc:sldChg>
      <pc:sldChg chg="del">
        <pc:chgData name="Tirapelle, Monica" userId="ea66f7dc-433e-4dba-b4df-cd22d65dcee2" providerId="ADAL" clId="{9AEC1FED-0FF6-4110-92F1-86BE30546E13}" dt="2022-11-03T09:23:56.894" v="56" actId="2696"/>
        <pc:sldMkLst>
          <pc:docMk/>
          <pc:sldMk cId="2162609489" sldId="387"/>
        </pc:sldMkLst>
      </pc:sldChg>
      <pc:sldChg chg="del">
        <pc:chgData name="Tirapelle, Monica" userId="ea66f7dc-433e-4dba-b4df-cd22d65dcee2" providerId="ADAL" clId="{9AEC1FED-0FF6-4110-92F1-86BE30546E13}" dt="2022-11-03T09:23:56.894" v="56" actId="2696"/>
        <pc:sldMkLst>
          <pc:docMk/>
          <pc:sldMk cId="2980422334" sldId="389"/>
        </pc:sldMkLst>
      </pc:sldChg>
      <pc:sldChg chg="addSp delSp modSp del mod">
        <pc:chgData name="Tirapelle, Monica" userId="ea66f7dc-433e-4dba-b4df-cd22d65dcee2" providerId="ADAL" clId="{9AEC1FED-0FF6-4110-92F1-86BE30546E13}" dt="2022-11-03T10:48:05.868" v="1136" actId="2696"/>
        <pc:sldMkLst>
          <pc:docMk/>
          <pc:sldMk cId="4286516426" sldId="390"/>
        </pc:sldMkLst>
        <pc:spChg chg="mod">
          <ac:chgData name="Tirapelle, Monica" userId="ea66f7dc-433e-4dba-b4df-cd22d65dcee2" providerId="ADAL" clId="{9AEC1FED-0FF6-4110-92F1-86BE30546E13}" dt="2022-11-03T09:23:47.027" v="55" actId="20577"/>
          <ac:spMkLst>
            <pc:docMk/>
            <pc:sldMk cId="4286516426" sldId="390"/>
            <ac:spMk id="2" creationId="{6FA8BAF3-2305-3C7B-1CEA-664F2209BB72}"/>
          </ac:spMkLst>
        </pc:spChg>
        <pc:picChg chg="add del mod">
          <ac:chgData name="Tirapelle, Monica" userId="ea66f7dc-433e-4dba-b4df-cd22d65dcee2" providerId="ADAL" clId="{9AEC1FED-0FF6-4110-92F1-86BE30546E13}" dt="2022-11-03T09:23:25.124" v="42" actId="478"/>
          <ac:picMkLst>
            <pc:docMk/>
            <pc:sldMk cId="4286516426" sldId="390"/>
            <ac:picMk id="6" creationId="{48CE413C-8C47-CC84-78D4-5756B7109E0C}"/>
          </ac:picMkLst>
        </pc:picChg>
      </pc:sldChg>
      <pc:sldChg chg="del">
        <pc:chgData name="Tirapelle, Monica" userId="ea66f7dc-433e-4dba-b4df-cd22d65dcee2" providerId="ADAL" clId="{9AEC1FED-0FF6-4110-92F1-86BE30546E13}" dt="2022-11-03T09:23:56.894" v="56" actId="2696"/>
        <pc:sldMkLst>
          <pc:docMk/>
          <pc:sldMk cId="129321056" sldId="391"/>
        </pc:sldMkLst>
      </pc:sldChg>
      <pc:sldChg chg="del">
        <pc:chgData name="Tirapelle, Monica" userId="ea66f7dc-433e-4dba-b4df-cd22d65dcee2" providerId="ADAL" clId="{9AEC1FED-0FF6-4110-92F1-86BE30546E13}" dt="2022-11-03T09:25:31.815" v="70" actId="2696"/>
        <pc:sldMkLst>
          <pc:docMk/>
          <pc:sldMk cId="4232208208" sldId="392"/>
        </pc:sldMkLst>
      </pc:sldChg>
      <pc:sldChg chg="modSp mod">
        <pc:chgData name="Tirapelle, Monica" userId="ea66f7dc-433e-4dba-b4df-cd22d65dcee2" providerId="ADAL" clId="{9AEC1FED-0FF6-4110-92F1-86BE30546E13}" dt="2022-11-03T15:23:00.327" v="1827" actId="113"/>
        <pc:sldMkLst>
          <pc:docMk/>
          <pc:sldMk cId="3685312396" sldId="395"/>
        </pc:sldMkLst>
        <pc:spChg chg="mod">
          <ac:chgData name="Tirapelle, Monica" userId="ea66f7dc-433e-4dba-b4df-cd22d65dcee2" providerId="ADAL" clId="{9AEC1FED-0FF6-4110-92F1-86BE30546E13}" dt="2022-11-03T15:23:00.327" v="1827" actId="113"/>
          <ac:spMkLst>
            <pc:docMk/>
            <pc:sldMk cId="3685312396" sldId="395"/>
            <ac:spMk id="3" creationId="{3329D567-180C-2916-2B98-56E4C74A9008}"/>
          </ac:spMkLst>
        </pc:spChg>
      </pc:sldChg>
      <pc:sldChg chg="addSp delSp modSp mod">
        <pc:chgData name="Tirapelle, Monica" userId="ea66f7dc-433e-4dba-b4df-cd22d65dcee2" providerId="ADAL" clId="{9AEC1FED-0FF6-4110-92F1-86BE30546E13}" dt="2022-11-03T09:20:10.830" v="3" actId="478"/>
        <pc:sldMkLst>
          <pc:docMk/>
          <pc:sldMk cId="1403929175" sldId="397"/>
        </pc:sldMkLst>
        <pc:spChg chg="del">
          <ac:chgData name="Tirapelle, Monica" userId="ea66f7dc-433e-4dba-b4df-cd22d65dcee2" providerId="ADAL" clId="{9AEC1FED-0FF6-4110-92F1-86BE30546E13}" dt="2022-11-03T09:19:46.324" v="0" actId="931"/>
          <ac:spMkLst>
            <pc:docMk/>
            <pc:sldMk cId="1403929175" sldId="397"/>
            <ac:spMk id="3" creationId="{10DB5E4E-AF1C-D065-C285-4A7CAF3DB481}"/>
          </ac:spMkLst>
        </pc:spChg>
        <pc:spChg chg="add mod">
          <ac:chgData name="Tirapelle, Monica" userId="ea66f7dc-433e-4dba-b4df-cd22d65dcee2" providerId="ADAL" clId="{9AEC1FED-0FF6-4110-92F1-86BE30546E13}" dt="2022-11-03T09:20:10.830" v="3" actId="478"/>
          <ac:spMkLst>
            <pc:docMk/>
            <pc:sldMk cId="1403929175" sldId="397"/>
            <ac:spMk id="8" creationId="{95AD1417-224A-BD28-AEC6-911B9561794C}"/>
          </ac:spMkLst>
        </pc:spChg>
        <pc:picChg chg="add del mod">
          <ac:chgData name="Tirapelle, Monica" userId="ea66f7dc-433e-4dba-b4df-cd22d65dcee2" providerId="ADAL" clId="{9AEC1FED-0FF6-4110-92F1-86BE30546E13}" dt="2022-11-03T09:20:10.830" v="3" actId="478"/>
          <ac:picMkLst>
            <pc:docMk/>
            <pc:sldMk cId="1403929175" sldId="397"/>
            <ac:picMk id="6" creationId="{5C746609-63A7-01D8-46E8-F2F68ECCD165}"/>
          </ac:picMkLst>
        </pc:picChg>
      </pc:sldChg>
      <pc:sldChg chg="del">
        <pc:chgData name="Tirapelle, Monica" userId="ea66f7dc-433e-4dba-b4df-cd22d65dcee2" providerId="ADAL" clId="{9AEC1FED-0FF6-4110-92F1-86BE30546E13}" dt="2022-11-03T09:23:56.894" v="56" actId="2696"/>
        <pc:sldMkLst>
          <pc:docMk/>
          <pc:sldMk cId="1850387181" sldId="399"/>
        </pc:sldMkLst>
      </pc:sldChg>
      <pc:sldChg chg="del">
        <pc:chgData name="Tirapelle, Monica" userId="ea66f7dc-433e-4dba-b4df-cd22d65dcee2" providerId="ADAL" clId="{9AEC1FED-0FF6-4110-92F1-86BE30546E13}" dt="2022-11-03T09:23:56.894" v="56" actId="2696"/>
        <pc:sldMkLst>
          <pc:docMk/>
          <pc:sldMk cId="3541232945" sldId="400"/>
        </pc:sldMkLst>
      </pc:sldChg>
      <pc:sldChg chg="addSp delSp modSp del mod">
        <pc:chgData name="Tirapelle, Monica" userId="ea66f7dc-433e-4dba-b4df-cd22d65dcee2" providerId="ADAL" clId="{9AEC1FED-0FF6-4110-92F1-86BE30546E13}" dt="2022-11-03T09:36:58.184" v="242" actId="2696"/>
        <pc:sldMkLst>
          <pc:docMk/>
          <pc:sldMk cId="2261379155" sldId="401"/>
        </pc:sldMkLst>
        <pc:spChg chg="add mod">
          <ac:chgData name="Tirapelle, Monica" userId="ea66f7dc-433e-4dba-b4df-cd22d65dcee2" providerId="ADAL" clId="{9AEC1FED-0FF6-4110-92F1-86BE30546E13}" dt="2022-11-03T09:27:50.945" v="95" actId="14100"/>
          <ac:spMkLst>
            <pc:docMk/>
            <pc:sldMk cId="2261379155" sldId="401"/>
            <ac:spMk id="3" creationId="{B3CBE214-67ED-586D-C330-6A022FC0F8D2}"/>
          </ac:spMkLst>
        </pc:spChg>
        <pc:spChg chg="mod">
          <ac:chgData name="Tirapelle, Monica" userId="ea66f7dc-433e-4dba-b4df-cd22d65dcee2" providerId="ADAL" clId="{9AEC1FED-0FF6-4110-92F1-86BE30546E13}" dt="2022-11-03T09:27:44.151" v="94" actId="14100"/>
          <ac:spMkLst>
            <pc:docMk/>
            <pc:sldMk cId="2261379155" sldId="401"/>
            <ac:spMk id="4" creationId="{83DB7C83-DC0A-EF31-0CDE-EA388F410590}"/>
          </ac:spMkLst>
        </pc:spChg>
        <pc:spChg chg="del">
          <ac:chgData name="Tirapelle, Monica" userId="ea66f7dc-433e-4dba-b4df-cd22d65dcee2" providerId="ADAL" clId="{9AEC1FED-0FF6-4110-92F1-86BE30546E13}" dt="2022-11-03T09:25:39.655" v="71" actId="478"/>
          <ac:spMkLst>
            <pc:docMk/>
            <pc:sldMk cId="2261379155" sldId="401"/>
            <ac:spMk id="7" creationId="{B6122388-EBEE-B070-F29F-54266725E4E9}"/>
          </ac:spMkLst>
        </pc:spChg>
        <pc:spChg chg="del">
          <ac:chgData name="Tirapelle, Monica" userId="ea66f7dc-433e-4dba-b4df-cd22d65dcee2" providerId="ADAL" clId="{9AEC1FED-0FF6-4110-92F1-86BE30546E13}" dt="2022-11-03T09:25:40.509" v="72" actId="478"/>
          <ac:spMkLst>
            <pc:docMk/>
            <pc:sldMk cId="2261379155" sldId="401"/>
            <ac:spMk id="11" creationId="{1CACEF1D-2E77-4510-E4DF-93FC17A4159C}"/>
          </ac:spMkLst>
        </pc:spChg>
        <pc:spChg chg="del">
          <ac:chgData name="Tirapelle, Monica" userId="ea66f7dc-433e-4dba-b4df-cd22d65dcee2" providerId="ADAL" clId="{9AEC1FED-0FF6-4110-92F1-86BE30546E13}" dt="2022-11-03T09:25:41.167" v="73" actId="478"/>
          <ac:spMkLst>
            <pc:docMk/>
            <pc:sldMk cId="2261379155" sldId="401"/>
            <ac:spMk id="12" creationId="{A792A9DF-8E10-7DCB-75C8-AC8A6EC6C021}"/>
          </ac:spMkLst>
        </pc:spChg>
        <pc:spChg chg="mod">
          <ac:chgData name="Tirapelle, Monica" userId="ea66f7dc-433e-4dba-b4df-cd22d65dcee2" providerId="ADAL" clId="{9AEC1FED-0FF6-4110-92F1-86BE30546E13}" dt="2022-11-03T09:34:03.264" v="221" actId="1076"/>
          <ac:spMkLst>
            <pc:docMk/>
            <pc:sldMk cId="2261379155" sldId="401"/>
            <ac:spMk id="15" creationId="{A53EECBF-9498-0B63-55FB-E0D50066E78D}"/>
          </ac:spMkLst>
        </pc:spChg>
        <pc:graphicFrameChg chg="del">
          <ac:chgData name="Tirapelle, Monica" userId="ea66f7dc-433e-4dba-b4df-cd22d65dcee2" providerId="ADAL" clId="{9AEC1FED-0FF6-4110-92F1-86BE30546E13}" dt="2022-11-03T09:25:05.045" v="68" actId="478"/>
          <ac:graphicFrameMkLst>
            <pc:docMk/>
            <pc:sldMk cId="2261379155" sldId="401"/>
            <ac:graphicFrameMk id="6" creationId="{B88A8BC0-2582-CA2E-8563-F82D6E7A208A}"/>
          </ac:graphicFrameMkLst>
        </pc:graphicFrameChg>
        <pc:graphicFrameChg chg="mod modGraphic">
          <ac:chgData name="Tirapelle, Monica" userId="ea66f7dc-433e-4dba-b4df-cd22d65dcee2" providerId="ADAL" clId="{9AEC1FED-0FF6-4110-92F1-86BE30546E13}" dt="2022-11-03T09:35:44.324" v="233" actId="1076"/>
          <ac:graphicFrameMkLst>
            <pc:docMk/>
            <pc:sldMk cId="2261379155" sldId="401"/>
            <ac:graphicFrameMk id="13" creationId="{734C2891-25D4-9EB7-4FD5-B67C8DBEDF63}"/>
          </ac:graphicFrameMkLst>
        </pc:graphicFrameChg>
        <pc:picChg chg="mod ord">
          <ac:chgData name="Tirapelle, Monica" userId="ea66f7dc-433e-4dba-b4df-cd22d65dcee2" providerId="ADAL" clId="{9AEC1FED-0FF6-4110-92F1-86BE30546E13}" dt="2022-11-03T09:35:08.561" v="228" actId="1076"/>
          <ac:picMkLst>
            <pc:docMk/>
            <pc:sldMk cId="2261379155" sldId="401"/>
            <ac:picMk id="5" creationId="{AA1D449E-ACC9-A591-847D-936AE6511BED}"/>
          </ac:picMkLst>
        </pc:picChg>
        <pc:picChg chg="mod">
          <ac:chgData name="Tirapelle, Monica" userId="ea66f7dc-433e-4dba-b4df-cd22d65dcee2" providerId="ADAL" clId="{9AEC1FED-0FF6-4110-92F1-86BE30546E13}" dt="2022-11-03T09:35:10.306" v="229" actId="1076"/>
          <ac:picMkLst>
            <pc:docMk/>
            <pc:sldMk cId="2261379155" sldId="401"/>
            <ac:picMk id="8" creationId="{6452AD7C-AC79-FC42-4FF8-793362DDEB8F}"/>
          </ac:picMkLst>
        </pc:picChg>
        <pc:picChg chg="mod">
          <ac:chgData name="Tirapelle, Monica" userId="ea66f7dc-433e-4dba-b4df-cd22d65dcee2" providerId="ADAL" clId="{9AEC1FED-0FF6-4110-92F1-86BE30546E13}" dt="2022-11-03T09:35:14.608" v="230" actId="1076"/>
          <ac:picMkLst>
            <pc:docMk/>
            <pc:sldMk cId="2261379155" sldId="401"/>
            <ac:picMk id="9" creationId="{F94FED67-F199-B486-BC8D-CF4452B53C0F}"/>
          </ac:picMkLst>
        </pc:picChg>
        <pc:picChg chg="mod ord">
          <ac:chgData name="Tirapelle, Monica" userId="ea66f7dc-433e-4dba-b4df-cd22d65dcee2" providerId="ADAL" clId="{9AEC1FED-0FF6-4110-92F1-86BE30546E13}" dt="2022-11-03T09:35:16.742" v="231" actId="1076"/>
          <ac:picMkLst>
            <pc:docMk/>
            <pc:sldMk cId="2261379155" sldId="401"/>
            <ac:picMk id="10" creationId="{DD8FAF10-A59A-5F89-76B6-46E61CC0FFAC}"/>
          </ac:picMkLst>
        </pc:picChg>
        <pc:picChg chg="add del mod">
          <ac:chgData name="Tirapelle, Monica" userId="ea66f7dc-433e-4dba-b4df-cd22d65dcee2" providerId="ADAL" clId="{9AEC1FED-0FF6-4110-92F1-86BE30546E13}" dt="2022-11-03T09:36:34.836" v="239" actId="21"/>
          <ac:picMkLst>
            <pc:docMk/>
            <pc:sldMk cId="2261379155" sldId="401"/>
            <ac:picMk id="16" creationId="{114FBEFE-3FE9-E9E9-5D58-76C7E8DB47D6}"/>
          </ac:picMkLst>
        </pc:picChg>
      </pc:sldChg>
      <pc:sldChg chg="addSp delSp modSp add del mod">
        <pc:chgData name="Tirapelle, Monica" userId="ea66f7dc-433e-4dba-b4df-cd22d65dcee2" providerId="ADAL" clId="{9AEC1FED-0FF6-4110-92F1-86BE30546E13}" dt="2022-11-03T10:03:45.561" v="542" actId="2696"/>
        <pc:sldMkLst>
          <pc:docMk/>
          <pc:sldMk cId="473281102" sldId="402"/>
        </pc:sldMkLst>
        <pc:spChg chg="mod">
          <ac:chgData name="Tirapelle, Monica" userId="ea66f7dc-433e-4dba-b4df-cd22d65dcee2" providerId="ADAL" clId="{9AEC1FED-0FF6-4110-92F1-86BE30546E13}" dt="2022-11-03T09:37:13.410" v="247" actId="404"/>
          <ac:spMkLst>
            <pc:docMk/>
            <pc:sldMk cId="473281102" sldId="402"/>
            <ac:spMk id="2" creationId="{A644DC61-9207-AC4E-DC9E-F8F2A45590BF}"/>
          </ac:spMkLst>
        </pc:spChg>
        <pc:spChg chg="del">
          <ac:chgData name="Tirapelle, Monica" userId="ea66f7dc-433e-4dba-b4df-cd22d65dcee2" providerId="ADAL" clId="{9AEC1FED-0FF6-4110-92F1-86BE30546E13}" dt="2022-11-03T09:36:30.909" v="236" actId="478"/>
          <ac:spMkLst>
            <pc:docMk/>
            <pc:sldMk cId="473281102" sldId="402"/>
            <ac:spMk id="7" creationId="{B6122388-EBEE-B070-F29F-54266725E4E9}"/>
          </ac:spMkLst>
        </pc:spChg>
        <pc:spChg chg="del">
          <ac:chgData name="Tirapelle, Monica" userId="ea66f7dc-433e-4dba-b4df-cd22d65dcee2" providerId="ADAL" clId="{9AEC1FED-0FF6-4110-92F1-86BE30546E13}" dt="2022-11-03T09:36:31.806" v="237" actId="478"/>
          <ac:spMkLst>
            <pc:docMk/>
            <pc:sldMk cId="473281102" sldId="402"/>
            <ac:spMk id="11" creationId="{1CACEF1D-2E77-4510-E4DF-93FC17A4159C}"/>
          </ac:spMkLst>
        </pc:spChg>
        <pc:spChg chg="del">
          <ac:chgData name="Tirapelle, Monica" userId="ea66f7dc-433e-4dba-b4df-cd22d65dcee2" providerId="ADAL" clId="{9AEC1FED-0FF6-4110-92F1-86BE30546E13}" dt="2022-11-03T09:36:32.422" v="238" actId="478"/>
          <ac:spMkLst>
            <pc:docMk/>
            <pc:sldMk cId="473281102" sldId="402"/>
            <ac:spMk id="12" creationId="{A792A9DF-8E10-7DCB-75C8-AC8A6EC6C021}"/>
          </ac:spMkLst>
        </pc:spChg>
        <pc:picChg chg="add del mod">
          <ac:chgData name="Tirapelle, Monica" userId="ea66f7dc-433e-4dba-b4df-cd22d65dcee2" providerId="ADAL" clId="{9AEC1FED-0FF6-4110-92F1-86BE30546E13}" dt="2022-11-03T09:37:42.837" v="254" actId="21"/>
          <ac:picMkLst>
            <pc:docMk/>
            <pc:sldMk cId="473281102" sldId="402"/>
            <ac:picMk id="3" creationId="{53B12FCA-F8B5-C3B7-8F82-DE322480332C}"/>
          </ac:picMkLst>
        </pc:picChg>
      </pc:sldChg>
      <pc:sldChg chg="del">
        <pc:chgData name="Tirapelle, Monica" userId="ea66f7dc-433e-4dba-b4df-cd22d65dcee2" providerId="ADAL" clId="{9AEC1FED-0FF6-4110-92F1-86BE30546E13}" dt="2022-11-03T09:25:31.815" v="70" actId="2696"/>
        <pc:sldMkLst>
          <pc:docMk/>
          <pc:sldMk cId="874334378" sldId="402"/>
        </pc:sldMkLst>
      </pc:sldChg>
      <pc:sldChg chg="delSp modSp add del mod">
        <pc:chgData name="Tirapelle, Monica" userId="ea66f7dc-433e-4dba-b4df-cd22d65dcee2" providerId="ADAL" clId="{9AEC1FED-0FF6-4110-92F1-86BE30546E13}" dt="2022-11-03T10:04:32.035" v="543" actId="2696"/>
        <pc:sldMkLst>
          <pc:docMk/>
          <pc:sldMk cId="460500065" sldId="403"/>
        </pc:sldMkLst>
        <pc:spChg chg="mod">
          <ac:chgData name="Tirapelle, Monica" userId="ea66f7dc-433e-4dba-b4df-cd22d65dcee2" providerId="ADAL" clId="{9AEC1FED-0FF6-4110-92F1-86BE30546E13}" dt="2022-11-03T09:37:22.767" v="249" actId="20577"/>
          <ac:spMkLst>
            <pc:docMk/>
            <pc:sldMk cId="460500065" sldId="403"/>
            <ac:spMk id="2" creationId="{A644DC61-9207-AC4E-DC9E-F8F2A45590BF}"/>
          </ac:spMkLst>
        </pc:spChg>
        <pc:graphicFrameChg chg="modGraphic">
          <ac:chgData name="Tirapelle, Monica" userId="ea66f7dc-433e-4dba-b4df-cd22d65dcee2" providerId="ADAL" clId="{9AEC1FED-0FF6-4110-92F1-86BE30546E13}" dt="2022-11-03T09:37:28.924" v="250" actId="2164"/>
          <ac:graphicFrameMkLst>
            <pc:docMk/>
            <pc:sldMk cId="460500065" sldId="403"/>
            <ac:graphicFrameMk id="6" creationId="{B88A8BC0-2582-CA2E-8563-F82D6E7A208A}"/>
          </ac:graphicFrameMkLst>
        </pc:graphicFrameChg>
        <pc:graphicFrameChg chg="modGraphic">
          <ac:chgData name="Tirapelle, Monica" userId="ea66f7dc-433e-4dba-b4df-cd22d65dcee2" providerId="ADAL" clId="{9AEC1FED-0FF6-4110-92F1-86BE30546E13}" dt="2022-11-03T09:37:36.670" v="252" actId="2164"/>
          <ac:graphicFrameMkLst>
            <pc:docMk/>
            <pc:sldMk cId="460500065" sldId="403"/>
            <ac:graphicFrameMk id="13" creationId="{734C2891-25D4-9EB7-4FD5-B67C8DBEDF63}"/>
          </ac:graphicFrameMkLst>
        </pc:graphicFrameChg>
        <pc:picChg chg="del mod">
          <ac:chgData name="Tirapelle, Monica" userId="ea66f7dc-433e-4dba-b4df-cd22d65dcee2" providerId="ADAL" clId="{9AEC1FED-0FF6-4110-92F1-86BE30546E13}" dt="2022-11-03T09:37:39.516" v="253" actId="478"/>
          <ac:picMkLst>
            <pc:docMk/>
            <pc:sldMk cId="460500065" sldId="403"/>
            <ac:picMk id="3" creationId="{53B12FCA-F8B5-C3B7-8F82-DE322480332C}"/>
          </ac:picMkLst>
        </pc:picChg>
      </pc:sldChg>
      <pc:sldChg chg="del">
        <pc:chgData name="Tirapelle, Monica" userId="ea66f7dc-433e-4dba-b4df-cd22d65dcee2" providerId="ADAL" clId="{9AEC1FED-0FF6-4110-92F1-86BE30546E13}" dt="2022-11-03T09:25:31.815" v="70" actId="2696"/>
        <pc:sldMkLst>
          <pc:docMk/>
          <pc:sldMk cId="3510024328" sldId="403"/>
        </pc:sldMkLst>
      </pc:sldChg>
      <pc:sldChg chg="addSp delSp modSp add mod">
        <pc:chgData name="Tirapelle, Monica" userId="ea66f7dc-433e-4dba-b4df-cd22d65dcee2" providerId="ADAL" clId="{9AEC1FED-0FF6-4110-92F1-86BE30546E13}" dt="2022-11-03T10:28:12.133" v="666" actId="21"/>
        <pc:sldMkLst>
          <pc:docMk/>
          <pc:sldMk cId="3329895133" sldId="404"/>
        </pc:sldMkLst>
        <pc:spChg chg="mod">
          <ac:chgData name="Tirapelle, Monica" userId="ea66f7dc-433e-4dba-b4df-cd22d65dcee2" providerId="ADAL" clId="{9AEC1FED-0FF6-4110-92F1-86BE30546E13}" dt="2022-11-03T09:44:41.481" v="361" actId="6549"/>
          <ac:spMkLst>
            <pc:docMk/>
            <pc:sldMk cId="3329895133" sldId="404"/>
            <ac:spMk id="2" creationId="{A644DC61-9207-AC4E-DC9E-F8F2A45590BF}"/>
          </ac:spMkLst>
        </pc:spChg>
        <pc:spChg chg="add mod">
          <ac:chgData name="Tirapelle, Monica" userId="ea66f7dc-433e-4dba-b4df-cd22d65dcee2" providerId="ADAL" clId="{9AEC1FED-0FF6-4110-92F1-86BE30546E13}" dt="2022-11-03T10:03:37.458" v="541" actId="1076"/>
          <ac:spMkLst>
            <pc:docMk/>
            <pc:sldMk cId="3329895133" sldId="404"/>
            <ac:spMk id="3" creationId="{00A13EAB-5AF4-B9A8-F946-13639F004E9C}"/>
          </ac:spMkLst>
        </pc:spChg>
        <pc:spChg chg="del">
          <ac:chgData name="Tirapelle, Monica" userId="ea66f7dc-433e-4dba-b4df-cd22d65dcee2" providerId="ADAL" clId="{9AEC1FED-0FF6-4110-92F1-86BE30546E13}" dt="2022-11-03T09:40:41.833" v="284" actId="478"/>
          <ac:spMkLst>
            <pc:docMk/>
            <pc:sldMk cId="3329895133" sldId="404"/>
            <ac:spMk id="15" creationId="{A53EECBF-9498-0B63-55FB-E0D50066E78D}"/>
          </ac:spMkLst>
        </pc:spChg>
        <pc:graphicFrameChg chg="del mod">
          <ac:chgData name="Tirapelle, Monica" userId="ea66f7dc-433e-4dba-b4df-cd22d65dcee2" providerId="ADAL" clId="{9AEC1FED-0FF6-4110-92F1-86BE30546E13}" dt="2022-11-03T09:40:38.316" v="279" actId="478"/>
          <ac:graphicFrameMkLst>
            <pc:docMk/>
            <pc:sldMk cId="3329895133" sldId="404"/>
            <ac:graphicFrameMk id="6" creationId="{B88A8BC0-2582-CA2E-8563-F82D6E7A208A}"/>
          </ac:graphicFrameMkLst>
        </pc:graphicFrameChg>
        <pc:graphicFrameChg chg="add del mod modGraphic">
          <ac:chgData name="Tirapelle, Monica" userId="ea66f7dc-433e-4dba-b4df-cd22d65dcee2" providerId="ADAL" clId="{9AEC1FED-0FF6-4110-92F1-86BE30546E13}" dt="2022-11-03T10:28:12.133" v="666" actId="21"/>
          <ac:graphicFrameMkLst>
            <pc:docMk/>
            <pc:sldMk cId="3329895133" sldId="404"/>
            <ac:graphicFrameMk id="7" creationId="{CC9D3DBA-EBA2-7D83-F6EA-5552075A30D3}"/>
          </ac:graphicFrameMkLst>
        </pc:graphicFrameChg>
        <pc:graphicFrameChg chg="mod modGraphic">
          <ac:chgData name="Tirapelle, Monica" userId="ea66f7dc-433e-4dba-b4df-cd22d65dcee2" providerId="ADAL" clId="{9AEC1FED-0FF6-4110-92F1-86BE30546E13}" dt="2022-11-03T10:02:15.173" v="526" actId="113"/>
          <ac:graphicFrameMkLst>
            <pc:docMk/>
            <pc:sldMk cId="3329895133" sldId="404"/>
            <ac:graphicFrameMk id="13" creationId="{734C2891-25D4-9EB7-4FD5-B67C8DBEDF63}"/>
          </ac:graphicFrameMkLst>
        </pc:graphicFrameChg>
        <pc:picChg chg="del">
          <ac:chgData name="Tirapelle, Monica" userId="ea66f7dc-433e-4dba-b4df-cd22d65dcee2" providerId="ADAL" clId="{9AEC1FED-0FF6-4110-92F1-86BE30546E13}" dt="2022-11-03T09:40:39.246" v="280" actId="478"/>
          <ac:picMkLst>
            <pc:docMk/>
            <pc:sldMk cId="3329895133" sldId="404"/>
            <ac:picMk id="5" creationId="{AA1D449E-ACC9-A591-847D-936AE6511BED}"/>
          </ac:picMkLst>
        </pc:picChg>
        <pc:picChg chg="del">
          <ac:chgData name="Tirapelle, Monica" userId="ea66f7dc-433e-4dba-b4df-cd22d65dcee2" providerId="ADAL" clId="{9AEC1FED-0FF6-4110-92F1-86BE30546E13}" dt="2022-11-03T09:40:39.733" v="281" actId="478"/>
          <ac:picMkLst>
            <pc:docMk/>
            <pc:sldMk cId="3329895133" sldId="404"/>
            <ac:picMk id="8" creationId="{6452AD7C-AC79-FC42-4FF8-793362DDEB8F}"/>
          </ac:picMkLst>
        </pc:picChg>
        <pc:picChg chg="del">
          <ac:chgData name="Tirapelle, Monica" userId="ea66f7dc-433e-4dba-b4df-cd22d65dcee2" providerId="ADAL" clId="{9AEC1FED-0FF6-4110-92F1-86BE30546E13}" dt="2022-11-03T09:40:40.082" v="282" actId="478"/>
          <ac:picMkLst>
            <pc:docMk/>
            <pc:sldMk cId="3329895133" sldId="404"/>
            <ac:picMk id="9" creationId="{F94FED67-F199-B486-BC8D-CF4452B53C0F}"/>
          </ac:picMkLst>
        </pc:picChg>
        <pc:picChg chg="del">
          <ac:chgData name="Tirapelle, Monica" userId="ea66f7dc-433e-4dba-b4df-cd22d65dcee2" providerId="ADAL" clId="{9AEC1FED-0FF6-4110-92F1-86BE30546E13}" dt="2022-11-03T09:40:40.734" v="283" actId="478"/>
          <ac:picMkLst>
            <pc:docMk/>
            <pc:sldMk cId="3329895133" sldId="404"/>
            <ac:picMk id="10" creationId="{DD8FAF10-A59A-5F89-76B6-46E61CC0FFAC}"/>
          </ac:picMkLst>
        </pc:picChg>
      </pc:sldChg>
      <pc:sldChg chg="modSp add mod ord">
        <pc:chgData name="Tirapelle, Monica" userId="ea66f7dc-433e-4dba-b4df-cd22d65dcee2" providerId="ADAL" clId="{9AEC1FED-0FF6-4110-92F1-86BE30546E13}" dt="2022-11-03T11:07:39.884" v="1267" actId="20577"/>
        <pc:sldMkLst>
          <pc:docMk/>
          <pc:sldMk cId="4070897188" sldId="405"/>
        </pc:sldMkLst>
        <pc:spChg chg="mod">
          <ac:chgData name="Tirapelle, Monica" userId="ea66f7dc-433e-4dba-b4df-cd22d65dcee2" providerId="ADAL" clId="{9AEC1FED-0FF6-4110-92F1-86BE30546E13}" dt="2022-11-03T09:44:39.844" v="360" actId="6549"/>
          <ac:spMkLst>
            <pc:docMk/>
            <pc:sldMk cId="4070897188" sldId="405"/>
            <ac:spMk id="2" creationId="{A644DC61-9207-AC4E-DC9E-F8F2A45590BF}"/>
          </ac:spMkLst>
        </pc:spChg>
        <pc:graphicFrameChg chg="mod modGraphic">
          <ac:chgData name="Tirapelle, Monica" userId="ea66f7dc-433e-4dba-b4df-cd22d65dcee2" providerId="ADAL" clId="{9AEC1FED-0FF6-4110-92F1-86BE30546E13}" dt="2022-11-03T11:07:39.884" v="1267" actId="20577"/>
          <ac:graphicFrameMkLst>
            <pc:docMk/>
            <pc:sldMk cId="4070897188" sldId="405"/>
            <ac:graphicFrameMk id="13" creationId="{734C2891-25D4-9EB7-4FD5-B67C8DBEDF63}"/>
          </ac:graphicFrameMkLst>
        </pc:graphicFrameChg>
      </pc:sldChg>
      <pc:sldChg chg="modSp add mod ord">
        <pc:chgData name="Tirapelle, Monica" userId="ea66f7dc-433e-4dba-b4df-cd22d65dcee2" providerId="ADAL" clId="{9AEC1FED-0FF6-4110-92F1-86BE30546E13}" dt="2022-11-03T10:03:18.340" v="539"/>
        <pc:sldMkLst>
          <pc:docMk/>
          <pc:sldMk cId="946178171" sldId="406"/>
        </pc:sldMkLst>
        <pc:spChg chg="mod">
          <ac:chgData name="Tirapelle, Monica" userId="ea66f7dc-433e-4dba-b4df-cd22d65dcee2" providerId="ADAL" clId="{9AEC1FED-0FF6-4110-92F1-86BE30546E13}" dt="2022-11-03T09:44:37.727" v="359" actId="6549"/>
          <ac:spMkLst>
            <pc:docMk/>
            <pc:sldMk cId="946178171" sldId="406"/>
            <ac:spMk id="2" creationId="{A644DC61-9207-AC4E-DC9E-F8F2A45590BF}"/>
          </ac:spMkLst>
        </pc:spChg>
        <pc:graphicFrameChg chg="mod modGraphic">
          <ac:chgData name="Tirapelle, Monica" userId="ea66f7dc-433e-4dba-b4df-cd22d65dcee2" providerId="ADAL" clId="{9AEC1FED-0FF6-4110-92F1-86BE30546E13}" dt="2022-11-03T10:03:01.665" v="535" actId="121"/>
          <ac:graphicFrameMkLst>
            <pc:docMk/>
            <pc:sldMk cId="946178171" sldId="406"/>
            <ac:graphicFrameMk id="13" creationId="{734C2891-25D4-9EB7-4FD5-B67C8DBEDF63}"/>
          </ac:graphicFrameMkLst>
        </pc:graphicFrameChg>
      </pc:sldChg>
      <pc:sldChg chg="addSp delSp modSp new del mod ord">
        <pc:chgData name="Tirapelle, Monica" userId="ea66f7dc-433e-4dba-b4df-cd22d65dcee2" providerId="ADAL" clId="{9AEC1FED-0FF6-4110-92F1-86BE30546E13}" dt="2022-11-03T10:43:14.941" v="953" actId="2696"/>
        <pc:sldMkLst>
          <pc:docMk/>
          <pc:sldMk cId="737987522" sldId="407"/>
        </pc:sldMkLst>
        <pc:spChg chg="mod">
          <ac:chgData name="Tirapelle, Monica" userId="ea66f7dc-433e-4dba-b4df-cd22d65dcee2" providerId="ADAL" clId="{9AEC1FED-0FF6-4110-92F1-86BE30546E13}" dt="2022-11-03T09:52:09.399" v="462" actId="20577"/>
          <ac:spMkLst>
            <pc:docMk/>
            <pc:sldMk cId="737987522" sldId="407"/>
            <ac:spMk id="2" creationId="{B071385B-029A-2306-A9DE-A91D63700105}"/>
          </ac:spMkLst>
        </pc:spChg>
        <pc:spChg chg="del">
          <ac:chgData name="Tirapelle, Monica" userId="ea66f7dc-433e-4dba-b4df-cd22d65dcee2" providerId="ADAL" clId="{9AEC1FED-0FF6-4110-92F1-86BE30546E13}" dt="2022-11-03T09:44:50.857" v="363" actId="478"/>
          <ac:spMkLst>
            <pc:docMk/>
            <pc:sldMk cId="737987522" sldId="407"/>
            <ac:spMk id="3" creationId="{B6AEEB0C-E354-F103-3DB9-D6BA4F523EBF}"/>
          </ac:spMkLst>
        </pc:spChg>
        <pc:picChg chg="add del mod ord">
          <ac:chgData name="Tirapelle, Monica" userId="ea66f7dc-433e-4dba-b4df-cd22d65dcee2" providerId="ADAL" clId="{9AEC1FED-0FF6-4110-92F1-86BE30546E13}" dt="2022-11-03T09:51:46.133" v="428" actId="478"/>
          <ac:picMkLst>
            <pc:docMk/>
            <pc:sldMk cId="737987522" sldId="407"/>
            <ac:picMk id="6" creationId="{BB48FB57-700D-1545-FADB-11383E38A2BE}"/>
          </ac:picMkLst>
        </pc:picChg>
        <pc:picChg chg="add mod ord">
          <ac:chgData name="Tirapelle, Monica" userId="ea66f7dc-433e-4dba-b4df-cd22d65dcee2" providerId="ADAL" clId="{9AEC1FED-0FF6-4110-92F1-86BE30546E13}" dt="2022-11-03T09:46:41.035" v="412" actId="1076"/>
          <ac:picMkLst>
            <pc:docMk/>
            <pc:sldMk cId="737987522" sldId="407"/>
            <ac:picMk id="8" creationId="{57DD24C6-C00A-DC36-E66B-2F183C178784}"/>
          </ac:picMkLst>
        </pc:picChg>
        <pc:picChg chg="add del mod">
          <ac:chgData name="Tirapelle, Monica" userId="ea66f7dc-433e-4dba-b4df-cd22d65dcee2" providerId="ADAL" clId="{9AEC1FED-0FF6-4110-92F1-86BE30546E13}" dt="2022-11-03T09:51:45.714" v="427" actId="478"/>
          <ac:picMkLst>
            <pc:docMk/>
            <pc:sldMk cId="737987522" sldId="407"/>
            <ac:picMk id="10" creationId="{6A6C769E-A8C9-5D2D-CCB9-88A1FD32D581}"/>
          </ac:picMkLst>
        </pc:picChg>
      </pc:sldChg>
      <pc:sldChg chg="delSp modSp add del mod ord">
        <pc:chgData name="Tirapelle, Monica" userId="ea66f7dc-433e-4dba-b4df-cd22d65dcee2" providerId="ADAL" clId="{9AEC1FED-0FF6-4110-92F1-86BE30546E13}" dt="2022-11-03T10:43:14.941" v="953" actId="2696"/>
        <pc:sldMkLst>
          <pc:docMk/>
          <pc:sldMk cId="2149650463" sldId="408"/>
        </pc:sldMkLst>
        <pc:spChg chg="mod">
          <ac:chgData name="Tirapelle, Monica" userId="ea66f7dc-433e-4dba-b4df-cd22d65dcee2" providerId="ADAL" clId="{9AEC1FED-0FF6-4110-92F1-86BE30546E13}" dt="2022-11-03T09:51:54.883" v="442" actId="20577"/>
          <ac:spMkLst>
            <pc:docMk/>
            <pc:sldMk cId="2149650463" sldId="408"/>
            <ac:spMk id="2" creationId="{B071385B-029A-2306-A9DE-A91D63700105}"/>
          </ac:spMkLst>
        </pc:spChg>
        <pc:picChg chg="del">
          <ac:chgData name="Tirapelle, Monica" userId="ea66f7dc-433e-4dba-b4df-cd22d65dcee2" providerId="ADAL" clId="{9AEC1FED-0FF6-4110-92F1-86BE30546E13}" dt="2022-11-03T09:51:42.003" v="426" actId="478"/>
          <ac:picMkLst>
            <pc:docMk/>
            <pc:sldMk cId="2149650463" sldId="408"/>
            <ac:picMk id="6" creationId="{BB48FB57-700D-1545-FADB-11383E38A2BE}"/>
          </ac:picMkLst>
        </pc:picChg>
        <pc:picChg chg="del">
          <ac:chgData name="Tirapelle, Monica" userId="ea66f7dc-433e-4dba-b4df-cd22d65dcee2" providerId="ADAL" clId="{9AEC1FED-0FF6-4110-92F1-86BE30546E13}" dt="2022-11-03T09:51:41.169" v="425" actId="478"/>
          <ac:picMkLst>
            <pc:docMk/>
            <pc:sldMk cId="2149650463" sldId="408"/>
            <ac:picMk id="8" creationId="{57DD24C6-C00A-DC36-E66B-2F183C178784}"/>
          </ac:picMkLst>
        </pc:picChg>
        <pc:picChg chg="mod">
          <ac:chgData name="Tirapelle, Monica" userId="ea66f7dc-433e-4dba-b4df-cd22d65dcee2" providerId="ADAL" clId="{9AEC1FED-0FF6-4110-92F1-86BE30546E13}" dt="2022-11-03T09:51:39.090" v="424" actId="1076"/>
          <ac:picMkLst>
            <pc:docMk/>
            <pc:sldMk cId="2149650463" sldId="408"/>
            <ac:picMk id="10" creationId="{6A6C769E-A8C9-5D2D-CCB9-88A1FD32D581}"/>
          </ac:picMkLst>
        </pc:picChg>
      </pc:sldChg>
      <pc:sldChg chg="delSp modSp add del mod ord">
        <pc:chgData name="Tirapelle, Monica" userId="ea66f7dc-433e-4dba-b4df-cd22d65dcee2" providerId="ADAL" clId="{9AEC1FED-0FF6-4110-92F1-86BE30546E13}" dt="2022-11-03T10:43:14.941" v="953" actId="2696"/>
        <pc:sldMkLst>
          <pc:docMk/>
          <pc:sldMk cId="341750625" sldId="409"/>
        </pc:sldMkLst>
        <pc:spChg chg="mod">
          <ac:chgData name="Tirapelle, Monica" userId="ea66f7dc-433e-4dba-b4df-cd22d65dcee2" providerId="ADAL" clId="{9AEC1FED-0FF6-4110-92F1-86BE30546E13}" dt="2022-11-03T09:51:59.900" v="452" actId="20577"/>
          <ac:spMkLst>
            <pc:docMk/>
            <pc:sldMk cId="341750625" sldId="409"/>
            <ac:spMk id="2" creationId="{B071385B-029A-2306-A9DE-A91D63700105}"/>
          </ac:spMkLst>
        </pc:spChg>
        <pc:picChg chg="mod">
          <ac:chgData name="Tirapelle, Monica" userId="ea66f7dc-433e-4dba-b4df-cd22d65dcee2" providerId="ADAL" clId="{9AEC1FED-0FF6-4110-92F1-86BE30546E13}" dt="2022-11-03T09:51:29.785" v="421" actId="1076"/>
          <ac:picMkLst>
            <pc:docMk/>
            <pc:sldMk cId="341750625" sldId="409"/>
            <ac:picMk id="6" creationId="{BB48FB57-700D-1545-FADB-11383E38A2BE}"/>
          </ac:picMkLst>
        </pc:picChg>
        <pc:picChg chg="del">
          <ac:chgData name="Tirapelle, Monica" userId="ea66f7dc-433e-4dba-b4df-cd22d65dcee2" providerId="ADAL" clId="{9AEC1FED-0FF6-4110-92F1-86BE30546E13}" dt="2022-11-03T09:51:31.829" v="422" actId="478"/>
          <ac:picMkLst>
            <pc:docMk/>
            <pc:sldMk cId="341750625" sldId="409"/>
            <ac:picMk id="8" creationId="{57DD24C6-C00A-DC36-E66B-2F183C178784}"/>
          </ac:picMkLst>
        </pc:picChg>
        <pc:picChg chg="del">
          <ac:chgData name="Tirapelle, Monica" userId="ea66f7dc-433e-4dba-b4df-cd22d65dcee2" providerId="ADAL" clId="{9AEC1FED-0FF6-4110-92F1-86BE30546E13}" dt="2022-11-03T09:51:33.915" v="423" actId="478"/>
          <ac:picMkLst>
            <pc:docMk/>
            <pc:sldMk cId="341750625" sldId="409"/>
            <ac:picMk id="10" creationId="{6A6C769E-A8C9-5D2D-CCB9-88A1FD32D581}"/>
          </ac:picMkLst>
        </pc:picChg>
      </pc:sldChg>
      <pc:sldChg chg="addSp delSp modSp new mod ord">
        <pc:chgData name="Tirapelle, Monica" userId="ea66f7dc-433e-4dba-b4df-cd22d65dcee2" providerId="ADAL" clId="{9AEC1FED-0FF6-4110-92F1-86BE30546E13}" dt="2022-11-03T11:03:46.997" v="1199" actId="1076"/>
        <pc:sldMkLst>
          <pc:docMk/>
          <pc:sldMk cId="1150004639" sldId="410"/>
        </pc:sldMkLst>
        <pc:spChg chg="mod">
          <ac:chgData name="Tirapelle, Monica" userId="ea66f7dc-433e-4dba-b4df-cd22d65dcee2" providerId="ADAL" clId="{9AEC1FED-0FF6-4110-92F1-86BE30546E13}" dt="2022-11-03T10:41:37.779" v="952" actId="20577"/>
          <ac:spMkLst>
            <pc:docMk/>
            <pc:sldMk cId="1150004639" sldId="410"/>
            <ac:spMk id="2" creationId="{A2CE3473-CC97-38FD-A238-F8BCF68AD616}"/>
          </ac:spMkLst>
        </pc:spChg>
        <pc:spChg chg="del">
          <ac:chgData name="Tirapelle, Monica" userId="ea66f7dc-433e-4dba-b4df-cd22d65dcee2" providerId="ADAL" clId="{9AEC1FED-0FF6-4110-92F1-86BE30546E13}" dt="2022-11-03T10:28:18.315" v="669" actId="478"/>
          <ac:spMkLst>
            <pc:docMk/>
            <pc:sldMk cId="1150004639" sldId="410"/>
            <ac:spMk id="3" creationId="{199A8A17-C05E-C594-A815-92D92712AB80}"/>
          </ac:spMkLst>
        </pc:spChg>
        <pc:spChg chg="add mod">
          <ac:chgData name="Tirapelle, Monica" userId="ea66f7dc-433e-4dba-b4df-cd22d65dcee2" providerId="ADAL" clId="{9AEC1FED-0FF6-4110-92F1-86BE30546E13}" dt="2022-11-03T11:03:39.222" v="1198" actId="1076"/>
          <ac:spMkLst>
            <pc:docMk/>
            <pc:sldMk cId="1150004639" sldId="410"/>
            <ac:spMk id="6" creationId="{8C878F56-DB9B-6EE9-B836-D17FF5E5716C}"/>
          </ac:spMkLst>
        </pc:spChg>
        <pc:graphicFrameChg chg="add mod modGraphic">
          <ac:chgData name="Tirapelle, Monica" userId="ea66f7dc-433e-4dba-b4df-cd22d65dcee2" providerId="ADAL" clId="{9AEC1FED-0FF6-4110-92F1-86BE30546E13}" dt="2022-11-03T11:03:46.997" v="1199" actId="1076"/>
          <ac:graphicFrameMkLst>
            <pc:docMk/>
            <pc:sldMk cId="1150004639" sldId="410"/>
            <ac:graphicFrameMk id="5" creationId="{F00FD687-B902-0FF2-C2F6-547DBCD3DF86}"/>
          </ac:graphicFrameMkLst>
        </pc:graphicFrameChg>
      </pc:sldChg>
      <pc:sldChg chg="delSp modSp new del mod">
        <pc:chgData name="Tirapelle, Monica" userId="ea66f7dc-433e-4dba-b4df-cd22d65dcee2" providerId="ADAL" clId="{9AEC1FED-0FF6-4110-92F1-86BE30546E13}" dt="2022-11-03T11:04:36.892" v="1262" actId="2696"/>
        <pc:sldMkLst>
          <pc:docMk/>
          <pc:sldMk cId="2980928681" sldId="411"/>
        </pc:sldMkLst>
        <pc:spChg chg="mod">
          <ac:chgData name="Tirapelle, Monica" userId="ea66f7dc-433e-4dba-b4df-cd22d65dcee2" providerId="ADAL" clId="{9AEC1FED-0FF6-4110-92F1-86BE30546E13}" dt="2022-11-03T10:47:13.839" v="1106" actId="20577"/>
          <ac:spMkLst>
            <pc:docMk/>
            <pc:sldMk cId="2980928681" sldId="411"/>
            <ac:spMk id="2" creationId="{0B789EAA-AD4F-F2C9-A760-BC420E6C620B}"/>
          </ac:spMkLst>
        </pc:spChg>
        <pc:spChg chg="del">
          <ac:chgData name="Tirapelle, Monica" userId="ea66f7dc-433e-4dba-b4df-cd22d65dcee2" providerId="ADAL" clId="{9AEC1FED-0FF6-4110-92F1-86BE30546E13}" dt="2022-11-03T10:47:20.582" v="1107" actId="478"/>
          <ac:spMkLst>
            <pc:docMk/>
            <pc:sldMk cId="2980928681" sldId="411"/>
            <ac:spMk id="3" creationId="{13576F10-1638-FA2A-88DB-4195BD030268}"/>
          </ac:spMkLst>
        </pc:spChg>
      </pc:sldChg>
      <pc:sldChg chg="addSp delSp modSp new mod">
        <pc:chgData name="Tirapelle, Monica" userId="ea66f7dc-433e-4dba-b4df-cd22d65dcee2" providerId="ADAL" clId="{9AEC1FED-0FF6-4110-92F1-86BE30546E13}" dt="2022-11-03T13:02:53.502" v="1574" actId="20577"/>
        <pc:sldMkLst>
          <pc:docMk/>
          <pc:sldMk cId="1609603268" sldId="412"/>
        </pc:sldMkLst>
        <pc:spChg chg="mod">
          <ac:chgData name="Tirapelle, Monica" userId="ea66f7dc-433e-4dba-b4df-cd22d65dcee2" providerId="ADAL" clId="{9AEC1FED-0FF6-4110-92F1-86BE30546E13}" dt="2022-11-03T13:02:30.281" v="1524"/>
          <ac:spMkLst>
            <pc:docMk/>
            <pc:sldMk cId="1609603268" sldId="412"/>
            <ac:spMk id="2" creationId="{D3F645E0-0033-1ED3-F6D9-846766449FEC}"/>
          </ac:spMkLst>
        </pc:spChg>
        <pc:spChg chg="del">
          <ac:chgData name="Tirapelle, Monica" userId="ea66f7dc-433e-4dba-b4df-cd22d65dcee2" providerId="ADAL" clId="{9AEC1FED-0FF6-4110-92F1-86BE30546E13}" dt="2022-11-03T10:53:36.322" v="1143" actId="478"/>
          <ac:spMkLst>
            <pc:docMk/>
            <pc:sldMk cId="1609603268" sldId="412"/>
            <ac:spMk id="3" creationId="{928B1B5C-79EA-E23D-E438-46AA05063D1E}"/>
          </ac:spMkLst>
        </pc:spChg>
        <pc:spChg chg="add mod">
          <ac:chgData name="Tirapelle, Monica" userId="ea66f7dc-433e-4dba-b4df-cd22d65dcee2" providerId="ADAL" clId="{9AEC1FED-0FF6-4110-92F1-86BE30546E13}" dt="2022-11-03T13:02:53.502" v="1574" actId="20577"/>
          <ac:spMkLst>
            <pc:docMk/>
            <pc:sldMk cId="1609603268" sldId="412"/>
            <ac:spMk id="3" creationId="{A2C5540A-B1F1-2D09-80E8-9A1A0EEFD739}"/>
          </ac:spMkLst>
        </pc:spChg>
        <pc:spChg chg="add del mod">
          <ac:chgData name="Tirapelle, Monica" userId="ea66f7dc-433e-4dba-b4df-cd22d65dcee2" providerId="ADAL" clId="{9AEC1FED-0FF6-4110-92F1-86BE30546E13}" dt="2022-11-03T13:02:20.220" v="1523" actId="478"/>
          <ac:spMkLst>
            <pc:docMk/>
            <pc:sldMk cId="1609603268" sldId="412"/>
            <ac:spMk id="8" creationId="{DCE486F4-D3B1-C321-3CCC-3980BE8589F5}"/>
          </ac:spMkLst>
        </pc:spChg>
        <pc:graphicFrameChg chg="add mod">
          <ac:chgData name="Tirapelle, Monica" userId="ea66f7dc-433e-4dba-b4df-cd22d65dcee2" providerId="ADAL" clId="{9AEC1FED-0FF6-4110-92F1-86BE30546E13}" dt="2022-11-03T11:06:43.114" v="1263" actId="1076"/>
          <ac:graphicFrameMkLst>
            <pc:docMk/>
            <pc:sldMk cId="1609603268" sldId="412"/>
            <ac:graphicFrameMk id="5" creationId="{E22BBBC0-F8F8-9426-4BD6-565AFB7D9EE0}"/>
          </ac:graphicFrameMkLst>
        </pc:graphicFrameChg>
        <pc:graphicFrameChg chg="add mod">
          <ac:chgData name="Tirapelle, Monica" userId="ea66f7dc-433e-4dba-b4df-cd22d65dcee2" providerId="ADAL" clId="{9AEC1FED-0FF6-4110-92F1-86BE30546E13}" dt="2022-11-03T11:06:43.114" v="1263" actId="1076"/>
          <ac:graphicFrameMkLst>
            <pc:docMk/>
            <pc:sldMk cId="1609603268" sldId="412"/>
            <ac:graphicFrameMk id="7" creationId="{F9020F57-2CC7-79E1-0BF9-928A2D3470C5}"/>
          </ac:graphicFrameMkLst>
        </pc:graphicFrameChg>
      </pc:sldChg>
      <pc:sldChg chg="addSp delSp modSp new mod">
        <pc:chgData name="Tirapelle, Monica" userId="ea66f7dc-433e-4dba-b4df-cd22d65dcee2" providerId="ADAL" clId="{9AEC1FED-0FF6-4110-92F1-86BE30546E13}" dt="2022-11-03T13:01:53.877" v="1517" actId="404"/>
        <pc:sldMkLst>
          <pc:docMk/>
          <pc:sldMk cId="3382249116" sldId="413"/>
        </pc:sldMkLst>
        <pc:spChg chg="mod">
          <ac:chgData name="Tirapelle, Monica" userId="ea66f7dc-433e-4dba-b4df-cd22d65dcee2" providerId="ADAL" clId="{9AEC1FED-0FF6-4110-92F1-86BE30546E13}" dt="2022-11-03T13:01:53.877" v="1517" actId="404"/>
          <ac:spMkLst>
            <pc:docMk/>
            <pc:sldMk cId="3382249116" sldId="413"/>
            <ac:spMk id="2" creationId="{C5737CC1-A47F-5973-6053-ACA9312BAE64}"/>
          </ac:spMkLst>
        </pc:spChg>
        <pc:spChg chg="mod">
          <ac:chgData name="Tirapelle, Monica" userId="ea66f7dc-433e-4dba-b4df-cd22d65dcee2" providerId="ADAL" clId="{9AEC1FED-0FF6-4110-92F1-86BE30546E13}" dt="2022-11-03T13:01:33.737" v="1493" actId="20577"/>
          <ac:spMkLst>
            <pc:docMk/>
            <pc:sldMk cId="3382249116" sldId="413"/>
            <ac:spMk id="3" creationId="{0EC68E5F-AA73-FF15-19E2-2371D540963A}"/>
          </ac:spMkLst>
        </pc:spChg>
        <pc:picChg chg="add mod">
          <ac:chgData name="Tirapelle, Monica" userId="ea66f7dc-433e-4dba-b4df-cd22d65dcee2" providerId="ADAL" clId="{9AEC1FED-0FF6-4110-92F1-86BE30546E13}" dt="2022-11-03T12:59:17.428" v="1425" actId="1076"/>
          <ac:picMkLst>
            <pc:docMk/>
            <pc:sldMk cId="3382249116" sldId="413"/>
            <ac:picMk id="6" creationId="{86E47748-5DBB-C56C-26E5-CEFB30F7CA1C}"/>
          </ac:picMkLst>
        </pc:picChg>
        <pc:picChg chg="add mod">
          <ac:chgData name="Tirapelle, Monica" userId="ea66f7dc-433e-4dba-b4df-cd22d65dcee2" providerId="ADAL" clId="{9AEC1FED-0FF6-4110-92F1-86BE30546E13}" dt="2022-11-03T12:59:18.487" v="1426" actId="1076"/>
          <ac:picMkLst>
            <pc:docMk/>
            <pc:sldMk cId="3382249116" sldId="413"/>
            <ac:picMk id="8" creationId="{E5584135-F1DC-3562-2BED-639FB4A1506A}"/>
          </ac:picMkLst>
        </pc:picChg>
        <pc:picChg chg="add del mod">
          <ac:chgData name="Tirapelle, Monica" userId="ea66f7dc-433e-4dba-b4df-cd22d65dcee2" providerId="ADAL" clId="{9AEC1FED-0FF6-4110-92F1-86BE30546E13}" dt="2022-11-03T13:00:56.040" v="1479" actId="478"/>
          <ac:picMkLst>
            <pc:docMk/>
            <pc:sldMk cId="3382249116" sldId="413"/>
            <ac:picMk id="10" creationId="{8222D5D1-9C50-CB82-762B-DE5660A7A163}"/>
          </ac:picMkLst>
        </pc:picChg>
        <pc:picChg chg="add del mod">
          <ac:chgData name="Tirapelle, Monica" userId="ea66f7dc-433e-4dba-b4df-cd22d65dcee2" providerId="ADAL" clId="{9AEC1FED-0FF6-4110-92F1-86BE30546E13}" dt="2022-11-03T13:00:54.689" v="1478" actId="478"/>
          <ac:picMkLst>
            <pc:docMk/>
            <pc:sldMk cId="3382249116" sldId="413"/>
            <ac:picMk id="12" creationId="{9B033879-2E55-0E32-64FA-0F5A53EBA0FA}"/>
          </ac:picMkLst>
        </pc:picChg>
      </pc:sldChg>
      <pc:sldChg chg="addSp delSp modSp add mod">
        <pc:chgData name="Tirapelle, Monica" userId="ea66f7dc-433e-4dba-b4df-cd22d65dcee2" providerId="ADAL" clId="{9AEC1FED-0FF6-4110-92F1-86BE30546E13}" dt="2022-11-03T15:21:58.548" v="1744" actId="478"/>
        <pc:sldMkLst>
          <pc:docMk/>
          <pc:sldMk cId="3244659867" sldId="414"/>
        </pc:sldMkLst>
        <pc:spChg chg="mod">
          <ac:chgData name="Tirapelle, Monica" userId="ea66f7dc-433e-4dba-b4df-cd22d65dcee2" providerId="ADAL" clId="{9AEC1FED-0FF6-4110-92F1-86BE30546E13}" dt="2022-11-03T13:02:00.507" v="1521" actId="404"/>
          <ac:spMkLst>
            <pc:docMk/>
            <pc:sldMk cId="3244659867" sldId="414"/>
            <ac:spMk id="2" creationId="{C5737CC1-A47F-5973-6053-ACA9312BAE64}"/>
          </ac:spMkLst>
        </pc:spChg>
        <pc:spChg chg="mod">
          <ac:chgData name="Tirapelle, Monica" userId="ea66f7dc-433e-4dba-b4df-cd22d65dcee2" providerId="ADAL" clId="{9AEC1FED-0FF6-4110-92F1-86BE30546E13}" dt="2022-11-03T12:59:41.966" v="1452" actId="20577"/>
          <ac:spMkLst>
            <pc:docMk/>
            <pc:sldMk cId="3244659867" sldId="414"/>
            <ac:spMk id="3" creationId="{0EC68E5F-AA73-FF15-19E2-2371D540963A}"/>
          </ac:spMkLst>
        </pc:spChg>
        <pc:spChg chg="add del mod">
          <ac:chgData name="Tirapelle, Monica" userId="ea66f7dc-433e-4dba-b4df-cd22d65dcee2" providerId="ADAL" clId="{9AEC1FED-0FF6-4110-92F1-86BE30546E13}" dt="2022-11-03T15:21:58.548" v="1744" actId="478"/>
          <ac:spMkLst>
            <pc:docMk/>
            <pc:sldMk cId="3244659867" sldId="414"/>
            <ac:spMk id="9" creationId="{25132045-EF51-CA74-0A76-140DD21E5208}"/>
          </ac:spMkLst>
        </pc:spChg>
        <pc:picChg chg="mod">
          <ac:chgData name="Tirapelle, Monica" userId="ea66f7dc-433e-4dba-b4df-cd22d65dcee2" providerId="ADAL" clId="{9AEC1FED-0FF6-4110-92F1-86BE30546E13}" dt="2022-11-03T13:00:16.683" v="1473" actId="554"/>
          <ac:picMkLst>
            <pc:docMk/>
            <pc:sldMk cId="3244659867" sldId="414"/>
            <ac:picMk id="6" creationId="{86E47748-5DBB-C56C-26E5-CEFB30F7CA1C}"/>
          </ac:picMkLst>
        </pc:picChg>
        <pc:picChg chg="add mod">
          <ac:chgData name="Tirapelle, Monica" userId="ea66f7dc-433e-4dba-b4df-cd22d65dcee2" providerId="ADAL" clId="{9AEC1FED-0FF6-4110-92F1-86BE30546E13}" dt="2022-11-03T13:00:16.683" v="1473" actId="554"/>
          <ac:picMkLst>
            <pc:docMk/>
            <pc:sldMk cId="3244659867" sldId="414"/>
            <ac:picMk id="7" creationId="{9E74CFA1-F256-F236-73EE-8F6C5FBA2D64}"/>
          </ac:picMkLst>
        </pc:picChg>
        <pc:picChg chg="add del">
          <ac:chgData name="Tirapelle, Monica" userId="ea66f7dc-433e-4dba-b4df-cd22d65dcee2" providerId="ADAL" clId="{9AEC1FED-0FF6-4110-92F1-86BE30546E13}" dt="2022-11-03T13:00:08.746" v="1461" actId="478"/>
          <ac:picMkLst>
            <pc:docMk/>
            <pc:sldMk cId="3244659867" sldId="414"/>
            <ac:picMk id="8" creationId="{E5584135-F1DC-3562-2BED-639FB4A1506A}"/>
          </ac:picMkLst>
        </pc:picChg>
      </pc:sldChg>
    </pc:docChg>
  </pc:docChgLst>
  <pc:docChgLst>
    <pc:chgData name="Tirapelle, Monica" userId="ea66f7dc-433e-4dba-b4df-cd22d65dcee2" providerId="ADAL" clId="{61B30C5B-EDA5-47C6-8E20-F99A8D569BC5}"/>
    <pc:docChg chg="undo custSel addSld delSld modSld sldOrd">
      <pc:chgData name="Tirapelle, Monica" userId="ea66f7dc-433e-4dba-b4df-cd22d65dcee2" providerId="ADAL" clId="{61B30C5B-EDA5-47C6-8E20-F99A8D569BC5}" dt="2022-07-21T18:07:21.561" v="1395" actId="20577"/>
      <pc:docMkLst>
        <pc:docMk/>
      </pc:docMkLst>
      <pc:sldChg chg="modSp mod">
        <pc:chgData name="Tirapelle, Monica" userId="ea66f7dc-433e-4dba-b4df-cd22d65dcee2" providerId="ADAL" clId="{61B30C5B-EDA5-47C6-8E20-F99A8D569BC5}" dt="2022-07-12T09:16:35.568" v="2" actId="20577"/>
        <pc:sldMkLst>
          <pc:docMk/>
          <pc:sldMk cId="2531566278" sldId="256"/>
        </pc:sldMkLst>
        <pc:spChg chg="mod">
          <ac:chgData name="Tirapelle, Monica" userId="ea66f7dc-433e-4dba-b4df-cd22d65dcee2" providerId="ADAL" clId="{61B30C5B-EDA5-47C6-8E20-F99A8D569BC5}" dt="2022-07-12T09:16:35.568" v="2" actId="20577"/>
          <ac:spMkLst>
            <pc:docMk/>
            <pc:sldMk cId="2531566278" sldId="256"/>
            <ac:spMk id="2" creationId="{00000000-0000-0000-0000-000000000000}"/>
          </ac:spMkLst>
        </pc:spChg>
      </pc:sldChg>
      <pc:sldChg chg="modSp mod">
        <pc:chgData name="Tirapelle, Monica" userId="ea66f7dc-433e-4dba-b4df-cd22d65dcee2" providerId="ADAL" clId="{61B30C5B-EDA5-47C6-8E20-F99A8D569BC5}" dt="2022-07-21T17:36:34.976" v="894" actId="20577"/>
        <pc:sldMkLst>
          <pc:docMk/>
          <pc:sldMk cId="245129166" sldId="319"/>
        </pc:sldMkLst>
        <pc:spChg chg="mod">
          <ac:chgData name="Tirapelle, Monica" userId="ea66f7dc-433e-4dba-b4df-cd22d65dcee2" providerId="ADAL" clId="{61B30C5B-EDA5-47C6-8E20-F99A8D569BC5}" dt="2022-07-21T17:36:34.976" v="894" actId="20577"/>
          <ac:spMkLst>
            <pc:docMk/>
            <pc:sldMk cId="245129166" sldId="319"/>
            <ac:spMk id="3" creationId="{61B4D605-12A5-360C-1F41-17862A2F7CAF}"/>
          </ac:spMkLst>
        </pc:spChg>
      </pc:sldChg>
      <pc:sldChg chg="addSp delSp modSp mod">
        <pc:chgData name="Tirapelle, Monica" userId="ea66f7dc-433e-4dba-b4df-cd22d65dcee2" providerId="ADAL" clId="{61B30C5B-EDA5-47C6-8E20-F99A8D569BC5}" dt="2022-07-12T09:19:48.595" v="44"/>
        <pc:sldMkLst>
          <pc:docMk/>
          <pc:sldMk cId="4071314597" sldId="323"/>
        </pc:sldMkLst>
        <pc:picChg chg="add del mod">
          <ac:chgData name="Tirapelle, Monica" userId="ea66f7dc-433e-4dba-b4df-cd22d65dcee2" providerId="ADAL" clId="{61B30C5B-EDA5-47C6-8E20-F99A8D569BC5}" dt="2022-07-12T09:19:47.544" v="43" actId="478"/>
          <ac:picMkLst>
            <pc:docMk/>
            <pc:sldMk cId="4071314597" sldId="323"/>
            <ac:picMk id="33" creationId="{AA20C3F5-B8AB-8EB1-A285-7A316C6DE1B3}"/>
          </ac:picMkLst>
        </pc:picChg>
        <pc:picChg chg="add mod">
          <ac:chgData name="Tirapelle, Monica" userId="ea66f7dc-433e-4dba-b4df-cd22d65dcee2" providerId="ADAL" clId="{61B30C5B-EDA5-47C6-8E20-F99A8D569BC5}" dt="2022-07-12T09:19:48.595" v="44"/>
          <ac:picMkLst>
            <pc:docMk/>
            <pc:sldMk cId="4071314597" sldId="323"/>
            <ac:picMk id="34" creationId="{7B1B11F4-709C-CE34-5FC0-EDD0BF044B5C}"/>
          </ac:picMkLst>
        </pc:picChg>
      </pc:sldChg>
      <pc:sldChg chg="del">
        <pc:chgData name="Tirapelle, Monica" userId="ea66f7dc-433e-4dba-b4df-cd22d65dcee2" providerId="ADAL" clId="{61B30C5B-EDA5-47C6-8E20-F99A8D569BC5}" dt="2022-07-12T09:59:47.481" v="628" actId="2696"/>
        <pc:sldMkLst>
          <pc:docMk/>
          <pc:sldMk cId="360955963" sldId="324"/>
        </pc:sldMkLst>
      </pc:sldChg>
      <pc:sldChg chg="del">
        <pc:chgData name="Tirapelle, Monica" userId="ea66f7dc-433e-4dba-b4df-cd22d65dcee2" providerId="ADAL" clId="{61B30C5B-EDA5-47C6-8E20-F99A8D569BC5}" dt="2022-07-12T09:59:47.481" v="628" actId="2696"/>
        <pc:sldMkLst>
          <pc:docMk/>
          <pc:sldMk cId="314654188" sldId="325"/>
        </pc:sldMkLst>
      </pc:sldChg>
      <pc:sldChg chg="addSp delSp modSp mod">
        <pc:chgData name="Tirapelle, Monica" userId="ea66f7dc-433e-4dba-b4df-cd22d65dcee2" providerId="ADAL" clId="{61B30C5B-EDA5-47C6-8E20-F99A8D569BC5}" dt="2022-07-12T09:36:51.832" v="301" actId="478"/>
        <pc:sldMkLst>
          <pc:docMk/>
          <pc:sldMk cId="1152387581" sldId="327"/>
        </pc:sldMkLst>
        <pc:picChg chg="del">
          <ac:chgData name="Tirapelle, Monica" userId="ea66f7dc-433e-4dba-b4df-cd22d65dcee2" providerId="ADAL" clId="{61B30C5B-EDA5-47C6-8E20-F99A8D569BC5}" dt="2022-07-12T09:36:51.832" v="301" actId="478"/>
          <ac:picMkLst>
            <pc:docMk/>
            <pc:sldMk cId="1152387581" sldId="327"/>
            <ac:picMk id="9" creationId="{0EDA2D34-C080-EED5-C0CE-485509F39C98}"/>
          </ac:picMkLst>
        </pc:picChg>
        <pc:picChg chg="add mod">
          <ac:chgData name="Tirapelle, Monica" userId="ea66f7dc-433e-4dba-b4df-cd22d65dcee2" providerId="ADAL" clId="{61B30C5B-EDA5-47C6-8E20-F99A8D569BC5}" dt="2022-07-12T09:20:52.682" v="55"/>
          <ac:picMkLst>
            <pc:docMk/>
            <pc:sldMk cId="1152387581" sldId="327"/>
            <ac:picMk id="15" creationId="{AAEAAA41-EAFF-1D58-9931-1D7EC47445E3}"/>
          </ac:picMkLst>
        </pc:picChg>
        <pc:picChg chg="del">
          <ac:chgData name="Tirapelle, Monica" userId="ea66f7dc-433e-4dba-b4df-cd22d65dcee2" providerId="ADAL" clId="{61B30C5B-EDA5-47C6-8E20-F99A8D569BC5}" dt="2022-07-12T09:36:50.516" v="300" actId="478"/>
          <ac:picMkLst>
            <pc:docMk/>
            <pc:sldMk cId="1152387581" sldId="327"/>
            <ac:picMk id="20" creationId="{099F240D-CB8D-9429-DDF3-8DBC412C271E}"/>
          </ac:picMkLst>
        </pc:picChg>
      </pc:sldChg>
      <pc:sldChg chg="addSp delSp modSp mod">
        <pc:chgData name="Tirapelle, Monica" userId="ea66f7dc-433e-4dba-b4df-cd22d65dcee2" providerId="ADAL" clId="{61B30C5B-EDA5-47C6-8E20-F99A8D569BC5}" dt="2022-07-12T09:19:37.687" v="40" actId="14100"/>
        <pc:sldMkLst>
          <pc:docMk/>
          <pc:sldMk cId="521069526" sldId="328"/>
        </pc:sldMkLst>
        <pc:spChg chg="add del mod">
          <ac:chgData name="Tirapelle, Monica" userId="ea66f7dc-433e-4dba-b4df-cd22d65dcee2" providerId="ADAL" clId="{61B30C5B-EDA5-47C6-8E20-F99A8D569BC5}" dt="2022-07-12T09:18:24.122" v="7" actId="478"/>
          <ac:spMkLst>
            <pc:docMk/>
            <pc:sldMk cId="521069526" sldId="328"/>
            <ac:spMk id="6" creationId="{1BA09E47-EE11-FA47-5C7D-234DE73C76A6}"/>
          </ac:spMkLst>
        </pc:spChg>
        <pc:picChg chg="add mod">
          <ac:chgData name="Tirapelle, Monica" userId="ea66f7dc-433e-4dba-b4df-cd22d65dcee2" providerId="ADAL" clId="{61B30C5B-EDA5-47C6-8E20-F99A8D569BC5}" dt="2022-07-12T09:19:37.687" v="40" actId="14100"/>
          <ac:picMkLst>
            <pc:docMk/>
            <pc:sldMk cId="521069526" sldId="328"/>
            <ac:picMk id="5" creationId="{3EE7A728-F496-C561-07E0-345B4B55D1E2}"/>
          </ac:picMkLst>
        </pc:picChg>
      </pc:sldChg>
      <pc:sldChg chg="addSp delSp modSp mod">
        <pc:chgData name="Tirapelle, Monica" userId="ea66f7dc-433e-4dba-b4df-cd22d65dcee2" providerId="ADAL" clId="{61B30C5B-EDA5-47C6-8E20-F99A8D569BC5}" dt="2022-07-20T09:13:22.353" v="873"/>
        <pc:sldMkLst>
          <pc:docMk/>
          <pc:sldMk cId="3741980150" sldId="329"/>
        </pc:sldMkLst>
        <pc:picChg chg="add del mod">
          <ac:chgData name="Tirapelle, Monica" userId="ea66f7dc-433e-4dba-b4df-cd22d65dcee2" providerId="ADAL" clId="{61B30C5B-EDA5-47C6-8E20-F99A8D569BC5}" dt="2022-07-12T09:19:00.919" v="14" actId="478"/>
          <ac:picMkLst>
            <pc:docMk/>
            <pc:sldMk cId="3741980150" sldId="329"/>
            <ac:picMk id="3" creationId="{97FCED8B-6D38-4F3E-5555-0CEB8383B7E2}"/>
          </ac:picMkLst>
        </pc:picChg>
        <pc:picChg chg="add del mod">
          <ac:chgData name="Tirapelle, Monica" userId="ea66f7dc-433e-4dba-b4df-cd22d65dcee2" providerId="ADAL" clId="{61B30C5B-EDA5-47C6-8E20-F99A8D569BC5}" dt="2022-07-12T09:19:41.095" v="41" actId="478"/>
          <ac:picMkLst>
            <pc:docMk/>
            <pc:sldMk cId="3741980150" sldId="329"/>
            <ac:picMk id="11" creationId="{7D2293ED-3BD2-9BAD-3F54-3BD65B9030FD}"/>
          </ac:picMkLst>
        </pc:picChg>
        <pc:picChg chg="add mod">
          <ac:chgData name="Tirapelle, Monica" userId="ea66f7dc-433e-4dba-b4df-cd22d65dcee2" providerId="ADAL" clId="{61B30C5B-EDA5-47C6-8E20-F99A8D569BC5}" dt="2022-07-20T09:13:22.353" v="873"/>
          <ac:picMkLst>
            <pc:docMk/>
            <pc:sldMk cId="3741980150" sldId="329"/>
            <ac:picMk id="11" creationId="{D83DF11B-9D76-DB21-980E-AC2FB57FCFDA}"/>
          </ac:picMkLst>
        </pc:picChg>
        <pc:picChg chg="add del mod">
          <ac:chgData name="Tirapelle, Monica" userId="ea66f7dc-433e-4dba-b4df-cd22d65dcee2" providerId="ADAL" clId="{61B30C5B-EDA5-47C6-8E20-F99A8D569BC5}" dt="2022-07-20T09:13:15.806" v="872" actId="478"/>
          <ac:picMkLst>
            <pc:docMk/>
            <pc:sldMk cId="3741980150" sldId="329"/>
            <ac:picMk id="12" creationId="{49D0C7DF-C7DA-824F-469E-631E4DA0F864}"/>
          </ac:picMkLst>
        </pc:picChg>
      </pc:sldChg>
      <pc:sldChg chg="addSp modSp">
        <pc:chgData name="Tirapelle, Monica" userId="ea66f7dc-433e-4dba-b4df-cd22d65dcee2" providerId="ADAL" clId="{61B30C5B-EDA5-47C6-8E20-F99A8D569BC5}" dt="2022-07-12T09:20:03.319" v="48"/>
        <pc:sldMkLst>
          <pc:docMk/>
          <pc:sldMk cId="2933507037" sldId="330"/>
        </pc:sldMkLst>
        <pc:picChg chg="add mod">
          <ac:chgData name="Tirapelle, Monica" userId="ea66f7dc-433e-4dba-b4df-cd22d65dcee2" providerId="ADAL" clId="{61B30C5B-EDA5-47C6-8E20-F99A8D569BC5}" dt="2022-07-12T09:20:03.319" v="48"/>
          <ac:picMkLst>
            <pc:docMk/>
            <pc:sldMk cId="2933507037" sldId="330"/>
            <ac:picMk id="7" creationId="{29CEB39C-9DCF-F1F8-0C91-5F1081B38FA0}"/>
          </ac:picMkLst>
        </pc:picChg>
      </pc:sldChg>
      <pc:sldChg chg="addSp modSp">
        <pc:chgData name="Tirapelle, Monica" userId="ea66f7dc-433e-4dba-b4df-cd22d65dcee2" providerId="ADAL" clId="{61B30C5B-EDA5-47C6-8E20-F99A8D569BC5}" dt="2022-07-12T09:19:59.534" v="47"/>
        <pc:sldMkLst>
          <pc:docMk/>
          <pc:sldMk cId="2576492242" sldId="331"/>
        </pc:sldMkLst>
        <pc:picChg chg="add mod">
          <ac:chgData name="Tirapelle, Monica" userId="ea66f7dc-433e-4dba-b4df-cd22d65dcee2" providerId="ADAL" clId="{61B30C5B-EDA5-47C6-8E20-F99A8D569BC5}" dt="2022-07-12T09:19:59.534" v="47"/>
          <ac:picMkLst>
            <pc:docMk/>
            <pc:sldMk cId="2576492242" sldId="331"/>
            <ac:picMk id="36" creationId="{0F23B7B9-6485-2402-5389-0C338C4F2C12}"/>
          </ac:picMkLst>
        </pc:picChg>
      </pc:sldChg>
      <pc:sldChg chg="addSp delSp modSp mod">
        <pc:chgData name="Tirapelle, Monica" userId="ea66f7dc-433e-4dba-b4df-cd22d65dcee2" providerId="ADAL" clId="{61B30C5B-EDA5-47C6-8E20-F99A8D569BC5}" dt="2022-07-12T09:19:53.072" v="46"/>
        <pc:sldMkLst>
          <pc:docMk/>
          <pc:sldMk cId="236489199" sldId="332"/>
        </pc:sldMkLst>
        <pc:picChg chg="add del mod">
          <ac:chgData name="Tirapelle, Monica" userId="ea66f7dc-433e-4dba-b4df-cd22d65dcee2" providerId="ADAL" clId="{61B30C5B-EDA5-47C6-8E20-F99A8D569BC5}" dt="2022-07-12T09:19:52.172" v="45" actId="478"/>
          <ac:picMkLst>
            <pc:docMk/>
            <pc:sldMk cId="236489199" sldId="332"/>
            <ac:picMk id="40" creationId="{BDAA4C25-B35D-6D35-6C69-48403D420089}"/>
          </ac:picMkLst>
        </pc:picChg>
        <pc:picChg chg="add mod">
          <ac:chgData name="Tirapelle, Monica" userId="ea66f7dc-433e-4dba-b4df-cd22d65dcee2" providerId="ADAL" clId="{61B30C5B-EDA5-47C6-8E20-F99A8D569BC5}" dt="2022-07-12T09:19:53.072" v="46"/>
          <ac:picMkLst>
            <pc:docMk/>
            <pc:sldMk cId="236489199" sldId="332"/>
            <ac:picMk id="43" creationId="{D8F21FC1-EA6F-0F86-957C-33A1CF286FB8}"/>
          </ac:picMkLst>
        </pc:picChg>
      </pc:sldChg>
      <pc:sldChg chg="addSp modSp mod">
        <pc:chgData name="Tirapelle, Monica" userId="ea66f7dc-433e-4dba-b4df-cd22d65dcee2" providerId="ADAL" clId="{61B30C5B-EDA5-47C6-8E20-F99A8D569BC5}" dt="2022-07-12T09:33:36.802" v="293" actId="1076"/>
        <pc:sldMkLst>
          <pc:docMk/>
          <pc:sldMk cId="1880461222" sldId="334"/>
        </pc:sldMkLst>
        <pc:spChg chg="mod">
          <ac:chgData name="Tirapelle, Monica" userId="ea66f7dc-433e-4dba-b4df-cd22d65dcee2" providerId="ADAL" clId="{61B30C5B-EDA5-47C6-8E20-F99A8D569BC5}" dt="2022-07-12T09:20:46.660" v="54" actId="114"/>
          <ac:spMkLst>
            <pc:docMk/>
            <pc:sldMk cId="1880461222" sldId="334"/>
            <ac:spMk id="3" creationId="{550ACDC9-2D27-9F25-7CBF-E63D5E0EA665}"/>
          </ac:spMkLst>
        </pc:spChg>
        <pc:picChg chg="add mod">
          <ac:chgData name="Tirapelle, Monica" userId="ea66f7dc-433e-4dba-b4df-cd22d65dcee2" providerId="ADAL" clId="{61B30C5B-EDA5-47C6-8E20-F99A8D569BC5}" dt="2022-07-12T09:33:36.802" v="293" actId="1076"/>
          <ac:picMkLst>
            <pc:docMk/>
            <pc:sldMk cId="1880461222" sldId="334"/>
            <ac:picMk id="11" creationId="{9665C9FB-EBEA-336C-84E3-06AB176B8DE7}"/>
          </ac:picMkLst>
        </pc:picChg>
      </pc:sldChg>
      <pc:sldChg chg="modSp mod">
        <pc:chgData name="Tirapelle, Monica" userId="ea66f7dc-433e-4dba-b4df-cd22d65dcee2" providerId="ADAL" clId="{61B30C5B-EDA5-47C6-8E20-F99A8D569BC5}" dt="2022-07-21T18:07:21.561" v="1395" actId="20577"/>
        <pc:sldMkLst>
          <pc:docMk/>
          <pc:sldMk cId="842335643" sldId="335"/>
        </pc:sldMkLst>
        <pc:spChg chg="mod">
          <ac:chgData name="Tirapelle, Monica" userId="ea66f7dc-433e-4dba-b4df-cd22d65dcee2" providerId="ADAL" clId="{61B30C5B-EDA5-47C6-8E20-F99A8D569BC5}" dt="2022-07-21T18:07:21.561" v="1395" actId="20577"/>
          <ac:spMkLst>
            <pc:docMk/>
            <pc:sldMk cId="842335643" sldId="335"/>
            <ac:spMk id="3" creationId="{6992021E-2C84-AC7D-E19B-46266962F816}"/>
          </ac:spMkLst>
        </pc:spChg>
      </pc:sldChg>
      <pc:sldChg chg="delSp modSp add mod">
        <pc:chgData name="Tirapelle, Monica" userId="ea66f7dc-433e-4dba-b4df-cd22d65dcee2" providerId="ADAL" clId="{61B30C5B-EDA5-47C6-8E20-F99A8D569BC5}" dt="2022-07-12T09:34:18.523" v="299" actId="478"/>
        <pc:sldMkLst>
          <pc:docMk/>
          <pc:sldMk cId="3358099468" sldId="336"/>
        </pc:sldMkLst>
        <pc:spChg chg="mod">
          <ac:chgData name="Tirapelle, Monica" userId="ea66f7dc-433e-4dba-b4df-cd22d65dcee2" providerId="ADAL" clId="{61B30C5B-EDA5-47C6-8E20-F99A8D569BC5}" dt="2022-07-12T09:21:10.020" v="63" actId="20577"/>
          <ac:spMkLst>
            <pc:docMk/>
            <pc:sldMk cId="3358099468" sldId="336"/>
            <ac:spMk id="2" creationId="{02227333-0B5B-A5B5-BA05-A985AC061D5B}"/>
          </ac:spMkLst>
        </pc:spChg>
        <pc:spChg chg="mod">
          <ac:chgData name="Tirapelle, Monica" userId="ea66f7dc-433e-4dba-b4df-cd22d65dcee2" providerId="ADAL" clId="{61B30C5B-EDA5-47C6-8E20-F99A8D569BC5}" dt="2022-07-12T09:23:28.084" v="229" actId="20577"/>
          <ac:spMkLst>
            <pc:docMk/>
            <pc:sldMk cId="3358099468" sldId="336"/>
            <ac:spMk id="10" creationId="{843AB86A-DC69-33A4-B98C-4EC4E47D05A6}"/>
          </ac:spMkLst>
        </pc:spChg>
        <pc:picChg chg="del">
          <ac:chgData name="Tirapelle, Monica" userId="ea66f7dc-433e-4dba-b4df-cd22d65dcee2" providerId="ADAL" clId="{61B30C5B-EDA5-47C6-8E20-F99A8D569BC5}" dt="2022-07-12T09:34:18.523" v="299" actId="478"/>
          <ac:picMkLst>
            <pc:docMk/>
            <pc:sldMk cId="3358099468" sldId="336"/>
            <ac:picMk id="9" creationId="{0EDA2D34-C080-EED5-C0CE-485509F39C98}"/>
          </ac:picMkLst>
        </pc:picChg>
        <pc:picChg chg="mod">
          <ac:chgData name="Tirapelle, Monica" userId="ea66f7dc-433e-4dba-b4df-cd22d65dcee2" providerId="ADAL" clId="{61B30C5B-EDA5-47C6-8E20-F99A8D569BC5}" dt="2022-07-12T09:22:10.557" v="68" actId="14826"/>
          <ac:picMkLst>
            <pc:docMk/>
            <pc:sldMk cId="3358099468" sldId="336"/>
            <ac:picMk id="11" creationId="{C0F777F6-CF56-4246-2B2F-362E41B18645}"/>
          </ac:picMkLst>
        </pc:picChg>
        <pc:picChg chg="mod">
          <ac:chgData name="Tirapelle, Monica" userId="ea66f7dc-433e-4dba-b4df-cd22d65dcee2" providerId="ADAL" clId="{61B30C5B-EDA5-47C6-8E20-F99A8D569BC5}" dt="2022-07-12T09:21:50.902" v="66" actId="14826"/>
          <ac:picMkLst>
            <pc:docMk/>
            <pc:sldMk cId="3358099468" sldId="336"/>
            <ac:picMk id="12" creationId="{F6DE72C5-8374-88B3-305D-13BBB423E1BE}"/>
          </ac:picMkLst>
        </pc:picChg>
        <pc:picChg chg="mod">
          <ac:chgData name="Tirapelle, Monica" userId="ea66f7dc-433e-4dba-b4df-cd22d65dcee2" providerId="ADAL" clId="{61B30C5B-EDA5-47C6-8E20-F99A8D569BC5}" dt="2022-07-12T09:21:33.561" v="64" actId="14826"/>
          <ac:picMkLst>
            <pc:docMk/>
            <pc:sldMk cId="3358099468" sldId="336"/>
            <ac:picMk id="13" creationId="{8CA93EC8-4096-3D8F-B62D-738FE8EC2FF4}"/>
          </ac:picMkLst>
        </pc:picChg>
        <pc:picChg chg="mod">
          <ac:chgData name="Tirapelle, Monica" userId="ea66f7dc-433e-4dba-b4df-cd22d65dcee2" providerId="ADAL" clId="{61B30C5B-EDA5-47C6-8E20-F99A8D569BC5}" dt="2022-07-12T09:21:59.101" v="67" actId="14826"/>
          <ac:picMkLst>
            <pc:docMk/>
            <pc:sldMk cId="3358099468" sldId="336"/>
            <ac:picMk id="14" creationId="{259FD0A4-A7D7-3794-EA78-441A29BF62BE}"/>
          </ac:picMkLst>
        </pc:picChg>
        <pc:picChg chg="del">
          <ac:chgData name="Tirapelle, Monica" userId="ea66f7dc-433e-4dba-b4df-cd22d65dcee2" providerId="ADAL" clId="{61B30C5B-EDA5-47C6-8E20-F99A8D569BC5}" dt="2022-07-12T09:21:07.155" v="58" actId="478"/>
          <ac:picMkLst>
            <pc:docMk/>
            <pc:sldMk cId="3358099468" sldId="336"/>
            <ac:picMk id="15" creationId="{AAEAAA41-EAFF-1D58-9931-1D7EC47445E3}"/>
          </ac:picMkLst>
        </pc:picChg>
        <pc:picChg chg="mod">
          <ac:chgData name="Tirapelle, Monica" userId="ea66f7dc-433e-4dba-b4df-cd22d65dcee2" providerId="ADAL" clId="{61B30C5B-EDA5-47C6-8E20-F99A8D569BC5}" dt="2022-07-12T09:21:43.481" v="65" actId="14826"/>
          <ac:picMkLst>
            <pc:docMk/>
            <pc:sldMk cId="3358099468" sldId="336"/>
            <ac:picMk id="16" creationId="{ACEE6047-B822-CFCB-AA60-13DCD3741D6A}"/>
          </ac:picMkLst>
        </pc:picChg>
        <pc:picChg chg="del">
          <ac:chgData name="Tirapelle, Monica" userId="ea66f7dc-433e-4dba-b4df-cd22d65dcee2" providerId="ADAL" clId="{61B30C5B-EDA5-47C6-8E20-F99A8D569BC5}" dt="2022-07-12T09:34:16.276" v="298" actId="478"/>
          <ac:picMkLst>
            <pc:docMk/>
            <pc:sldMk cId="3358099468" sldId="336"/>
            <ac:picMk id="20" creationId="{099F240D-CB8D-9429-DDF3-8DBC412C271E}"/>
          </ac:picMkLst>
        </pc:picChg>
      </pc:sldChg>
      <pc:sldChg chg="add del">
        <pc:chgData name="Tirapelle, Monica" userId="ea66f7dc-433e-4dba-b4df-cd22d65dcee2" providerId="ADAL" clId="{61B30C5B-EDA5-47C6-8E20-F99A8D569BC5}" dt="2022-07-12T09:20:57.253" v="56" actId="2696"/>
        <pc:sldMkLst>
          <pc:docMk/>
          <pc:sldMk cId="3994853211" sldId="336"/>
        </pc:sldMkLst>
      </pc:sldChg>
      <pc:sldChg chg="delSp modSp add mod">
        <pc:chgData name="Tirapelle, Monica" userId="ea66f7dc-433e-4dba-b4df-cd22d65dcee2" providerId="ADAL" clId="{61B30C5B-EDA5-47C6-8E20-F99A8D569BC5}" dt="2022-07-12T09:34:04.447" v="295" actId="478"/>
        <pc:sldMkLst>
          <pc:docMk/>
          <pc:sldMk cId="2680731080" sldId="337"/>
        </pc:sldMkLst>
        <pc:spChg chg="mod">
          <ac:chgData name="Tirapelle, Monica" userId="ea66f7dc-433e-4dba-b4df-cd22d65dcee2" providerId="ADAL" clId="{61B30C5B-EDA5-47C6-8E20-F99A8D569BC5}" dt="2022-07-12T09:23:56.014" v="232" actId="20577"/>
          <ac:spMkLst>
            <pc:docMk/>
            <pc:sldMk cId="2680731080" sldId="337"/>
            <ac:spMk id="2" creationId="{02227333-0B5B-A5B5-BA05-A985AC061D5B}"/>
          </ac:spMkLst>
        </pc:spChg>
        <pc:spChg chg="mod">
          <ac:chgData name="Tirapelle, Monica" userId="ea66f7dc-433e-4dba-b4df-cd22d65dcee2" providerId="ADAL" clId="{61B30C5B-EDA5-47C6-8E20-F99A8D569BC5}" dt="2022-07-12T09:24:01.012" v="236" actId="20577"/>
          <ac:spMkLst>
            <pc:docMk/>
            <pc:sldMk cId="2680731080" sldId="337"/>
            <ac:spMk id="10" creationId="{843AB86A-DC69-33A4-B98C-4EC4E47D05A6}"/>
          </ac:spMkLst>
        </pc:spChg>
        <pc:picChg chg="del">
          <ac:chgData name="Tirapelle, Monica" userId="ea66f7dc-433e-4dba-b4df-cd22d65dcee2" providerId="ADAL" clId="{61B30C5B-EDA5-47C6-8E20-F99A8D569BC5}" dt="2022-07-12T09:34:04.447" v="295" actId="478"/>
          <ac:picMkLst>
            <pc:docMk/>
            <pc:sldMk cId="2680731080" sldId="337"/>
            <ac:picMk id="9" creationId="{0EDA2D34-C080-EED5-C0CE-485509F39C98}"/>
          </ac:picMkLst>
        </pc:picChg>
        <pc:picChg chg="mod">
          <ac:chgData name="Tirapelle, Monica" userId="ea66f7dc-433e-4dba-b4df-cd22d65dcee2" providerId="ADAL" clId="{61B30C5B-EDA5-47C6-8E20-F99A8D569BC5}" dt="2022-07-12T09:24:35.308" v="241" actId="14826"/>
          <ac:picMkLst>
            <pc:docMk/>
            <pc:sldMk cId="2680731080" sldId="337"/>
            <ac:picMk id="11" creationId="{C0F777F6-CF56-4246-2B2F-362E41B18645}"/>
          </ac:picMkLst>
        </pc:picChg>
        <pc:picChg chg="mod">
          <ac:chgData name="Tirapelle, Monica" userId="ea66f7dc-433e-4dba-b4df-cd22d65dcee2" providerId="ADAL" clId="{61B30C5B-EDA5-47C6-8E20-F99A8D569BC5}" dt="2022-07-12T09:24:19.897" v="239" actId="14826"/>
          <ac:picMkLst>
            <pc:docMk/>
            <pc:sldMk cId="2680731080" sldId="337"/>
            <ac:picMk id="12" creationId="{F6DE72C5-8374-88B3-305D-13BBB423E1BE}"/>
          </ac:picMkLst>
        </pc:picChg>
        <pc:picChg chg="mod">
          <ac:chgData name="Tirapelle, Monica" userId="ea66f7dc-433e-4dba-b4df-cd22d65dcee2" providerId="ADAL" clId="{61B30C5B-EDA5-47C6-8E20-F99A8D569BC5}" dt="2022-07-12T09:24:06.370" v="237" actId="14826"/>
          <ac:picMkLst>
            <pc:docMk/>
            <pc:sldMk cId="2680731080" sldId="337"/>
            <ac:picMk id="13" creationId="{8CA93EC8-4096-3D8F-B62D-738FE8EC2FF4}"/>
          </ac:picMkLst>
        </pc:picChg>
        <pc:picChg chg="mod">
          <ac:chgData name="Tirapelle, Monica" userId="ea66f7dc-433e-4dba-b4df-cd22d65dcee2" providerId="ADAL" clId="{61B30C5B-EDA5-47C6-8E20-F99A8D569BC5}" dt="2022-07-12T09:24:26.264" v="240" actId="14826"/>
          <ac:picMkLst>
            <pc:docMk/>
            <pc:sldMk cId="2680731080" sldId="337"/>
            <ac:picMk id="14" creationId="{259FD0A4-A7D7-3794-EA78-441A29BF62BE}"/>
          </ac:picMkLst>
        </pc:picChg>
        <pc:picChg chg="mod">
          <ac:chgData name="Tirapelle, Monica" userId="ea66f7dc-433e-4dba-b4df-cd22d65dcee2" providerId="ADAL" clId="{61B30C5B-EDA5-47C6-8E20-F99A8D569BC5}" dt="2022-07-12T09:24:13.551" v="238" actId="14826"/>
          <ac:picMkLst>
            <pc:docMk/>
            <pc:sldMk cId="2680731080" sldId="337"/>
            <ac:picMk id="16" creationId="{ACEE6047-B822-CFCB-AA60-13DCD3741D6A}"/>
          </ac:picMkLst>
        </pc:picChg>
        <pc:picChg chg="del">
          <ac:chgData name="Tirapelle, Monica" userId="ea66f7dc-433e-4dba-b4df-cd22d65dcee2" providerId="ADAL" clId="{61B30C5B-EDA5-47C6-8E20-F99A8D569BC5}" dt="2022-07-12T09:34:01.068" v="294" actId="478"/>
          <ac:picMkLst>
            <pc:docMk/>
            <pc:sldMk cId="2680731080" sldId="337"/>
            <ac:picMk id="20" creationId="{099F240D-CB8D-9429-DDF3-8DBC412C271E}"/>
          </ac:picMkLst>
        </pc:picChg>
      </pc:sldChg>
      <pc:sldChg chg="delSp modSp add mod">
        <pc:chgData name="Tirapelle, Monica" userId="ea66f7dc-433e-4dba-b4df-cd22d65dcee2" providerId="ADAL" clId="{61B30C5B-EDA5-47C6-8E20-F99A8D569BC5}" dt="2022-07-12T09:34:11.079" v="297" actId="478"/>
        <pc:sldMkLst>
          <pc:docMk/>
          <pc:sldMk cId="2256739662" sldId="338"/>
        </pc:sldMkLst>
        <pc:spChg chg="mod">
          <ac:chgData name="Tirapelle, Monica" userId="ea66f7dc-433e-4dba-b4df-cd22d65dcee2" providerId="ADAL" clId="{61B30C5B-EDA5-47C6-8E20-F99A8D569BC5}" dt="2022-07-12T09:24:48.045" v="246" actId="20577"/>
          <ac:spMkLst>
            <pc:docMk/>
            <pc:sldMk cId="2256739662" sldId="338"/>
            <ac:spMk id="2" creationId="{02227333-0B5B-A5B5-BA05-A985AC061D5B}"/>
          </ac:spMkLst>
        </pc:spChg>
        <pc:spChg chg="mod">
          <ac:chgData name="Tirapelle, Monica" userId="ea66f7dc-433e-4dba-b4df-cd22d65dcee2" providerId="ADAL" clId="{61B30C5B-EDA5-47C6-8E20-F99A8D569BC5}" dt="2022-07-12T09:24:52.829" v="254" actId="20577"/>
          <ac:spMkLst>
            <pc:docMk/>
            <pc:sldMk cId="2256739662" sldId="338"/>
            <ac:spMk id="10" creationId="{843AB86A-DC69-33A4-B98C-4EC4E47D05A6}"/>
          </ac:spMkLst>
        </pc:spChg>
        <pc:picChg chg="del">
          <ac:chgData name="Tirapelle, Monica" userId="ea66f7dc-433e-4dba-b4df-cd22d65dcee2" providerId="ADAL" clId="{61B30C5B-EDA5-47C6-8E20-F99A8D569BC5}" dt="2022-07-12T09:34:11.079" v="297" actId="478"/>
          <ac:picMkLst>
            <pc:docMk/>
            <pc:sldMk cId="2256739662" sldId="338"/>
            <ac:picMk id="9" creationId="{0EDA2D34-C080-EED5-C0CE-485509F39C98}"/>
          </ac:picMkLst>
        </pc:picChg>
        <pc:picChg chg="mod">
          <ac:chgData name="Tirapelle, Monica" userId="ea66f7dc-433e-4dba-b4df-cd22d65dcee2" providerId="ADAL" clId="{61B30C5B-EDA5-47C6-8E20-F99A8D569BC5}" dt="2022-07-12T09:25:29.174" v="259" actId="14826"/>
          <ac:picMkLst>
            <pc:docMk/>
            <pc:sldMk cId="2256739662" sldId="338"/>
            <ac:picMk id="11" creationId="{C0F777F6-CF56-4246-2B2F-362E41B18645}"/>
          </ac:picMkLst>
        </pc:picChg>
        <pc:picChg chg="mod">
          <ac:chgData name="Tirapelle, Monica" userId="ea66f7dc-433e-4dba-b4df-cd22d65dcee2" providerId="ADAL" clId="{61B30C5B-EDA5-47C6-8E20-F99A8D569BC5}" dt="2022-07-12T09:25:17.713" v="257" actId="14826"/>
          <ac:picMkLst>
            <pc:docMk/>
            <pc:sldMk cId="2256739662" sldId="338"/>
            <ac:picMk id="12" creationId="{F6DE72C5-8374-88B3-305D-13BBB423E1BE}"/>
          </ac:picMkLst>
        </pc:picChg>
        <pc:picChg chg="mod">
          <ac:chgData name="Tirapelle, Monica" userId="ea66f7dc-433e-4dba-b4df-cd22d65dcee2" providerId="ADAL" clId="{61B30C5B-EDA5-47C6-8E20-F99A8D569BC5}" dt="2022-07-12T09:25:03.947" v="255" actId="14826"/>
          <ac:picMkLst>
            <pc:docMk/>
            <pc:sldMk cId="2256739662" sldId="338"/>
            <ac:picMk id="13" creationId="{8CA93EC8-4096-3D8F-B62D-738FE8EC2FF4}"/>
          </ac:picMkLst>
        </pc:picChg>
        <pc:picChg chg="mod">
          <ac:chgData name="Tirapelle, Monica" userId="ea66f7dc-433e-4dba-b4df-cd22d65dcee2" providerId="ADAL" clId="{61B30C5B-EDA5-47C6-8E20-F99A8D569BC5}" dt="2022-07-12T09:25:22.827" v="258" actId="14826"/>
          <ac:picMkLst>
            <pc:docMk/>
            <pc:sldMk cId="2256739662" sldId="338"/>
            <ac:picMk id="14" creationId="{259FD0A4-A7D7-3794-EA78-441A29BF62BE}"/>
          </ac:picMkLst>
        </pc:picChg>
        <pc:picChg chg="mod">
          <ac:chgData name="Tirapelle, Monica" userId="ea66f7dc-433e-4dba-b4df-cd22d65dcee2" providerId="ADAL" clId="{61B30C5B-EDA5-47C6-8E20-F99A8D569BC5}" dt="2022-07-12T09:25:12.214" v="256" actId="14826"/>
          <ac:picMkLst>
            <pc:docMk/>
            <pc:sldMk cId="2256739662" sldId="338"/>
            <ac:picMk id="16" creationId="{ACEE6047-B822-CFCB-AA60-13DCD3741D6A}"/>
          </ac:picMkLst>
        </pc:picChg>
        <pc:picChg chg="del">
          <ac:chgData name="Tirapelle, Monica" userId="ea66f7dc-433e-4dba-b4df-cd22d65dcee2" providerId="ADAL" clId="{61B30C5B-EDA5-47C6-8E20-F99A8D569BC5}" dt="2022-07-12T09:34:08.891" v="296" actId="478"/>
          <ac:picMkLst>
            <pc:docMk/>
            <pc:sldMk cId="2256739662" sldId="338"/>
            <ac:picMk id="20" creationId="{099F240D-CB8D-9429-DDF3-8DBC412C271E}"/>
          </ac:picMkLst>
        </pc:picChg>
      </pc:sldChg>
      <pc:sldChg chg="addSp delSp modSp new mod ord modShow">
        <pc:chgData name="Tirapelle, Monica" userId="ea66f7dc-433e-4dba-b4df-cd22d65dcee2" providerId="ADAL" clId="{61B30C5B-EDA5-47C6-8E20-F99A8D569BC5}" dt="2022-07-21T18:05:35.165" v="1394"/>
        <pc:sldMkLst>
          <pc:docMk/>
          <pc:sldMk cId="1428497820" sldId="339"/>
        </pc:sldMkLst>
        <pc:spChg chg="mod">
          <ac:chgData name="Tirapelle, Monica" userId="ea66f7dc-433e-4dba-b4df-cd22d65dcee2" providerId="ADAL" clId="{61B30C5B-EDA5-47C6-8E20-F99A8D569BC5}" dt="2022-07-12T09:55:20.719" v="374" actId="20577"/>
          <ac:spMkLst>
            <pc:docMk/>
            <pc:sldMk cId="1428497820" sldId="339"/>
            <ac:spMk id="2" creationId="{F4F54E97-52D8-37C5-BCEB-01C5C7D21A36}"/>
          </ac:spMkLst>
        </pc:spChg>
        <pc:spChg chg="del">
          <ac:chgData name="Tirapelle, Monica" userId="ea66f7dc-433e-4dba-b4df-cd22d65dcee2" providerId="ADAL" clId="{61B30C5B-EDA5-47C6-8E20-F99A8D569BC5}" dt="2022-07-12T09:29:34.863" v="261"/>
          <ac:spMkLst>
            <pc:docMk/>
            <pc:sldMk cId="1428497820" sldId="339"/>
            <ac:spMk id="3" creationId="{F2710C60-6753-0429-4BCD-23DD9D5D8766}"/>
          </ac:spMkLst>
        </pc:spChg>
        <pc:spChg chg="add del mod">
          <ac:chgData name="Tirapelle, Monica" userId="ea66f7dc-433e-4dba-b4df-cd22d65dcee2" providerId="ADAL" clId="{61B30C5B-EDA5-47C6-8E20-F99A8D569BC5}" dt="2022-07-12T09:29:51.295" v="264"/>
          <ac:spMkLst>
            <pc:docMk/>
            <pc:sldMk cId="1428497820" sldId="339"/>
            <ac:spMk id="7" creationId="{13EB20E8-FEA6-2187-F8E3-C5167B6D468D}"/>
          </ac:spMkLst>
        </pc:spChg>
        <pc:spChg chg="add del mod">
          <ac:chgData name="Tirapelle, Monica" userId="ea66f7dc-433e-4dba-b4df-cd22d65dcee2" providerId="ADAL" clId="{61B30C5B-EDA5-47C6-8E20-F99A8D569BC5}" dt="2022-07-12T09:30:19.457" v="267"/>
          <ac:spMkLst>
            <pc:docMk/>
            <pc:sldMk cId="1428497820" sldId="339"/>
            <ac:spMk id="10" creationId="{D329DA66-555D-F4E9-4460-F471134A3276}"/>
          </ac:spMkLst>
        </pc:spChg>
        <pc:spChg chg="add del mod">
          <ac:chgData name="Tirapelle, Monica" userId="ea66f7dc-433e-4dba-b4df-cd22d65dcee2" providerId="ADAL" clId="{61B30C5B-EDA5-47C6-8E20-F99A8D569BC5}" dt="2022-07-12T09:31:26.859" v="286" actId="478"/>
          <ac:spMkLst>
            <pc:docMk/>
            <pc:sldMk cId="1428497820" sldId="339"/>
            <ac:spMk id="14" creationId="{0C6764D1-7E11-8C3A-CF23-B3BEC17F9E14}"/>
          </ac:spMkLst>
        </pc:spChg>
        <pc:spChg chg="add mod">
          <ac:chgData name="Tirapelle, Monica" userId="ea66f7dc-433e-4dba-b4df-cd22d65dcee2" providerId="ADAL" clId="{61B30C5B-EDA5-47C6-8E20-F99A8D569BC5}" dt="2022-07-12T10:05:21.545" v="860" actId="1076"/>
          <ac:spMkLst>
            <pc:docMk/>
            <pc:sldMk cId="1428497820" sldId="339"/>
            <ac:spMk id="19" creationId="{B7BD1934-0A9D-AA1A-B828-D870EA916D51}"/>
          </ac:spMkLst>
        </pc:spChg>
        <pc:spChg chg="add mod">
          <ac:chgData name="Tirapelle, Monica" userId="ea66f7dc-433e-4dba-b4df-cd22d65dcee2" providerId="ADAL" clId="{61B30C5B-EDA5-47C6-8E20-F99A8D569BC5}" dt="2022-07-12T10:05:54.746" v="864" actId="207"/>
          <ac:spMkLst>
            <pc:docMk/>
            <pc:sldMk cId="1428497820" sldId="339"/>
            <ac:spMk id="21" creationId="{721DD770-2853-3376-02B6-CA0F38D4B5D1}"/>
          </ac:spMkLst>
        </pc:spChg>
        <pc:graphicFrameChg chg="add del mod">
          <ac:chgData name="Tirapelle, Monica" userId="ea66f7dc-433e-4dba-b4df-cd22d65dcee2" providerId="ADAL" clId="{61B30C5B-EDA5-47C6-8E20-F99A8D569BC5}" dt="2022-07-12T09:29:47.386" v="263" actId="478"/>
          <ac:graphicFrameMkLst>
            <pc:docMk/>
            <pc:sldMk cId="1428497820" sldId="339"/>
            <ac:graphicFrameMk id="5" creationId="{73EFCFB4-DC11-972C-AD9D-3C4D32FB1749}"/>
          </ac:graphicFrameMkLst>
        </pc:graphicFrameChg>
        <pc:graphicFrameChg chg="add del mod">
          <ac:chgData name="Tirapelle, Monica" userId="ea66f7dc-433e-4dba-b4df-cd22d65dcee2" providerId="ADAL" clId="{61B30C5B-EDA5-47C6-8E20-F99A8D569BC5}" dt="2022-07-12T09:29:56.741" v="266" actId="478"/>
          <ac:graphicFrameMkLst>
            <pc:docMk/>
            <pc:sldMk cId="1428497820" sldId="339"/>
            <ac:graphicFrameMk id="8" creationId="{76DB2F16-3F88-E611-87A5-665C05A56490}"/>
          </ac:graphicFrameMkLst>
        </pc:graphicFrameChg>
        <pc:graphicFrameChg chg="add del mod modGraphic">
          <ac:chgData name="Tirapelle, Monica" userId="ea66f7dc-433e-4dba-b4df-cd22d65dcee2" providerId="ADAL" clId="{61B30C5B-EDA5-47C6-8E20-F99A8D569BC5}" dt="2022-07-12T09:31:23.586" v="285" actId="478"/>
          <ac:graphicFrameMkLst>
            <pc:docMk/>
            <pc:sldMk cId="1428497820" sldId="339"/>
            <ac:graphicFrameMk id="11" creationId="{73309DD9-FB29-8283-B499-E91CF453AD59}"/>
          </ac:graphicFrameMkLst>
        </pc:graphicFrameChg>
        <pc:graphicFrameChg chg="add mod modGraphic">
          <ac:chgData name="Tirapelle, Monica" userId="ea66f7dc-433e-4dba-b4df-cd22d65dcee2" providerId="ADAL" clId="{61B30C5B-EDA5-47C6-8E20-F99A8D569BC5}" dt="2022-07-12T10:03:12.974" v="721" actId="14100"/>
          <ac:graphicFrameMkLst>
            <pc:docMk/>
            <pc:sldMk cId="1428497820" sldId="339"/>
            <ac:graphicFrameMk id="12" creationId="{2645B0B3-12BF-5944-7A85-3E0A9040AD95}"/>
          </ac:graphicFrameMkLst>
        </pc:graphicFrameChg>
        <pc:picChg chg="add del mod">
          <ac:chgData name="Tirapelle, Monica" userId="ea66f7dc-433e-4dba-b4df-cd22d65dcee2" providerId="ADAL" clId="{61B30C5B-EDA5-47C6-8E20-F99A8D569BC5}" dt="2022-07-12T09:54:20.229" v="349" actId="478"/>
          <ac:picMkLst>
            <pc:docMk/>
            <pc:sldMk cId="1428497820" sldId="339"/>
            <ac:picMk id="16" creationId="{44CAC5FB-5F06-8853-42A0-BA353DE77BFC}"/>
          </ac:picMkLst>
        </pc:picChg>
        <pc:picChg chg="add mod">
          <ac:chgData name="Tirapelle, Monica" userId="ea66f7dc-433e-4dba-b4df-cd22d65dcee2" providerId="ADAL" clId="{61B30C5B-EDA5-47C6-8E20-F99A8D569BC5}" dt="2022-07-12T10:05:17.102" v="859" actId="1076"/>
          <ac:picMkLst>
            <pc:docMk/>
            <pc:sldMk cId="1428497820" sldId="339"/>
            <ac:picMk id="18" creationId="{1030C834-4FBD-8EA1-9053-CAC1AD71DB22}"/>
          </ac:picMkLst>
        </pc:picChg>
      </pc:sldChg>
      <pc:sldChg chg="addSp delSp modSp add mod">
        <pc:chgData name="Tirapelle, Monica" userId="ea66f7dc-433e-4dba-b4df-cd22d65dcee2" providerId="ADAL" clId="{61B30C5B-EDA5-47C6-8E20-F99A8D569BC5}" dt="2022-07-21T18:03:51.928" v="1343" actId="20577"/>
        <pc:sldMkLst>
          <pc:docMk/>
          <pc:sldMk cId="575053920" sldId="340"/>
        </pc:sldMkLst>
        <pc:spChg chg="add del mod">
          <ac:chgData name="Tirapelle, Monica" userId="ea66f7dc-433e-4dba-b4df-cd22d65dcee2" providerId="ADAL" clId="{61B30C5B-EDA5-47C6-8E20-F99A8D569BC5}" dt="2022-07-12T10:15:19.118" v="867" actId="478"/>
          <ac:spMkLst>
            <pc:docMk/>
            <pc:sldMk cId="575053920" sldId="340"/>
            <ac:spMk id="3" creationId="{442ED801-149F-2BA3-B6C3-DA033B012FB3}"/>
          </ac:spMkLst>
        </pc:spChg>
        <pc:spChg chg="add del mod">
          <ac:chgData name="Tirapelle, Monica" userId="ea66f7dc-433e-4dba-b4df-cd22d65dcee2" providerId="ADAL" clId="{61B30C5B-EDA5-47C6-8E20-F99A8D569BC5}" dt="2022-07-12T10:15:23.206" v="870" actId="478"/>
          <ac:spMkLst>
            <pc:docMk/>
            <pc:sldMk cId="575053920" sldId="340"/>
            <ac:spMk id="8" creationId="{9836D6B6-639E-90BF-23D4-1BA86904F403}"/>
          </ac:spMkLst>
        </pc:spChg>
        <pc:spChg chg="mod">
          <ac:chgData name="Tirapelle, Monica" userId="ea66f7dc-433e-4dba-b4df-cd22d65dcee2" providerId="ADAL" clId="{61B30C5B-EDA5-47C6-8E20-F99A8D569BC5}" dt="2022-07-21T18:03:51.928" v="1343" actId="20577"/>
          <ac:spMkLst>
            <pc:docMk/>
            <pc:sldMk cId="575053920" sldId="340"/>
            <ac:spMk id="19" creationId="{B7BD1934-0A9D-AA1A-B828-D870EA916D51}"/>
          </ac:spMkLst>
        </pc:spChg>
        <pc:picChg chg="add del mod">
          <ac:chgData name="Tirapelle, Monica" userId="ea66f7dc-433e-4dba-b4df-cd22d65dcee2" providerId="ADAL" clId="{61B30C5B-EDA5-47C6-8E20-F99A8D569BC5}" dt="2022-07-12T10:15:14.218" v="866" actId="478"/>
          <ac:picMkLst>
            <pc:docMk/>
            <pc:sldMk cId="575053920" sldId="340"/>
            <ac:picMk id="6" creationId="{050B1BF3-B783-1A69-40EA-64367ED0E103}"/>
          </ac:picMkLst>
        </pc:picChg>
        <pc:picChg chg="add del">
          <ac:chgData name="Tirapelle, Monica" userId="ea66f7dc-433e-4dba-b4df-cd22d65dcee2" providerId="ADAL" clId="{61B30C5B-EDA5-47C6-8E20-F99A8D569BC5}" dt="2022-07-12T10:15:21.847" v="869" actId="478"/>
          <ac:picMkLst>
            <pc:docMk/>
            <pc:sldMk cId="575053920" sldId="340"/>
            <ac:picMk id="18" creationId="{1030C834-4FBD-8EA1-9053-CAC1AD71DB22}"/>
          </ac:picMkLst>
        </pc:picChg>
      </pc:sldChg>
      <pc:sldChg chg="add">
        <pc:chgData name="Tirapelle, Monica" userId="ea66f7dc-433e-4dba-b4df-cd22d65dcee2" providerId="ADAL" clId="{61B30C5B-EDA5-47C6-8E20-F99A8D569BC5}" dt="2022-07-12T10:15:10.356" v="865" actId="2890"/>
        <pc:sldMkLst>
          <pc:docMk/>
          <pc:sldMk cId="571138964" sldId="341"/>
        </pc:sldMkLst>
      </pc:sldChg>
      <pc:sldChg chg="addSp delSp modSp new mod">
        <pc:chgData name="Tirapelle, Monica" userId="ea66f7dc-433e-4dba-b4df-cd22d65dcee2" providerId="ADAL" clId="{61B30C5B-EDA5-47C6-8E20-F99A8D569BC5}" dt="2022-07-21T18:01:36.617" v="1331" actId="20577"/>
        <pc:sldMkLst>
          <pc:docMk/>
          <pc:sldMk cId="3913402217" sldId="342"/>
        </pc:sldMkLst>
        <pc:spChg chg="mod">
          <ac:chgData name="Tirapelle, Monica" userId="ea66f7dc-433e-4dba-b4df-cd22d65dcee2" providerId="ADAL" clId="{61B30C5B-EDA5-47C6-8E20-F99A8D569BC5}" dt="2022-07-21T17:42:44.499" v="934" actId="20577"/>
          <ac:spMkLst>
            <pc:docMk/>
            <pc:sldMk cId="3913402217" sldId="342"/>
            <ac:spMk id="2" creationId="{B7A13532-3A21-8268-F63D-DB3A33DACC7D}"/>
          </ac:spMkLst>
        </pc:spChg>
        <pc:spChg chg="mod">
          <ac:chgData name="Tirapelle, Monica" userId="ea66f7dc-433e-4dba-b4df-cd22d65dcee2" providerId="ADAL" clId="{61B30C5B-EDA5-47C6-8E20-F99A8D569BC5}" dt="2022-07-21T18:01:36.617" v="1331" actId="20577"/>
          <ac:spMkLst>
            <pc:docMk/>
            <pc:sldMk cId="3913402217" sldId="342"/>
            <ac:spMk id="3" creationId="{AA9A2BEE-2C6A-3504-E8D7-FF441297B063}"/>
          </ac:spMkLst>
        </pc:spChg>
        <pc:spChg chg="add mod">
          <ac:chgData name="Tirapelle, Monica" userId="ea66f7dc-433e-4dba-b4df-cd22d65dcee2" providerId="ADAL" clId="{61B30C5B-EDA5-47C6-8E20-F99A8D569BC5}" dt="2022-07-21T17:41:41.287" v="909"/>
          <ac:spMkLst>
            <pc:docMk/>
            <pc:sldMk cId="3913402217" sldId="342"/>
            <ac:spMk id="5" creationId="{6BD7ADE3-6B93-443B-AA8A-D31A0E0E0127}"/>
          </ac:spMkLst>
        </pc:spChg>
        <pc:spChg chg="add mod">
          <ac:chgData name="Tirapelle, Monica" userId="ea66f7dc-433e-4dba-b4df-cd22d65dcee2" providerId="ADAL" clId="{61B30C5B-EDA5-47C6-8E20-F99A8D569BC5}" dt="2022-07-21T17:57:50.010" v="1247" actId="1076"/>
          <ac:spMkLst>
            <pc:docMk/>
            <pc:sldMk cId="3913402217" sldId="342"/>
            <ac:spMk id="7" creationId="{EC51D19B-3633-3811-8299-BA15930C698E}"/>
          </ac:spMkLst>
        </pc:spChg>
        <pc:spChg chg="add mod">
          <ac:chgData name="Tirapelle, Monica" userId="ea66f7dc-433e-4dba-b4df-cd22d65dcee2" providerId="ADAL" clId="{61B30C5B-EDA5-47C6-8E20-F99A8D569BC5}" dt="2022-07-21T17:57:50.010" v="1247" actId="1076"/>
          <ac:spMkLst>
            <pc:docMk/>
            <pc:sldMk cId="3913402217" sldId="342"/>
            <ac:spMk id="8" creationId="{6723D4A8-F0F6-58E8-7A4D-FB5BD0797475}"/>
          </ac:spMkLst>
        </pc:spChg>
        <pc:spChg chg="add mod">
          <ac:chgData name="Tirapelle, Monica" userId="ea66f7dc-433e-4dba-b4df-cd22d65dcee2" providerId="ADAL" clId="{61B30C5B-EDA5-47C6-8E20-F99A8D569BC5}" dt="2022-07-21T17:57:50.010" v="1247" actId="1076"/>
          <ac:spMkLst>
            <pc:docMk/>
            <pc:sldMk cId="3913402217" sldId="342"/>
            <ac:spMk id="9" creationId="{F3B5DF37-B423-9AE8-1DBD-0274E04D5C96}"/>
          </ac:spMkLst>
        </pc:spChg>
        <pc:spChg chg="add del mod">
          <ac:chgData name="Tirapelle, Monica" userId="ea66f7dc-433e-4dba-b4df-cd22d65dcee2" providerId="ADAL" clId="{61B30C5B-EDA5-47C6-8E20-F99A8D569BC5}" dt="2022-07-21T17:43:41.500" v="939" actId="478"/>
          <ac:spMkLst>
            <pc:docMk/>
            <pc:sldMk cId="3913402217" sldId="342"/>
            <ac:spMk id="10" creationId="{EB74B323-D949-5E5B-44E3-BBB945898B3A}"/>
          </ac:spMkLst>
        </pc:spChg>
        <pc:spChg chg="add mod">
          <ac:chgData name="Tirapelle, Monica" userId="ea66f7dc-433e-4dba-b4df-cd22d65dcee2" providerId="ADAL" clId="{61B30C5B-EDA5-47C6-8E20-F99A8D569BC5}" dt="2022-07-21T17:57:50.010" v="1247" actId="1076"/>
          <ac:spMkLst>
            <pc:docMk/>
            <pc:sldMk cId="3913402217" sldId="342"/>
            <ac:spMk id="12" creationId="{B0E5220C-D936-8C74-482E-F250204D5510}"/>
          </ac:spMkLst>
        </pc:spChg>
        <pc:spChg chg="add mod">
          <ac:chgData name="Tirapelle, Monica" userId="ea66f7dc-433e-4dba-b4df-cd22d65dcee2" providerId="ADAL" clId="{61B30C5B-EDA5-47C6-8E20-F99A8D569BC5}" dt="2022-07-21T17:57:50.010" v="1247" actId="1076"/>
          <ac:spMkLst>
            <pc:docMk/>
            <pc:sldMk cId="3913402217" sldId="342"/>
            <ac:spMk id="13" creationId="{314405C1-33F9-E0DB-EA5E-5D793FF1D748}"/>
          </ac:spMkLst>
        </pc:spChg>
        <pc:spChg chg="add del mod">
          <ac:chgData name="Tirapelle, Monica" userId="ea66f7dc-433e-4dba-b4df-cd22d65dcee2" providerId="ADAL" clId="{61B30C5B-EDA5-47C6-8E20-F99A8D569BC5}" dt="2022-07-21T17:46:09.259" v="1064" actId="478"/>
          <ac:spMkLst>
            <pc:docMk/>
            <pc:sldMk cId="3913402217" sldId="342"/>
            <ac:spMk id="14" creationId="{7FCC01D8-DA3F-4550-3843-D01846F21A7C}"/>
          </ac:spMkLst>
        </pc:spChg>
        <pc:spChg chg="add del mod">
          <ac:chgData name="Tirapelle, Monica" userId="ea66f7dc-433e-4dba-b4df-cd22d65dcee2" providerId="ADAL" clId="{61B30C5B-EDA5-47C6-8E20-F99A8D569BC5}" dt="2022-07-21T17:57:50.010" v="1247" actId="1076"/>
          <ac:spMkLst>
            <pc:docMk/>
            <pc:sldMk cId="3913402217" sldId="342"/>
            <ac:spMk id="15" creationId="{337F6010-4CB5-C104-7192-372758C133DD}"/>
          </ac:spMkLst>
        </pc:spChg>
        <pc:spChg chg="add mod">
          <ac:chgData name="Tirapelle, Monica" userId="ea66f7dc-433e-4dba-b4df-cd22d65dcee2" providerId="ADAL" clId="{61B30C5B-EDA5-47C6-8E20-F99A8D569BC5}" dt="2022-07-21T17:57:50.010" v="1247" actId="1076"/>
          <ac:spMkLst>
            <pc:docMk/>
            <pc:sldMk cId="3913402217" sldId="342"/>
            <ac:spMk id="19" creationId="{B3F4285E-1554-E8B8-3D62-6D198D9B8A4B}"/>
          </ac:spMkLst>
        </pc:spChg>
        <pc:spChg chg="add mod">
          <ac:chgData name="Tirapelle, Monica" userId="ea66f7dc-433e-4dba-b4df-cd22d65dcee2" providerId="ADAL" clId="{61B30C5B-EDA5-47C6-8E20-F99A8D569BC5}" dt="2022-07-21T17:57:50.010" v="1247" actId="1076"/>
          <ac:spMkLst>
            <pc:docMk/>
            <pc:sldMk cId="3913402217" sldId="342"/>
            <ac:spMk id="20" creationId="{52CBD4EF-B4AD-7D25-7ACB-EA43BABD5E3F}"/>
          </ac:spMkLst>
        </pc:spChg>
        <pc:spChg chg="add mod">
          <ac:chgData name="Tirapelle, Monica" userId="ea66f7dc-433e-4dba-b4df-cd22d65dcee2" providerId="ADAL" clId="{61B30C5B-EDA5-47C6-8E20-F99A8D569BC5}" dt="2022-07-21T17:57:50.010" v="1247" actId="1076"/>
          <ac:spMkLst>
            <pc:docMk/>
            <pc:sldMk cId="3913402217" sldId="342"/>
            <ac:spMk id="21" creationId="{3B71AC8F-CD48-DD8D-397C-F602E08B3E60}"/>
          </ac:spMkLst>
        </pc:spChg>
        <pc:spChg chg="add mod">
          <ac:chgData name="Tirapelle, Monica" userId="ea66f7dc-433e-4dba-b4df-cd22d65dcee2" providerId="ADAL" clId="{61B30C5B-EDA5-47C6-8E20-F99A8D569BC5}" dt="2022-07-21T17:57:50.010" v="1247" actId="1076"/>
          <ac:spMkLst>
            <pc:docMk/>
            <pc:sldMk cId="3913402217" sldId="342"/>
            <ac:spMk id="22" creationId="{1E21DCC8-329E-C0B6-FB3C-C3433AF4D48B}"/>
          </ac:spMkLst>
        </pc:spChg>
        <pc:spChg chg="add mod ord">
          <ac:chgData name="Tirapelle, Monica" userId="ea66f7dc-433e-4dba-b4df-cd22d65dcee2" providerId="ADAL" clId="{61B30C5B-EDA5-47C6-8E20-F99A8D569BC5}" dt="2022-07-21T17:57:50.010" v="1247" actId="1076"/>
          <ac:spMkLst>
            <pc:docMk/>
            <pc:sldMk cId="3913402217" sldId="342"/>
            <ac:spMk id="25" creationId="{5BDEED21-BD51-3368-66EE-AF367EA8FB50}"/>
          </ac:spMkLst>
        </pc:spChg>
        <pc:spChg chg="add mod">
          <ac:chgData name="Tirapelle, Monica" userId="ea66f7dc-433e-4dba-b4df-cd22d65dcee2" providerId="ADAL" clId="{61B30C5B-EDA5-47C6-8E20-F99A8D569BC5}" dt="2022-07-21T17:57:50.010" v="1247" actId="1076"/>
          <ac:spMkLst>
            <pc:docMk/>
            <pc:sldMk cId="3913402217" sldId="342"/>
            <ac:spMk id="26" creationId="{82BFE047-DD77-EF12-4979-6B8248F57E55}"/>
          </ac:spMkLst>
        </pc:spChg>
        <pc:spChg chg="add mod">
          <ac:chgData name="Tirapelle, Monica" userId="ea66f7dc-433e-4dba-b4df-cd22d65dcee2" providerId="ADAL" clId="{61B30C5B-EDA5-47C6-8E20-F99A8D569BC5}" dt="2022-07-21T17:57:50.010" v="1247" actId="1076"/>
          <ac:spMkLst>
            <pc:docMk/>
            <pc:sldMk cId="3913402217" sldId="342"/>
            <ac:spMk id="29" creationId="{D0359E92-E01C-521F-B067-0884F63BBA9C}"/>
          </ac:spMkLst>
        </pc:spChg>
        <pc:spChg chg="add mod">
          <ac:chgData name="Tirapelle, Monica" userId="ea66f7dc-433e-4dba-b4df-cd22d65dcee2" providerId="ADAL" clId="{61B30C5B-EDA5-47C6-8E20-F99A8D569BC5}" dt="2022-07-21T17:57:50.010" v="1247" actId="1076"/>
          <ac:spMkLst>
            <pc:docMk/>
            <pc:sldMk cId="3913402217" sldId="342"/>
            <ac:spMk id="30" creationId="{1885B172-54AA-609D-E57E-44F8A97D99CE}"/>
          </ac:spMkLst>
        </pc:spChg>
        <pc:spChg chg="add del">
          <ac:chgData name="Tirapelle, Monica" userId="ea66f7dc-433e-4dba-b4df-cd22d65dcee2" providerId="ADAL" clId="{61B30C5B-EDA5-47C6-8E20-F99A8D569BC5}" dt="2022-07-21T17:58:00.942" v="1249" actId="22"/>
          <ac:spMkLst>
            <pc:docMk/>
            <pc:sldMk cId="3913402217" sldId="342"/>
            <ac:spMk id="34" creationId="{FF9D6C9F-D16C-7ECE-F971-46A10915BC16}"/>
          </ac:spMkLst>
        </pc:spChg>
        <pc:spChg chg="add mod">
          <ac:chgData name="Tirapelle, Monica" userId="ea66f7dc-433e-4dba-b4df-cd22d65dcee2" providerId="ADAL" clId="{61B30C5B-EDA5-47C6-8E20-F99A8D569BC5}" dt="2022-07-21T17:58:18.653" v="1255" actId="1076"/>
          <ac:spMkLst>
            <pc:docMk/>
            <pc:sldMk cId="3913402217" sldId="342"/>
            <ac:spMk id="36" creationId="{3AC15DD9-C254-6AD3-CE3B-10C7ED510519}"/>
          </ac:spMkLst>
        </pc:spChg>
        <pc:graphicFrameChg chg="add del mod">
          <ac:chgData name="Tirapelle, Monica" userId="ea66f7dc-433e-4dba-b4df-cd22d65dcee2" providerId="ADAL" clId="{61B30C5B-EDA5-47C6-8E20-F99A8D569BC5}" dt="2022-07-21T17:45:19.617" v="1060" actId="478"/>
          <ac:graphicFrameMkLst>
            <pc:docMk/>
            <pc:sldMk cId="3913402217" sldId="342"/>
            <ac:graphicFrameMk id="18" creationId="{91699693-6090-554F-1628-8EA88CD19543}"/>
          </ac:graphicFrameMkLst>
        </pc:graphicFrameChg>
        <pc:picChg chg="add mod">
          <ac:chgData name="Tirapelle, Monica" userId="ea66f7dc-433e-4dba-b4df-cd22d65dcee2" providerId="ADAL" clId="{61B30C5B-EDA5-47C6-8E20-F99A8D569BC5}" dt="2022-07-21T17:57:50.010" v="1247" actId="1076"/>
          <ac:picMkLst>
            <pc:docMk/>
            <pc:sldMk cId="3913402217" sldId="342"/>
            <ac:picMk id="6" creationId="{652108EB-BBAD-094C-7015-62B7B1D62C55}"/>
          </ac:picMkLst>
        </pc:picChg>
        <pc:cxnChg chg="add mod">
          <ac:chgData name="Tirapelle, Monica" userId="ea66f7dc-433e-4dba-b4df-cd22d65dcee2" providerId="ADAL" clId="{61B30C5B-EDA5-47C6-8E20-F99A8D569BC5}" dt="2022-07-21T17:57:50.010" v="1247" actId="1076"/>
          <ac:cxnSpMkLst>
            <pc:docMk/>
            <pc:sldMk cId="3913402217" sldId="342"/>
            <ac:cxnSpMk id="11" creationId="{DF942EB8-4214-F263-6E0D-75159A60453F}"/>
          </ac:cxnSpMkLst>
        </pc:cxnChg>
        <pc:cxnChg chg="add del mod">
          <ac:chgData name="Tirapelle, Monica" userId="ea66f7dc-433e-4dba-b4df-cd22d65dcee2" providerId="ADAL" clId="{61B30C5B-EDA5-47C6-8E20-F99A8D569BC5}" dt="2022-07-21T17:43:42.161" v="940" actId="478"/>
          <ac:cxnSpMkLst>
            <pc:docMk/>
            <pc:sldMk cId="3913402217" sldId="342"/>
            <ac:cxnSpMk id="16" creationId="{023A231B-A04A-A561-EBB1-46FDF1934ED9}"/>
          </ac:cxnSpMkLst>
        </pc:cxnChg>
        <pc:cxnChg chg="add mod">
          <ac:chgData name="Tirapelle, Monica" userId="ea66f7dc-433e-4dba-b4df-cd22d65dcee2" providerId="ADAL" clId="{61B30C5B-EDA5-47C6-8E20-F99A8D569BC5}" dt="2022-07-21T17:57:50.010" v="1247" actId="1076"/>
          <ac:cxnSpMkLst>
            <pc:docMk/>
            <pc:sldMk cId="3913402217" sldId="342"/>
            <ac:cxnSpMk id="23" creationId="{77518660-31A4-7A95-416E-57A7CB603E62}"/>
          </ac:cxnSpMkLst>
        </pc:cxnChg>
        <pc:cxnChg chg="add mod">
          <ac:chgData name="Tirapelle, Monica" userId="ea66f7dc-433e-4dba-b4df-cd22d65dcee2" providerId="ADAL" clId="{61B30C5B-EDA5-47C6-8E20-F99A8D569BC5}" dt="2022-07-21T17:57:50.010" v="1247" actId="1076"/>
          <ac:cxnSpMkLst>
            <pc:docMk/>
            <pc:sldMk cId="3913402217" sldId="342"/>
            <ac:cxnSpMk id="31" creationId="{DDBAB311-640B-4ADD-9227-BE545DF2F704}"/>
          </ac:cxnSpMkLst>
        </pc:cxnChg>
        <pc:cxnChg chg="add del mod">
          <ac:chgData name="Tirapelle, Monica" userId="ea66f7dc-433e-4dba-b4df-cd22d65dcee2" providerId="ADAL" clId="{61B30C5B-EDA5-47C6-8E20-F99A8D569BC5}" dt="2022-07-21T18:00:16.355" v="1270" actId="478"/>
          <ac:cxnSpMkLst>
            <pc:docMk/>
            <pc:sldMk cId="3913402217" sldId="342"/>
            <ac:cxnSpMk id="38" creationId="{59759A3B-FE2A-FCF7-5A86-41FCBCC4F6F6}"/>
          </ac:cxnSpMkLst>
        </pc:cxnChg>
        <pc:cxnChg chg="add del mod">
          <ac:chgData name="Tirapelle, Monica" userId="ea66f7dc-433e-4dba-b4df-cd22d65dcee2" providerId="ADAL" clId="{61B30C5B-EDA5-47C6-8E20-F99A8D569BC5}" dt="2022-07-21T18:00:17.578" v="1271" actId="478"/>
          <ac:cxnSpMkLst>
            <pc:docMk/>
            <pc:sldMk cId="3913402217" sldId="342"/>
            <ac:cxnSpMk id="43" creationId="{D7579A34-A553-3B11-E1F4-277262F212F0}"/>
          </ac:cxnSpMkLst>
        </pc:cxnChg>
      </pc:sldChg>
    </pc:docChg>
  </pc:docChgLst>
  <pc:docChgLst>
    <pc:chgData name="Katsoulas, Konstantinos" userId="5597ff18-1fc8-486c-9b33-66992162b112" providerId="ADAL" clId="{DE07CC5E-D13C-4AA3-A480-59294ABFB5E2}"/>
    <pc:docChg chg="undo custSel addSld delSld modSld sldOrd">
      <pc:chgData name="Katsoulas, Konstantinos" userId="5597ff18-1fc8-486c-9b33-66992162b112" providerId="ADAL" clId="{DE07CC5E-D13C-4AA3-A480-59294ABFB5E2}" dt="2022-01-27T19:11:54.701" v="6482" actId="20577"/>
      <pc:docMkLst>
        <pc:docMk/>
      </pc:docMkLst>
      <pc:sldChg chg="addSp modSp mod">
        <pc:chgData name="Katsoulas, Konstantinos" userId="5597ff18-1fc8-486c-9b33-66992162b112" providerId="ADAL" clId="{DE07CC5E-D13C-4AA3-A480-59294ABFB5E2}" dt="2022-01-27T18:34:29.451" v="3954" actId="5793"/>
        <pc:sldMkLst>
          <pc:docMk/>
          <pc:sldMk cId="3671446597" sldId="264"/>
        </pc:sldMkLst>
        <pc:spChg chg="add mod">
          <ac:chgData name="Katsoulas, Konstantinos" userId="5597ff18-1fc8-486c-9b33-66992162b112" providerId="ADAL" clId="{DE07CC5E-D13C-4AA3-A480-59294ABFB5E2}" dt="2022-01-27T18:07:41.618" v="2820" actId="1076"/>
          <ac:spMkLst>
            <pc:docMk/>
            <pc:sldMk cId="3671446597" sldId="264"/>
            <ac:spMk id="5" creationId="{D241C11C-9C30-4D66-882F-BF644BDB76AE}"/>
          </ac:spMkLst>
        </pc:spChg>
        <pc:spChg chg="mod">
          <ac:chgData name="Katsoulas, Konstantinos" userId="5597ff18-1fc8-486c-9b33-66992162b112" providerId="ADAL" clId="{DE07CC5E-D13C-4AA3-A480-59294ABFB5E2}" dt="2022-01-27T18:34:29.451" v="3954" actId="5793"/>
          <ac:spMkLst>
            <pc:docMk/>
            <pc:sldMk cId="3671446597" sldId="264"/>
            <ac:spMk id="31" creationId="{0095C76B-531C-409D-9ACB-EA5A46A222D9}"/>
          </ac:spMkLst>
        </pc:spChg>
      </pc:sldChg>
      <pc:sldChg chg="addSp delSp modSp new mod">
        <pc:chgData name="Katsoulas, Konstantinos" userId="5597ff18-1fc8-486c-9b33-66992162b112" providerId="ADAL" clId="{DE07CC5E-D13C-4AA3-A480-59294ABFB5E2}" dt="2022-01-27T18:04:23.833" v="2757" actId="22"/>
        <pc:sldMkLst>
          <pc:docMk/>
          <pc:sldMk cId="674265579" sldId="265"/>
        </pc:sldMkLst>
        <pc:spChg chg="mod">
          <ac:chgData name="Katsoulas, Konstantinos" userId="5597ff18-1fc8-486c-9b33-66992162b112" providerId="ADAL" clId="{DE07CC5E-D13C-4AA3-A480-59294ABFB5E2}" dt="2022-01-27T14:25:38.561" v="468" actId="1076"/>
          <ac:spMkLst>
            <pc:docMk/>
            <pc:sldMk cId="674265579" sldId="265"/>
            <ac:spMk id="2" creationId="{D63E16B0-E7FF-4755-AEC6-56B5C9AB120B}"/>
          </ac:spMkLst>
        </pc:spChg>
        <pc:spChg chg="add mod">
          <ac:chgData name="Katsoulas, Konstantinos" userId="5597ff18-1fc8-486c-9b33-66992162b112" providerId="ADAL" clId="{DE07CC5E-D13C-4AA3-A480-59294ABFB5E2}" dt="2022-01-27T16:27:16.978" v="609" actId="1076"/>
          <ac:spMkLst>
            <pc:docMk/>
            <pc:sldMk cId="674265579" sldId="265"/>
            <ac:spMk id="4" creationId="{0F61845F-D284-47F2-AE2E-0A26210F3A7B}"/>
          </ac:spMkLst>
        </pc:spChg>
        <pc:spChg chg="add mod">
          <ac:chgData name="Katsoulas, Konstantinos" userId="5597ff18-1fc8-486c-9b33-66992162b112" providerId="ADAL" clId="{DE07CC5E-D13C-4AA3-A480-59294ABFB5E2}" dt="2022-01-27T16:27:19.951" v="610" actId="1076"/>
          <ac:spMkLst>
            <pc:docMk/>
            <pc:sldMk cId="674265579" sldId="265"/>
            <ac:spMk id="5" creationId="{774E2940-0D87-4668-977A-69A3D38D508B}"/>
          </ac:spMkLst>
        </pc:spChg>
        <pc:spChg chg="add mod">
          <ac:chgData name="Katsoulas, Konstantinos" userId="5597ff18-1fc8-486c-9b33-66992162b112" providerId="ADAL" clId="{DE07CC5E-D13C-4AA3-A480-59294ABFB5E2}" dt="2022-01-27T18:02:26.055" v="2683" actId="20577"/>
          <ac:spMkLst>
            <pc:docMk/>
            <pc:sldMk cId="674265579" sldId="265"/>
            <ac:spMk id="6" creationId="{E963EAE4-CD24-4B85-86D0-399AF05EEC59}"/>
          </ac:spMkLst>
        </pc:spChg>
        <pc:spChg chg="add del mod">
          <ac:chgData name="Katsoulas, Konstantinos" userId="5597ff18-1fc8-486c-9b33-66992162b112" providerId="ADAL" clId="{DE07CC5E-D13C-4AA3-A480-59294ABFB5E2}" dt="2022-01-27T12:53:43.443" v="318"/>
          <ac:spMkLst>
            <pc:docMk/>
            <pc:sldMk cId="674265579" sldId="265"/>
            <ac:spMk id="7" creationId="{E2BFBB2A-D44B-4F73-8FE2-4175AADAB837}"/>
          </ac:spMkLst>
        </pc:spChg>
        <pc:spChg chg="add del">
          <ac:chgData name="Katsoulas, Konstantinos" userId="5597ff18-1fc8-486c-9b33-66992162b112" providerId="ADAL" clId="{DE07CC5E-D13C-4AA3-A480-59294ABFB5E2}" dt="2022-01-27T18:04:23.833" v="2757" actId="22"/>
          <ac:spMkLst>
            <pc:docMk/>
            <pc:sldMk cId="674265579" sldId="265"/>
            <ac:spMk id="9" creationId="{87729B54-F1BE-465A-9498-5A3FF4CC67BA}"/>
          </ac:spMkLst>
        </pc:spChg>
      </pc:sldChg>
      <pc:sldChg chg="del">
        <pc:chgData name="Katsoulas, Konstantinos" userId="5597ff18-1fc8-486c-9b33-66992162b112" providerId="ADAL" clId="{DE07CC5E-D13C-4AA3-A480-59294ABFB5E2}" dt="2022-01-27T12:50:39.709" v="0" actId="47"/>
        <pc:sldMkLst>
          <pc:docMk/>
          <pc:sldMk cId="3001787117" sldId="265"/>
        </pc:sldMkLst>
      </pc:sldChg>
      <pc:sldChg chg="modSp new del mod">
        <pc:chgData name="Katsoulas, Konstantinos" userId="5597ff18-1fc8-486c-9b33-66992162b112" providerId="ADAL" clId="{DE07CC5E-D13C-4AA3-A480-59294ABFB5E2}" dt="2022-01-27T14:25:44.312" v="470" actId="47"/>
        <pc:sldMkLst>
          <pc:docMk/>
          <pc:sldMk cId="32887409" sldId="266"/>
        </pc:sldMkLst>
        <pc:spChg chg="mod">
          <ac:chgData name="Katsoulas, Konstantinos" userId="5597ff18-1fc8-486c-9b33-66992162b112" providerId="ADAL" clId="{DE07CC5E-D13C-4AA3-A480-59294ABFB5E2}" dt="2022-01-27T14:25:42.379" v="469" actId="6549"/>
          <ac:spMkLst>
            <pc:docMk/>
            <pc:sldMk cId="32887409" sldId="266"/>
            <ac:spMk id="2" creationId="{0D3D8E91-2412-4D58-9846-0BB5363948E7}"/>
          </ac:spMkLst>
        </pc:spChg>
      </pc:sldChg>
      <pc:sldChg chg="addSp delSp modSp new mod">
        <pc:chgData name="Katsoulas, Konstantinos" userId="5597ff18-1fc8-486c-9b33-66992162b112" providerId="ADAL" clId="{DE07CC5E-D13C-4AA3-A480-59294ABFB5E2}" dt="2022-01-27T18:05:25.539" v="2815" actId="20577"/>
        <pc:sldMkLst>
          <pc:docMk/>
          <pc:sldMk cId="1360189964" sldId="266"/>
        </pc:sldMkLst>
        <pc:spChg chg="del">
          <ac:chgData name="Katsoulas, Konstantinos" userId="5597ff18-1fc8-486c-9b33-66992162b112" providerId="ADAL" clId="{DE07CC5E-D13C-4AA3-A480-59294ABFB5E2}" dt="2022-01-27T14:25:55.441" v="473" actId="478"/>
          <ac:spMkLst>
            <pc:docMk/>
            <pc:sldMk cId="1360189964" sldId="266"/>
            <ac:spMk id="2" creationId="{D63952BF-1B8A-446B-8D11-9171719AD044}"/>
          </ac:spMkLst>
        </pc:spChg>
        <pc:spChg chg="add mod">
          <ac:chgData name="Katsoulas, Konstantinos" userId="5597ff18-1fc8-486c-9b33-66992162b112" providerId="ADAL" clId="{DE07CC5E-D13C-4AA3-A480-59294ABFB5E2}" dt="2022-01-27T16:27:44.383" v="612" actId="14100"/>
          <ac:spMkLst>
            <pc:docMk/>
            <pc:sldMk cId="1360189964" sldId="266"/>
            <ac:spMk id="4" creationId="{6FAD840F-9766-4498-908D-8B49557E328D}"/>
          </ac:spMkLst>
        </pc:spChg>
        <pc:spChg chg="add del mod">
          <ac:chgData name="Katsoulas, Konstantinos" userId="5597ff18-1fc8-486c-9b33-66992162b112" providerId="ADAL" clId="{DE07CC5E-D13C-4AA3-A480-59294ABFB5E2}" dt="2022-01-27T15:20:30.431" v="496" actId="478"/>
          <ac:spMkLst>
            <pc:docMk/>
            <pc:sldMk cId="1360189964" sldId="266"/>
            <ac:spMk id="6" creationId="{0511AADC-3E5F-4000-B2D7-34AAE6676A0B}"/>
          </ac:spMkLst>
        </pc:spChg>
        <pc:spChg chg="add del mod">
          <ac:chgData name="Katsoulas, Konstantinos" userId="5597ff18-1fc8-486c-9b33-66992162b112" providerId="ADAL" clId="{DE07CC5E-D13C-4AA3-A480-59294ABFB5E2}" dt="2022-01-27T15:20:05.145" v="489" actId="478"/>
          <ac:spMkLst>
            <pc:docMk/>
            <pc:sldMk cId="1360189964" sldId="266"/>
            <ac:spMk id="8" creationId="{7F6ECE62-C74B-4B77-9166-B5D0438A628B}"/>
          </ac:spMkLst>
        </pc:spChg>
        <pc:spChg chg="add mod">
          <ac:chgData name="Katsoulas, Konstantinos" userId="5597ff18-1fc8-486c-9b33-66992162b112" providerId="ADAL" clId="{DE07CC5E-D13C-4AA3-A480-59294ABFB5E2}" dt="2022-01-27T16:32:08.567" v="897" actId="1076"/>
          <ac:spMkLst>
            <pc:docMk/>
            <pc:sldMk cId="1360189964" sldId="266"/>
            <ac:spMk id="10" creationId="{B5BE5882-38F6-460E-A727-B9D51D4803E8}"/>
          </ac:spMkLst>
        </pc:spChg>
        <pc:spChg chg="add mod">
          <ac:chgData name="Katsoulas, Konstantinos" userId="5597ff18-1fc8-486c-9b33-66992162b112" providerId="ADAL" clId="{DE07CC5E-D13C-4AA3-A480-59294ABFB5E2}" dt="2022-01-27T17:27:25.835" v="1895" actId="1076"/>
          <ac:spMkLst>
            <pc:docMk/>
            <pc:sldMk cId="1360189964" sldId="266"/>
            <ac:spMk id="12" creationId="{04085B89-B792-49B6-9CF7-D3E70C72C03D}"/>
          </ac:spMkLst>
        </pc:spChg>
        <pc:spChg chg="add del mod">
          <ac:chgData name="Katsoulas, Konstantinos" userId="5597ff18-1fc8-486c-9b33-66992162b112" providerId="ADAL" clId="{DE07CC5E-D13C-4AA3-A480-59294ABFB5E2}" dt="2022-01-27T16:46:11.350" v="962" actId="1076"/>
          <ac:spMkLst>
            <pc:docMk/>
            <pc:sldMk cId="1360189964" sldId="266"/>
            <ac:spMk id="14" creationId="{6595C915-68AF-4135-B417-128AFE43AB0E}"/>
          </ac:spMkLst>
        </pc:spChg>
        <pc:spChg chg="add mod">
          <ac:chgData name="Katsoulas, Konstantinos" userId="5597ff18-1fc8-486c-9b33-66992162b112" providerId="ADAL" clId="{DE07CC5E-D13C-4AA3-A480-59294ABFB5E2}" dt="2022-01-27T16:47:01.468" v="1007" actId="1076"/>
          <ac:spMkLst>
            <pc:docMk/>
            <pc:sldMk cId="1360189964" sldId="266"/>
            <ac:spMk id="16" creationId="{AFCD503F-B964-4F45-ABAC-B79EA92B4DFF}"/>
          </ac:spMkLst>
        </pc:spChg>
        <pc:spChg chg="add mod">
          <ac:chgData name="Katsoulas, Konstantinos" userId="5597ff18-1fc8-486c-9b33-66992162b112" providerId="ADAL" clId="{DE07CC5E-D13C-4AA3-A480-59294ABFB5E2}" dt="2022-01-27T16:31:53.352" v="892" actId="20577"/>
          <ac:spMkLst>
            <pc:docMk/>
            <pc:sldMk cId="1360189964" sldId="266"/>
            <ac:spMk id="18" creationId="{F15F9C23-8325-4AEB-A5CA-A65AFF14ABF0}"/>
          </ac:spMkLst>
        </pc:spChg>
        <pc:spChg chg="add mod">
          <ac:chgData name="Katsoulas, Konstantinos" userId="5597ff18-1fc8-486c-9b33-66992162b112" providerId="ADAL" clId="{DE07CC5E-D13C-4AA3-A480-59294ABFB5E2}" dt="2022-01-27T16:31:55.616" v="893" actId="20577"/>
          <ac:spMkLst>
            <pc:docMk/>
            <pc:sldMk cId="1360189964" sldId="266"/>
            <ac:spMk id="20" creationId="{0692EB55-B7D1-4506-911E-98D26CDF2408}"/>
          </ac:spMkLst>
        </pc:spChg>
        <pc:spChg chg="add mod">
          <ac:chgData name="Katsoulas, Konstantinos" userId="5597ff18-1fc8-486c-9b33-66992162b112" providerId="ADAL" clId="{DE07CC5E-D13C-4AA3-A480-59294ABFB5E2}" dt="2022-01-27T17:25:51.306" v="1893" actId="1076"/>
          <ac:spMkLst>
            <pc:docMk/>
            <pc:sldMk cId="1360189964" sldId="266"/>
            <ac:spMk id="22" creationId="{6D38FD69-68E7-4A28-8626-8E2993C63E04}"/>
          </ac:spMkLst>
        </pc:spChg>
        <pc:spChg chg="add mod">
          <ac:chgData name="Katsoulas, Konstantinos" userId="5597ff18-1fc8-486c-9b33-66992162b112" providerId="ADAL" clId="{DE07CC5E-D13C-4AA3-A480-59294ABFB5E2}" dt="2022-01-27T16:28:27.501" v="647" actId="20577"/>
          <ac:spMkLst>
            <pc:docMk/>
            <pc:sldMk cId="1360189964" sldId="266"/>
            <ac:spMk id="23" creationId="{ACF83158-BEBE-4151-9CF3-85828020D314}"/>
          </ac:spMkLst>
        </pc:spChg>
        <pc:spChg chg="add mod">
          <ac:chgData name="Katsoulas, Konstantinos" userId="5597ff18-1fc8-486c-9b33-66992162b112" providerId="ADAL" clId="{DE07CC5E-D13C-4AA3-A480-59294ABFB5E2}" dt="2022-01-27T16:29:56.506" v="782" actId="120"/>
          <ac:spMkLst>
            <pc:docMk/>
            <pc:sldMk cId="1360189964" sldId="266"/>
            <ac:spMk id="24" creationId="{F892BC1D-DF5B-413A-9BF3-E560093681DB}"/>
          </ac:spMkLst>
        </pc:spChg>
        <pc:spChg chg="add mod">
          <ac:chgData name="Katsoulas, Konstantinos" userId="5597ff18-1fc8-486c-9b33-66992162b112" providerId="ADAL" clId="{DE07CC5E-D13C-4AA3-A480-59294ABFB5E2}" dt="2022-01-27T16:31:13.336" v="881" actId="1076"/>
          <ac:spMkLst>
            <pc:docMk/>
            <pc:sldMk cId="1360189964" sldId="266"/>
            <ac:spMk id="25" creationId="{D25BC526-4620-4D36-B1A1-D48ACE911562}"/>
          </ac:spMkLst>
        </pc:spChg>
        <pc:spChg chg="add mod">
          <ac:chgData name="Katsoulas, Konstantinos" userId="5597ff18-1fc8-486c-9b33-66992162b112" providerId="ADAL" clId="{DE07CC5E-D13C-4AA3-A480-59294ABFB5E2}" dt="2022-01-27T16:47:39.781" v="1042" actId="1076"/>
          <ac:spMkLst>
            <pc:docMk/>
            <pc:sldMk cId="1360189964" sldId="266"/>
            <ac:spMk id="26" creationId="{4A8609AE-924C-4A8C-9FE3-8CB8C6C2FC83}"/>
          </ac:spMkLst>
        </pc:spChg>
        <pc:spChg chg="add mod">
          <ac:chgData name="Katsoulas, Konstantinos" userId="5597ff18-1fc8-486c-9b33-66992162b112" providerId="ADAL" clId="{DE07CC5E-D13C-4AA3-A480-59294ABFB5E2}" dt="2022-01-27T17:25:17.349" v="1892" actId="20577"/>
          <ac:spMkLst>
            <pc:docMk/>
            <pc:sldMk cId="1360189964" sldId="266"/>
            <ac:spMk id="27" creationId="{4597026C-11E9-4626-9E97-1946B4B30C9F}"/>
          </ac:spMkLst>
        </pc:spChg>
        <pc:spChg chg="add mod">
          <ac:chgData name="Katsoulas, Konstantinos" userId="5597ff18-1fc8-486c-9b33-66992162b112" providerId="ADAL" clId="{DE07CC5E-D13C-4AA3-A480-59294ABFB5E2}" dt="2022-01-27T18:05:25.539" v="2815" actId="20577"/>
          <ac:spMkLst>
            <pc:docMk/>
            <pc:sldMk cId="1360189964" sldId="266"/>
            <ac:spMk id="28" creationId="{F7B628EB-AA45-44D1-91A4-1973D9475399}"/>
          </ac:spMkLst>
        </pc:spChg>
        <pc:spChg chg="add mod">
          <ac:chgData name="Katsoulas, Konstantinos" userId="5597ff18-1fc8-486c-9b33-66992162b112" providerId="ADAL" clId="{DE07CC5E-D13C-4AA3-A480-59294ABFB5E2}" dt="2022-01-27T16:47:43.293" v="1043" actId="1076"/>
          <ac:spMkLst>
            <pc:docMk/>
            <pc:sldMk cId="1360189964" sldId="266"/>
            <ac:spMk id="29" creationId="{16AB8484-415B-4F99-9948-9758A5D32F73}"/>
          </ac:spMkLst>
        </pc:spChg>
        <pc:spChg chg="add mod">
          <ac:chgData name="Katsoulas, Konstantinos" userId="5597ff18-1fc8-486c-9b33-66992162b112" providerId="ADAL" clId="{DE07CC5E-D13C-4AA3-A480-59294ABFB5E2}" dt="2022-01-27T18:04:54.018" v="2771" actId="1076"/>
          <ac:spMkLst>
            <pc:docMk/>
            <pc:sldMk cId="1360189964" sldId="266"/>
            <ac:spMk id="31" creationId="{FD9A86D1-A1EF-4D4C-9D7F-C207DD1197AC}"/>
          </ac:spMkLst>
        </pc:spChg>
      </pc:sldChg>
      <pc:sldChg chg="addSp delSp modSp new mod">
        <pc:chgData name="Katsoulas, Konstantinos" userId="5597ff18-1fc8-486c-9b33-66992162b112" providerId="ADAL" clId="{DE07CC5E-D13C-4AA3-A480-59294ABFB5E2}" dt="2022-01-27T17:24:33.872" v="1884" actId="208"/>
        <pc:sldMkLst>
          <pc:docMk/>
          <pc:sldMk cId="2837336436" sldId="267"/>
        </pc:sldMkLst>
        <pc:spChg chg="del">
          <ac:chgData name="Katsoulas, Konstantinos" userId="5597ff18-1fc8-486c-9b33-66992162b112" providerId="ADAL" clId="{DE07CC5E-D13C-4AA3-A480-59294ABFB5E2}" dt="2022-01-27T16:21:14.764" v="586" actId="478"/>
          <ac:spMkLst>
            <pc:docMk/>
            <pc:sldMk cId="2837336436" sldId="267"/>
            <ac:spMk id="2" creationId="{7F4BC6F5-02B3-45D3-922A-1CEE377F8CE5}"/>
          </ac:spMkLst>
        </pc:spChg>
        <pc:spChg chg="add mod">
          <ac:chgData name="Katsoulas, Konstantinos" userId="5597ff18-1fc8-486c-9b33-66992162b112" providerId="ADAL" clId="{DE07CC5E-D13C-4AA3-A480-59294ABFB5E2}" dt="2022-01-27T16:48:27.582" v="1044" actId="1076"/>
          <ac:spMkLst>
            <pc:docMk/>
            <pc:sldMk cId="2837336436" sldId="267"/>
            <ac:spMk id="5" creationId="{902D3DD6-8667-45E5-B190-B1F5650997C1}"/>
          </ac:spMkLst>
        </pc:spChg>
        <pc:spChg chg="add mod">
          <ac:chgData name="Katsoulas, Konstantinos" userId="5597ff18-1fc8-486c-9b33-66992162b112" providerId="ADAL" clId="{DE07CC5E-D13C-4AA3-A480-59294ABFB5E2}" dt="2022-01-27T16:49:03.421" v="1049" actId="1076"/>
          <ac:spMkLst>
            <pc:docMk/>
            <pc:sldMk cId="2837336436" sldId="267"/>
            <ac:spMk id="7" creationId="{D3C9232F-922A-48CB-8B12-C88F2623E84B}"/>
          </ac:spMkLst>
        </pc:spChg>
        <pc:spChg chg="add mod">
          <ac:chgData name="Katsoulas, Konstantinos" userId="5597ff18-1fc8-486c-9b33-66992162b112" providerId="ADAL" clId="{DE07CC5E-D13C-4AA3-A480-59294ABFB5E2}" dt="2022-01-27T16:49:08.468" v="1050" actId="1076"/>
          <ac:spMkLst>
            <pc:docMk/>
            <pc:sldMk cId="2837336436" sldId="267"/>
            <ac:spMk id="9" creationId="{C8B628CA-79EE-4A1A-ABC4-A987BF255F0C}"/>
          </ac:spMkLst>
        </pc:spChg>
        <pc:spChg chg="add mod">
          <ac:chgData name="Katsoulas, Konstantinos" userId="5597ff18-1fc8-486c-9b33-66992162b112" providerId="ADAL" clId="{DE07CC5E-D13C-4AA3-A480-59294ABFB5E2}" dt="2022-01-27T16:48:56.309" v="1048" actId="1076"/>
          <ac:spMkLst>
            <pc:docMk/>
            <pc:sldMk cId="2837336436" sldId="267"/>
            <ac:spMk id="11" creationId="{4079F710-D84A-4F96-A296-091CE1CB9F5E}"/>
          </ac:spMkLst>
        </pc:spChg>
        <pc:spChg chg="add mod">
          <ac:chgData name="Katsoulas, Konstantinos" userId="5597ff18-1fc8-486c-9b33-66992162b112" providerId="ADAL" clId="{DE07CC5E-D13C-4AA3-A480-59294ABFB5E2}" dt="2022-01-27T17:12:32.483" v="1635" actId="1076"/>
          <ac:spMkLst>
            <pc:docMk/>
            <pc:sldMk cId="2837336436" sldId="267"/>
            <ac:spMk id="13" creationId="{1E3A3418-10AE-4CFF-AC25-25406CC08908}"/>
          </ac:spMkLst>
        </pc:spChg>
        <pc:spChg chg="add mod">
          <ac:chgData name="Katsoulas, Konstantinos" userId="5597ff18-1fc8-486c-9b33-66992162b112" providerId="ADAL" clId="{DE07CC5E-D13C-4AA3-A480-59294ABFB5E2}" dt="2022-01-27T17:13:19.507" v="1641" actId="1076"/>
          <ac:spMkLst>
            <pc:docMk/>
            <pc:sldMk cId="2837336436" sldId="267"/>
            <ac:spMk id="15" creationId="{42A480C9-CD05-41EF-BEBA-6333DE3E0AE2}"/>
          </ac:spMkLst>
        </pc:spChg>
        <pc:spChg chg="add del mod">
          <ac:chgData name="Katsoulas, Konstantinos" userId="5597ff18-1fc8-486c-9b33-66992162b112" providerId="ADAL" clId="{DE07CC5E-D13C-4AA3-A480-59294ABFB5E2}" dt="2022-01-27T16:59:59.989" v="1300" actId="478"/>
          <ac:spMkLst>
            <pc:docMk/>
            <pc:sldMk cId="2837336436" sldId="267"/>
            <ac:spMk id="16" creationId="{8149F075-E3B0-4BEB-83FE-0FA78BDC5FDE}"/>
          </ac:spMkLst>
        </pc:spChg>
        <pc:spChg chg="add del mod">
          <ac:chgData name="Katsoulas, Konstantinos" userId="5597ff18-1fc8-486c-9b33-66992162b112" providerId="ADAL" clId="{DE07CC5E-D13C-4AA3-A480-59294ABFB5E2}" dt="2022-01-27T16:49:50.283" v="1092"/>
          <ac:spMkLst>
            <pc:docMk/>
            <pc:sldMk cId="2837336436" sldId="267"/>
            <ac:spMk id="19" creationId="{4D9472CD-AFF9-4EC9-9449-403B96A0C99C}"/>
          </ac:spMkLst>
        </pc:spChg>
        <pc:spChg chg="add mod">
          <ac:chgData name="Katsoulas, Konstantinos" userId="5597ff18-1fc8-486c-9b33-66992162b112" providerId="ADAL" clId="{DE07CC5E-D13C-4AA3-A480-59294ABFB5E2}" dt="2022-01-27T17:12:20.780" v="1634" actId="1076"/>
          <ac:spMkLst>
            <pc:docMk/>
            <pc:sldMk cId="2837336436" sldId="267"/>
            <ac:spMk id="20" creationId="{CFC32B82-450C-4FD8-9315-412FDD888EAB}"/>
          </ac:spMkLst>
        </pc:spChg>
        <pc:spChg chg="add del mod">
          <ac:chgData name="Katsoulas, Konstantinos" userId="5597ff18-1fc8-486c-9b33-66992162b112" providerId="ADAL" clId="{DE07CC5E-D13C-4AA3-A480-59294ABFB5E2}" dt="2022-01-27T17:00:01.927" v="1301" actId="478"/>
          <ac:spMkLst>
            <pc:docMk/>
            <pc:sldMk cId="2837336436" sldId="267"/>
            <ac:spMk id="21" creationId="{1C5947F4-22AA-4258-A690-046872F58B1E}"/>
          </ac:spMkLst>
        </pc:spChg>
        <pc:spChg chg="add mod">
          <ac:chgData name="Katsoulas, Konstantinos" userId="5597ff18-1fc8-486c-9b33-66992162b112" providerId="ADAL" clId="{DE07CC5E-D13C-4AA3-A480-59294ABFB5E2}" dt="2022-01-27T17:00:06.116" v="1303" actId="1076"/>
          <ac:spMkLst>
            <pc:docMk/>
            <pc:sldMk cId="2837336436" sldId="267"/>
            <ac:spMk id="22" creationId="{FD9203A4-F4DD-4391-9293-F26509378E1C}"/>
          </ac:spMkLst>
        </pc:spChg>
        <pc:spChg chg="add mod">
          <ac:chgData name="Katsoulas, Konstantinos" userId="5597ff18-1fc8-486c-9b33-66992162b112" providerId="ADAL" clId="{DE07CC5E-D13C-4AA3-A480-59294ABFB5E2}" dt="2022-01-27T17:24:27.309" v="1883" actId="208"/>
          <ac:spMkLst>
            <pc:docMk/>
            <pc:sldMk cId="2837336436" sldId="267"/>
            <ac:spMk id="23" creationId="{F63B7A7C-F34E-4EF6-A652-5855327F2D3E}"/>
          </ac:spMkLst>
        </pc:spChg>
        <pc:cxnChg chg="add mod">
          <ac:chgData name="Katsoulas, Konstantinos" userId="5597ff18-1fc8-486c-9b33-66992162b112" providerId="ADAL" clId="{DE07CC5E-D13C-4AA3-A480-59294ABFB5E2}" dt="2022-01-27T17:24:33.872" v="1884" actId="208"/>
          <ac:cxnSpMkLst>
            <pc:docMk/>
            <pc:sldMk cId="2837336436" sldId="267"/>
            <ac:cxnSpMk id="18" creationId="{6F5CE805-DAFC-4047-8C2E-7C31B85FC070}"/>
          </ac:cxnSpMkLst>
        </pc:cxnChg>
      </pc:sldChg>
      <pc:sldChg chg="addSp delSp modSp new mod">
        <pc:chgData name="Katsoulas, Konstantinos" userId="5597ff18-1fc8-486c-9b33-66992162b112" providerId="ADAL" clId="{DE07CC5E-D13C-4AA3-A480-59294ABFB5E2}" dt="2022-01-27T18:09:10.698" v="2885" actId="113"/>
        <pc:sldMkLst>
          <pc:docMk/>
          <pc:sldMk cId="401022961" sldId="268"/>
        </pc:sldMkLst>
        <pc:spChg chg="del">
          <ac:chgData name="Katsoulas, Konstantinos" userId="5597ff18-1fc8-486c-9b33-66992162b112" providerId="ADAL" clId="{DE07CC5E-D13C-4AA3-A480-59294ABFB5E2}" dt="2022-01-27T16:21:38.061" v="588" actId="478"/>
          <ac:spMkLst>
            <pc:docMk/>
            <pc:sldMk cId="401022961" sldId="268"/>
            <ac:spMk id="2" creationId="{C1156C0A-6D71-401C-9E6D-DF0E579A51A7}"/>
          </ac:spMkLst>
        </pc:spChg>
        <pc:spChg chg="add mod">
          <ac:chgData name="Katsoulas, Konstantinos" userId="5597ff18-1fc8-486c-9b33-66992162b112" providerId="ADAL" clId="{DE07CC5E-D13C-4AA3-A480-59294ABFB5E2}" dt="2022-01-27T16:51:46.292" v="1184" actId="1076"/>
          <ac:spMkLst>
            <pc:docMk/>
            <pc:sldMk cId="401022961" sldId="268"/>
            <ac:spMk id="5" creationId="{773A4218-DD02-44C6-95BC-EB02E814797F}"/>
          </ac:spMkLst>
        </pc:spChg>
        <pc:spChg chg="add del mod">
          <ac:chgData name="Katsoulas, Konstantinos" userId="5597ff18-1fc8-486c-9b33-66992162b112" providerId="ADAL" clId="{DE07CC5E-D13C-4AA3-A480-59294ABFB5E2}" dt="2022-01-27T16:52:34.400" v="1210" actId="478"/>
          <ac:spMkLst>
            <pc:docMk/>
            <pc:sldMk cId="401022961" sldId="268"/>
            <ac:spMk id="7" creationId="{52301CD8-27CB-4DC2-B431-E3822CEB5A3A}"/>
          </ac:spMkLst>
        </pc:spChg>
        <pc:spChg chg="add del mod">
          <ac:chgData name="Katsoulas, Konstantinos" userId="5597ff18-1fc8-486c-9b33-66992162b112" providerId="ADAL" clId="{DE07CC5E-D13C-4AA3-A480-59294ABFB5E2}" dt="2022-01-27T16:57:25.730" v="1267" actId="478"/>
          <ac:spMkLst>
            <pc:docMk/>
            <pc:sldMk cId="401022961" sldId="268"/>
            <ac:spMk id="9" creationId="{FA109912-3051-4E3F-94C7-7B85971DFBFA}"/>
          </ac:spMkLst>
        </pc:spChg>
        <pc:spChg chg="add mod">
          <ac:chgData name="Katsoulas, Konstantinos" userId="5597ff18-1fc8-486c-9b33-66992162b112" providerId="ADAL" clId="{DE07CC5E-D13C-4AA3-A480-59294ABFB5E2}" dt="2022-01-27T17:09:17.995" v="1562" actId="1076"/>
          <ac:spMkLst>
            <pc:docMk/>
            <pc:sldMk cId="401022961" sldId="268"/>
            <ac:spMk id="11" creationId="{6205D803-4110-4741-8CA4-F068861213ED}"/>
          </ac:spMkLst>
        </pc:spChg>
        <pc:spChg chg="add mod">
          <ac:chgData name="Katsoulas, Konstantinos" userId="5597ff18-1fc8-486c-9b33-66992162b112" providerId="ADAL" clId="{DE07CC5E-D13C-4AA3-A480-59294ABFB5E2}" dt="2022-01-27T17:23:03.756" v="1877" actId="1037"/>
          <ac:spMkLst>
            <pc:docMk/>
            <pc:sldMk cId="401022961" sldId="268"/>
            <ac:spMk id="12" creationId="{483097A7-7D36-499C-B42A-06537C73E819}"/>
          </ac:spMkLst>
        </pc:spChg>
        <pc:spChg chg="add mod">
          <ac:chgData name="Katsoulas, Konstantinos" userId="5597ff18-1fc8-486c-9b33-66992162b112" providerId="ADAL" clId="{DE07CC5E-D13C-4AA3-A480-59294ABFB5E2}" dt="2022-01-27T17:23:08.970" v="1878" actId="1076"/>
          <ac:spMkLst>
            <pc:docMk/>
            <pc:sldMk cId="401022961" sldId="268"/>
            <ac:spMk id="14" creationId="{3E36E496-AF9A-46C0-A9CA-6A62810E7E94}"/>
          </ac:spMkLst>
        </pc:spChg>
        <pc:spChg chg="add del mod">
          <ac:chgData name="Katsoulas, Konstantinos" userId="5597ff18-1fc8-486c-9b33-66992162b112" providerId="ADAL" clId="{DE07CC5E-D13C-4AA3-A480-59294ABFB5E2}" dt="2022-01-27T17:00:29.767" v="1308" actId="478"/>
          <ac:spMkLst>
            <pc:docMk/>
            <pc:sldMk cId="401022961" sldId="268"/>
            <ac:spMk id="15" creationId="{52B5BE45-C750-4DA9-8A35-1E3A22F93ABE}"/>
          </ac:spMkLst>
        </pc:spChg>
        <pc:spChg chg="add mod">
          <ac:chgData name="Katsoulas, Konstantinos" userId="5597ff18-1fc8-486c-9b33-66992162b112" providerId="ADAL" clId="{DE07CC5E-D13C-4AA3-A480-59294ABFB5E2}" dt="2022-01-27T18:09:07.757" v="2883" actId="113"/>
          <ac:spMkLst>
            <pc:docMk/>
            <pc:sldMk cId="401022961" sldId="268"/>
            <ac:spMk id="16" creationId="{762666FE-3E38-4570-95E8-55E42B464115}"/>
          </ac:spMkLst>
        </pc:spChg>
        <pc:spChg chg="add mod">
          <ac:chgData name="Katsoulas, Konstantinos" userId="5597ff18-1fc8-486c-9b33-66992162b112" providerId="ADAL" clId="{DE07CC5E-D13C-4AA3-A480-59294ABFB5E2}" dt="2022-01-27T16:57:47.272" v="1271" actId="14100"/>
          <ac:spMkLst>
            <pc:docMk/>
            <pc:sldMk cId="401022961" sldId="268"/>
            <ac:spMk id="18" creationId="{2835EFE7-977C-411F-ABFB-5BFCD07451EE}"/>
          </ac:spMkLst>
        </pc:spChg>
        <pc:spChg chg="add mod">
          <ac:chgData name="Katsoulas, Konstantinos" userId="5597ff18-1fc8-486c-9b33-66992162b112" providerId="ADAL" clId="{DE07CC5E-D13C-4AA3-A480-59294ABFB5E2}" dt="2022-01-27T16:53:01.792" v="1215"/>
          <ac:spMkLst>
            <pc:docMk/>
            <pc:sldMk cId="401022961" sldId="268"/>
            <ac:spMk id="20" creationId="{5FE86AA4-AA6A-4D87-BDC5-54347B9FCE95}"/>
          </ac:spMkLst>
        </pc:spChg>
        <pc:spChg chg="add mod">
          <ac:chgData name="Katsoulas, Konstantinos" userId="5597ff18-1fc8-486c-9b33-66992162b112" providerId="ADAL" clId="{DE07CC5E-D13C-4AA3-A480-59294ABFB5E2}" dt="2022-01-27T16:53:10.429" v="1218" actId="1076"/>
          <ac:spMkLst>
            <pc:docMk/>
            <pc:sldMk cId="401022961" sldId="268"/>
            <ac:spMk id="22" creationId="{6ED14354-8B07-4270-B75B-60179CAF2FC4}"/>
          </ac:spMkLst>
        </pc:spChg>
        <pc:spChg chg="add mod">
          <ac:chgData name="Katsoulas, Konstantinos" userId="5597ff18-1fc8-486c-9b33-66992162b112" providerId="ADAL" clId="{DE07CC5E-D13C-4AA3-A480-59294ABFB5E2}" dt="2022-01-27T16:53:31.053" v="1221" actId="1076"/>
          <ac:spMkLst>
            <pc:docMk/>
            <pc:sldMk cId="401022961" sldId="268"/>
            <ac:spMk id="24" creationId="{DD741063-12DF-4A2B-88D8-EB58776A4A9C}"/>
          </ac:spMkLst>
        </pc:spChg>
        <pc:spChg chg="add mod">
          <ac:chgData name="Katsoulas, Konstantinos" userId="5597ff18-1fc8-486c-9b33-66992162b112" providerId="ADAL" clId="{DE07CC5E-D13C-4AA3-A480-59294ABFB5E2}" dt="2022-01-27T18:09:09.245" v="2884" actId="113"/>
          <ac:spMkLst>
            <pc:docMk/>
            <pc:sldMk cId="401022961" sldId="268"/>
            <ac:spMk id="25" creationId="{9CAB4455-8132-41C3-B7F8-DFA54EFEB4B7}"/>
          </ac:spMkLst>
        </pc:spChg>
        <pc:spChg chg="add mod">
          <ac:chgData name="Katsoulas, Konstantinos" userId="5597ff18-1fc8-486c-9b33-66992162b112" providerId="ADAL" clId="{DE07CC5E-D13C-4AA3-A480-59294ABFB5E2}" dt="2022-01-27T16:57:38.046" v="1270" actId="1076"/>
          <ac:spMkLst>
            <pc:docMk/>
            <pc:sldMk cId="401022961" sldId="268"/>
            <ac:spMk id="27" creationId="{2FFE8816-716A-4749-AFFB-B236567A25EF}"/>
          </ac:spMkLst>
        </pc:spChg>
        <pc:spChg chg="add mod">
          <ac:chgData name="Katsoulas, Konstantinos" userId="5597ff18-1fc8-486c-9b33-66992162b112" providerId="ADAL" clId="{DE07CC5E-D13C-4AA3-A480-59294ABFB5E2}" dt="2022-01-27T16:59:16.116" v="1293" actId="1076"/>
          <ac:spMkLst>
            <pc:docMk/>
            <pc:sldMk cId="401022961" sldId="268"/>
            <ac:spMk id="29" creationId="{8CBC1A85-458C-440C-A4FE-A5337122C0AF}"/>
          </ac:spMkLst>
        </pc:spChg>
        <pc:spChg chg="add del mod">
          <ac:chgData name="Katsoulas, Konstantinos" userId="5597ff18-1fc8-486c-9b33-66992162b112" providerId="ADAL" clId="{DE07CC5E-D13C-4AA3-A480-59294ABFB5E2}" dt="2022-01-27T16:58:45.368" v="1283" actId="478"/>
          <ac:spMkLst>
            <pc:docMk/>
            <pc:sldMk cId="401022961" sldId="268"/>
            <ac:spMk id="31" creationId="{729878E0-AE07-4842-A091-7E4E236A5038}"/>
          </ac:spMkLst>
        </pc:spChg>
        <pc:spChg chg="add mod">
          <ac:chgData name="Katsoulas, Konstantinos" userId="5597ff18-1fc8-486c-9b33-66992162b112" providerId="ADAL" clId="{DE07CC5E-D13C-4AA3-A480-59294ABFB5E2}" dt="2022-01-27T16:58:52.973" v="1284" actId="1076"/>
          <ac:spMkLst>
            <pc:docMk/>
            <pc:sldMk cId="401022961" sldId="268"/>
            <ac:spMk id="33" creationId="{15771DBC-6D4B-4FC4-ABEC-771A23A19103}"/>
          </ac:spMkLst>
        </pc:spChg>
        <pc:spChg chg="add mod">
          <ac:chgData name="Katsoulas, Konstantinos" userId="5597ff18-1fc8-486c-9b33-66992162b112" providerId="ADAL" clId="{DE07CC5E-D13C-4AA3-A480-59294ABFB5E2}" dt="2022-01-27T16:59:33.518" v="1296" actId="1076"/>
          <ac:spMkLst>
            <pc:docMk/>
            <pc:sldMk cId="401022961" sldId="268"/>
            <ac:spMk id="35" creationId="{4A101BD0-04E9-4FA0-9980-D607CE51FBC4}"/>
          </ac:spMkLst>
        </pc:spChg>
        <pc:spChg chg="add del mod">
          <ac:chgData name="Katsoulas, Konstantinos" userId="5597ff18-1fc8-486c-9b33-66992162b112" providerId="ADAL" clId="{DE07CC5E-D13C-4AA3-A480-59294ABFB5E2}" dt="2022-01-27T17:00:28.202" v="1307" actId="478"/>
          <ac:spMkLst>
            <pc:docMk/>
            <pc:sldMk cId="401022961" sldId="268"/>
            <ac:spMk id="36" creationId="{468DD99A-4F83-4B2F-AC8F-4548BD181159}"/>
          </ac:spMkLst>
        </pc:spChg>
        <pc:spChg chg="add mod">
          <ac:chgData name="Katsoulas, Konstantinos" userId="5597ff18-1fc8-486c-9b33-66992162b112" providerId="ADAL" clId="{DE07CC5E-D13C-4AA3-A480-59294ABFB5E2}" dt="2022-01-27T17:00:33.085" v="1310" actId="14100"/>
          <ac:spMkLst>
            <pc:docMk/>
            <pc:sldMk cId="401022961" sldId="268"/>
            <ac:spMk id="37" creationId="{815C56A6-CF4D-43C2-A595-EBE22CD7C5AE}"/>
          </ac:spMkLst>
        </pc:spChg>
        <pc:spChg chg="add del mod">
          <ac:chgData name="Katsoulas, Konstantinos" userId="5597ff18-1fc8-486c-9b33-66992162b112" providerId="ADAL" clId="{DE07CC5E-D13C-4AA3-A480-59294ABFB5E2}" dt="2022-01-27T17:03:27.506" v="1321"/>
          <ac:spMkLst>
            <pc:docMk/>
            <pc:sldMk cId="401022961" sldId="268"/>
            <ac:spMk id="38" creationId="{39D9E1F7-B7CC-4573-81BE-A3A2E911F533}"/>
          </ac:spMkLst>
        </pc:spChg>
        <pc:spChg chg="add mod">
          <ac:chgData name="Katsoulas, Konstantinos" userId="5597ff18-1fc8-486c-9b33-66992162b112" providerId="ADAL" clId="{DE07CC5E-D13C-4AA3-A480-59294ABFB5E2}" dt="2022-01-27T18:09:10.698" v="2885" actId="113"/>
          <ac:spMkLst>
            <pc:docMk/>
            <pc:sldMk cId="401022961" sldId="268"/>
            <ac:spMk id="39" creationId="{4D1BC51C-3819-499B-915D-9347915A3C09}"/>
          </ac:spMkLst>
        </pc:spChg>
        <pc:spChg chg="add mod">
          <ac:chgData name="Katsoulas, Konstantinos" userId="5597ff18-1fc8-486c-9b33-66992162b112" providerId="ADAL" clId="{DE07CC5E-D13C-4AA3-A480-59294ABFB5E2}" dt="2022-01-27T17:22:54.498" v="1872" actId="1076"/>
          <ac:spMkLst>
            <pc:docMk/>
            <pc:sldMk cId="401022961" sldId="268"/>
            <ac:spMk id="40" creationId="{AA7C33B2-F689-4136-9B19-8C9F5AF87076}"/>
          </ac:spMkLst>
        </pc:spChg>
        <pc:spChg chg="add mod">
          <ac:chgData name="Katsoulas, Konstantinos" userId="5597ff18-1fc8-486c-9b33-66992162b112" providerId="ADAL" clId="{DE07CC5E-D13C-4AA3-A480-59294ABFB5E2}" dt="2022-01-27T17:23:19.147" v="1880" actId="14100"/>
          <ac:spMkLst>
            <pc:docMk/>
            <pc:sldMk cId="401022961" sldId="268"/>
            <ac:spMk id="44" creationId="{2DCA044F-A7E2-47BB-9983-BC2951FE722B}"/>
          </ac:spMkLst>
        </pc:spChg>
        <pc:spChg chg="add mod">
          <ac:chgData name="Katsoulas, Konstantinos" userId="5597ff18-1fc8-486c-9b33-66992162b112" providerId="ADAL" clId="{DE07CC5E-D13C-4AA3-A480-59294ABFB5E2}" dt="2022-01-27T17:23:12.722" v="1879" actId="1076"/>
          <ac:spMkLst>
            <pc:docMk/>
            <pc:sldMk cId="401022961" sldId="268"/>
            <ac:spMk id="45" creationId="{D5065882-655A-4537-9CE4-20678548A536}"/>
          </ac:spMkLst>
        </pc:spChg>
        <pc:cxnChg chg="add mod">
          <ac:chgData name="Katsoulas, Konstantinos" userId="5597ff18-1fc8-486c-9b33-66992162b112" providerId="ADAL" clId="{DE07CC5E-D13C-4AA3-A480-59294ABFB5E2}" dt="2022-01-27T17:24:21.031" v="1882" actId="208"/>
          <ac:cxnSpMkLst>
            <pc:docMk/>
            <pc:sldMk cId="401022961" sldId="268"/>
            <ac:cxnSpMk id="42" creationId="{BD9D558A-814F-4D6F-8709-207978A45D4F}"/>
          </ac:cxnSpMkLst>
        </pc:cxnChg>
      </pc:sldChg>
      <pc:sldChg chg="new del">
        <pc:chgData name="Katsoulas, Konstantinos" userId="5597ff18-1fc8-486c-9b33-66992162b112" providerId="ADAL" clId="{DE07CC5E-D13C-4AA3-A480-59294ABFB5E2}" dt="2022-01-27T16:15:29.784" v="543" actId="47"/>
        <pc:sldMkLst>
          <pc:docMk/>
          <pc:sldMk cId="1317068518" sldId="268"/>
        </pc:sldMkLst>
      </pc:sldChg>
      <pc:sldChg chg="addSp delSp modSp new mod">
        <pc:chgData name="Katsoulas, Konstantinos" userId="5597ff18-1fc8-486c-9b33-66992162b112" providerId="ADAL" clId="{DE07CC5E-D13C-4AA3-A480-59294ABFB5E2}" dt="2022-01-27T18:30:28.400" v="3610" actId="1076"/>
        <pc:sldMkLst>
          <pc:docMk/>
          <pc:sldMk cId="3782008758" sldId="269"/>
        </pc:sldMkLst>
        <pc:spChg chg="mod">
          <ac:chgData name="Katsoulas, Konstantinos" userId="5597ff18-1fc8-486c-9b33-66992162b112" providerId="ADAL" clId="{DE07CC5E-D13C-4AA3-A480-59294ABFB5E2}" dt="2022-01-27T18:08:42.766" v="2877" actId="20577"/>
          <ac:spMkLst>
            <pc:docMk/>
            <pc:sldMk cId="3782008758" sldId="269"/>
            <ac:spMk id="2" creationId="{050EC040-C37E-4F32-8FA7-E73B1099861A}"/>
          </ac:spMkLst>
        </pc:spChg>
        <pc:spChg chg="add del">
          <ac:chgData name="Katsoulas, Konstantinos" userId="5597ff18-1fc8-486c-9b33-66992162b112" providerId="ADAL" clId="{DE07CC5E-D13C-4AA3-A480-59294ABFB5E2}" dt="2022-01-27T18:08:50.085" v="2879" actId="22"/>
          <ac:spMkLst>
            <pc:docMk/>
            <pc:sldMk cId="3782008758" sldId="269"/>
            <ac:spMk id="5" creationId="{A58EA9D5-7F85-4BFC-BB2E-A4E6B1E8C5EF}"/>
          </ac:spMkLst>
        </pc:spChg>
        <pc:spChg chg="add mod">
          <ac:chgData name="Katsoulas, Konstantinos" userId="5597ff18-1fc8-486c-9b33-66992162b112" providerId="ADAL" clId="{DE07CC5E-D13C-4AA3-A480-59294ABFB5E2}" dt="2022-01-27T18:08:54.017" v="2880"/>
          <ac:spMkLst>
            <pc:docMk/>
            <pc:sldMk cId="3782008758" sldId="269"/>
            <ac:spMk id="6" creationId="{8BD6BC81-DD28-4208-A342-E5E2BDF2F19C}"/>
          </ac:spMkLst>
        </pc:spChg>
        <pc:spChg chg="add mod">
          <ac:chgData name="Katsoulas, Konstantinos" userId="5597ff18-1fc8-486c-9b33-66992162b112" providerId="ADAL" clId="{DE07CC5E-D13C-4AA3-A480-59294ABFB5E2}" dt="2022-01-27T18:13:12.590" v="3081" actId="20577"/>
          <ac:spMkLst>
            <pc:docMk/>
            <pc:sldMk cId="3782008758" sldId="269"/>
            <ac:spMk id="7" creationId="{F433D819-665B-433E-8311-7257F2E9394F}"/>
          </ac:spMkLst>
        </pc:spChg>
        <pc:spChg chg="add mod">
          <ac:chgData name="Katsoulas, Konstantinos" userId="5597ff18-1fc8-486c-9b33-66992162b112" providerId="ADAL" clId="{DE07CC5E-D13C-4AA3-A480-59294ABFB5E2}" dt="2022-01-27T18:13:17.136" v="3082" actId="1076"/>
          <ac:spMkLst>
            <pc:docMk/>
            <pc:sldMk cId="3782008758" sldId="269"/>
            <ac:spMk id="8" creationId="{C75568F1-18AB-47F1-BEC0-1F049CF15475}"/>
          </ac:spMkLst>
        </pc:spChg>
        <pc:spChg chg="add mod">
          <ac:chgData name="Katsoulas, Konstantinos" userId="5597ff18-1fc8-486c-9b33-66992162b112" providerId="ADAL" clId="{DE07CC5E-D13C-4AA3-A480-59294ABFB5E2}" dt="2022-01-27T18:13:02.921" v="3057" actId="14100"/>
          <ac:spMkLst>
            <pc:docMk/>
            <pc:sldMk cId="3782008758" sldId="269"/>
            <ac:spMk id="9" creationId="{CEFCD24B-CA9A-4EE0-BBA2-D202BEC6D93F}"/>
          </ac:spMkLst>
        </pc:spChg>
        <pc:spChg chg="add mod">
          <ac:chgData name="Katsoulas, Konstantinos" userId="5597ff18-1fc8-486c-9b33-66992162b112" providerId="ADAL" clId="{DE07CC5E-D13C-4AA3-A480-59294ABFB5E2}" dt="2022-01-27T18:30:14.285" v="3598" actId="20577"/>
          <ac:spMkLst>
            <pc:docMk/>
            <pc:sldMk cId="3782008758" sldId="269"/>
            <ac:spMk id="10" creationId="{8102A63F-7D72-4FAF-8AB0-5249B08B29CD}"/>
          </ac:spMkLst>
        </pc:spChg>
        <pc:spChg chg="add mod">
          <ac:chgData name="Katsoulas, Konstantinos" userId="5597ff18-1fc8-486c-9b33-66992162b112" providerId="ADAL" clId="{DE07CC5E-D13C-4AA3-A480-59294ABFB5E2}" dt="2022-01-27T18:29:44.672" v="3551" actId="1076"/>
          <ac:spMkLst>
            <pc:docMk/>
            <pc:sldMk cId="3782008758" sldId="269"/>
            <ac:spMk id="11" creationId="{91FBE8F1-28C2-45A0-BCCB-0BD186179E11}"/>
          </ac:spMkLst>
        </pc:spChg>
        <pc:spChg chg="add mod">
          <ac:chgData name="Katsoulas, Konstantinos" userId="5597ff18-1fc8-486c-9b33-66992162b112" providerId="ADAL" clId="{DE07CC5E-D13C-4AA3-A480-59294ABFB5E2}" dt="2022-01-27T18:30:28.400" v="3610" actId="1076"/>
          <ac:spMkLst>
            <pc:docMk/>
            <pc:sldMk cId="3782008758" sldId="269"/>
            <ac:spMk id="12" creationId="{442C1CA2-ED41-4526-AF51-6E00DF352E26}"/>
          </ac:spMkLst>
        </pc:spChg>
      </pc:sldChg>
      <pc:sldChg chg="addSp modSp new mod">
        <pc:chgData name="Katsoulas, Konstantinos" userId="5597ff18-1fc8-486c-9b33-66992162b112" providerId="ADAL" clId="{DE07CC5E-D13C-4AA3-A480-59294ABFB5E2}" dt="2022-01-27T18:00:54.937" v="2674" actId="20577"/>
        <pc:sldMkLst>
          <pc:docMk/>
          <pc:sldMk cId="2994816413" sldId="270"/>
        </pc:sldMkLst>
        <pc:spChg chg="mod">
          <ac:chgData name="Katsoulas, Konstantinos" userId="5597ff18-1fc8-486c-9b33-66992162b112" providerId="ADAL" clId="{DE07CC5E-D13C-4AA3-A480-59294ABFB5E2}" dt="2022-01-27T18:00:54.937" v="2674" actId="20577"/>
          <ac:spMkLst>
            <pc:docMk/>
            <pc:sldMk cId="2994816413" sldId="270"/>
            <ac:spMk id="2" creationId="{8184779F-48E9-403E-8070-C9E19ED38F38}"/>
          </ac:spMkLst>
        </pc:spChg>
        <pc:spChg chg="mod">
          <ac:chgData name="Katsoulas, Konstantinos" userId="5597ff18-1fc8-486c-9b33-66992162b112" providerId="ADAL" clId="{DE07CC5E-D13C-4AA3-A480-59294ABFB5E2}" dt="2022-01-27T17:28:59.175" v="1927"/>
          <ac:spMkLst>
            <pc:docMk/>
            <pc:sldMk cId="2994816413" sldId="270"/>
            <ac:spMk id="5" creationId="{ABDC3D05-B759-4F14-959E-DBF38F579A82}"/>
          </ac:spMkLst>
        </pc:spChg>
        <pc:spChg chg="mod">
          <ac:chgData name="Katsoulas, Konstantinos" userId="5597ff18-1fc8-486c-9b33-66992162b112" providerId="ADAL" clId="{DE07CC5E-D13C-4AA3-A480-59294ABFB5E2}" dt="2022-01-27T17:28:59.175" v="1927"/>
          <ac:spMkLst>
            <pc:docMk/>
            <pc:sldMk cId="2994816413" sldId="270"/>
            <ac:spMk id="6" creationId="{1AD4422F-7193-4C5F-8F6F-402F48F70230}"/>
          </ac:spMkLst>
        </pc:spChg>
        <pc:spChg chg="mod">
          <ac:chgData name="Katsoulas, Konstantinos" userId="5597ff18-1fc8-486c-9b33-66992162b112" providerId="ADAL" clId="{DE07CC5E-D13C-4AA3-A480-59294ABFB5E2}" dt="2022-01-27T17:28:59.175" v="1927"/>
          <ac:spMkLst>
            <pc:docMk/>
            <pc:sldMk cId="2994816413" sldId="270"/>
            <ac:spMk id="7" creationId="{22F56649-8253-4682-AD6A-2BFF64B6F7C3}"/>
          </ac:spMkLst>
        </pc:spChg>
        <pc:spChg chg="mod">
          <ac:chgData name="Katsoulas, Konstantinos" userId="5597ff18-1fc8-486c-9b33-66992162b112" providerId="ADAL" clId="{DE07CC5E-D13C-4AA3-A480-59294ABFB5E2}" dt="2022-01-27T17:28:59.175" v="1927"/>
          <ac:spMkLst>
            <pc:docMk/>
            <pc:sldMk cId="2994816413" sldId="270"/>
            <ac:spMk id="8" creationId="{35B897A1-AA54-4ECB-B998-7AA0EA022A38}"/>
          </ac:spMkLst>
        </pc:spChg>
        <pc:spChg chg="mod">
          <ac:chgData name="Katsoulas, Konstantinos" userId="5597ff18-1fc8-486c-9b33-66992162b112" providerId="ADAL" clId="{DE07CC5E-D13C-4AA3-A480-59294ABFB5E2}" dt="2022-01-27T17:28:59.175" v="1927"/>
          <ac:spMkLst>
            <pc:docMk/>
            <pc:sldMk cId="2994816413" sldId="270"/>
            <ac:spMk id="9" creationId="{269D949F-9A29-4E0F-A5A3-405B7C9C8B34}"/>
          </ac:spMkLst>
        </pc:spChg>
        <pc:spChg chg="mod">
          <ac:chgData name="Katsoulas, Konstantinos" userId="5597ff18-1fc8-486c-9b33-66992162b112" providerId="ADAL" clId="{DE07CC5E-D13C-4AA3-A480-59294ABFB5E2}" dt="2022-01-27T17:28:59.175" v="1927"/>
          <ac:spMkLst>
            <pc:docMk/>
            <pc:sldMk cId="2994816413" sldId="270"/>
            <ac:spMk id="10" creationId="{8F3E7433-E964-4333-9AF8-BC2CC6E4F338}"/>
          </ac:spMkLst>
        </pc:spChg>
        <pc:spChg chg="mod">
          <ac:chgData name="Katsoulas, Konstantinos" userId="5597ff18-1fc8-486c-9b33-66992162b112" providerId="ADAL" clId="{DE07CC5E-D13C-4AA3-A480-59294ABFB5E2}" dt="2022-01-27T17:33:40.116" v="2039" actId="20577"/>
          <ac:spMkLst>
            <pc:docMk/>
            <pc:sldMk cId="2994816413" sldId="270"/>
            <ac:spMk id="11" creationId="{828319A9-D375-4F91-A5A4-0129F1804240}"/>
          </ac:spMkLst>
        </pc:spChg>
        <pc:spChg chg="mod">
          <ac:chgData name="Katsoulas, Konstantinos" userId="5597ff18-1fc8-486c-9b33-66992162b112" providerId="ADAL" clId="{DE07CC5E-D13C-4AA3-A480-59294ABFB5E2}" dt="2022-01-27T17:28:59.175" v="1927"/>
          <ac:spMkLst>
            <pc:docMk/>
            <pc:sldMk cId="2994816413" sldId="270"/>
            <ac:spMk id="12" creationId="{1BEE2922-7306-4FDB-828B-F4AE698F6564}"/>
          </ac:spMkLst>
        </pc:spChg>
        <pc:spChg chg="add mod">
          <ac:chgData name="Katsoulas, Konstantinos" userId="5597ff18-1fc8-486c-9b33-66992162b112" providerId="ADAL" clId="{DE07CC5E-D13C-4AA3-A480-59294ABFB5E2}" dt="2022-01-27T17:30:00.387" v="1938" actId="1076"/>
          <ac:spMkLst>
            <pc:docMk/>
            <pc:sldMk cId="2994816413" sldId="270"/>
            <ac:spMk id="13" creationId="{981DBD09-FE12-4619-A5E0-5A9BE3BAA6A6}"/>
          </ac:spMkLst>
        </pc:spChg>
        <pc:spChg chg="add mod">
          <ac:chgData name="Katsoulas, Konstantinos" userId="5597ff18-1fc8-486c-9b33-66992162b112" providerId="ADAL" clId="{DE07CC5E-D13C-4AA3-A480-59294ABFB5E2}" dt="2022-01-27T17:30:20.081" v="1948" actId="1076"/>
          <ac:spMkLst>
            <pc:docMk/>
            <pc:sldMk cId="2994816413" sldId="270"/>
            <ac:spMk id="14" creationId="{D4F252A8-C2F5-46AF-B626-01EDC7BAE1F3}"/>
          </ac:spMkLst>
        </pc:spChg>
        <pc:spChg chg="add mod">
          <ac:chgData name="Katsoulas, Konstantinos" userId="5597ff18-1fc8-486c-9b33-66992162b112" providerId="ADAL" clId="{DE07CC5E-D13C-4AA3-A480-59294ABFB5E2}" dt="2022-01-27T17:32:19.593" v="1977" actId="1076"/>
          <ac:spMkLst>
            <pc:docMk/>
            <pc:sldMk cId="2994816413" sldId="270"/>
            <ac:spMk id="17" creationId="{CB9C5FEC-47D1-4D60-A271-DE667991E30E}"/>
          </ac:spMkLst>
        </pc:spChg>
        <pc:grpChg chg="add mod">
          <ac:chgData name="Katsoulas, Konstantinos" userId="5597ff18-1fc8-486c-9b33-66992162b112" providerId="ADAL" clId="{DE07CC5E-D13C-4AA3-A480-59294ABFB5E2}" dt="2022-01-27T17:28:59.175" v="1927"/>
          <ac:grpSpMkLst>
            <pc:docMk/>
            <pc:sldMk cId="2994816413" sldId="270"/>
            <ac:grpSpMk id="4" creationId="{E781291D-77C7-40FA-B446-378EB0423EB0}"/>
          </ac:grpSpMkLst>
        </pc:grpChg>
        <pc:cxnChg chg="add mod">
          <ac:chgData name="Katsoulas, Konstantinos" userId="5597ff18-1fc8-486c-9b33-66992162b112" providerId="ADAL" clId="{DE07CC5E-D13C-4AA3-A480-59294ABFB5E2}" dt="2022-01-27T17:31:17.810" v="1953" actId="1076"/>
          <ac:cxnSpMkLst>
            <pc:docMk/>
            <pc:sldMk cId="2994816413" sldId="270"/>
            <ac:cxnSpMk id="16" creationId="{E075448B-A5B0-429E-82DE-6CAA093B98F2}"/>
          </ac:cxnSpMkLst>
        </pc:cxnChg>
        <pc:cxnChg chg="add mod">
          <ac:chgData name="Katsoulas, Konstantinos" userId="5597ff18-1fc8-486c-9b33-66992162b112" providerId="ADAL" clId="{DE07CC5E-D13C-4AA3-A480-59294ABFB5E2}" dt="2022-01-27T17:32:34.352" v="1983" actId="14100"/>
          <ac:cxnSpMkLst>
            <pc:docMk/>
            <pc:sldMk cId="2994816413" sldId="270"/>
            <ac:cxnSpMk id="18" creationId="{AD780D10-FFE4-4441-881D-F39978FF4F48}"/>
          </ac:cxnSpMkLst>
        </pc:cxnChg>
        <pc:cxnChg chg="add mod">
          <ac:chgData name="Katsoulas, Konstantinos" userId="5597ff18-1fc8-486c-9b33-66992162b112" providerId="ADAL" clId="{DE07CC5E-D13C-4AA3-A480-59294ABFB5E2}" dt="2022-01-27T17:32:44.267" v="1986" actId="14100"/>
          <ac:cxnSpMkLst>
            <pc:docMk/>
            <pc:sldMk cId="2994816413" sldId="270"/>
            <ac:cxnSpMk id="22" creationId="{57323758-7E0A-49A7-8E8A-2F35CC003BF3}"/>
          </ac:cxnSpMkLst>
        </pc:cxnChg>
        <pc:cxnChg chg="add mod">
          <ac:chgData name="Katsoulas, Konstantinos" userId="5597ff18-1fc8-486c-9b33-66992162b112" providerId="ADAL" clId="{DE07CC5E-D13C-4AA3-A480-59294ABFB5E2}" dt="2022-01-27T17:33:58.972" v="2041" actId="1582"/>
          <ac:cxnSpMkLst>
            <pc:docMk/>
            <pc:sldMk cId="2994816413" sldId="270"/>
            <ac:cxnSpMk id="25" creationId="{02168918-6156-4D1A-991F-AF95BDB54BC9}"/>
          </ac:cxnSpMkLst>
        </pc:cxnChg>
      </pc:sldChg>
      <pc:sldChg chg="del">
        <pc:chgData name="Katsoulas, Konstantinos" userId="5597ff18-1fc8-486c-9b33-66992162b112" providerId="ADAL" clId="{DE07CC5E-D13C-4AA3-A480-59294ABFB5E2}" dt="2022-01-27T12:50:40.105" v="3" actId="47"/>
        <pc:sldMkLst>
          <pc:docMk/>
          <pc:sldMk cId="3755173612" sldId="271"/>
        </pc:sldMkLst>
      </pc:sldChg>
      <pc:sldChg chg="addSp delSp modSp new mod">
        <pc:chgData name="Katsoulas, Konstantinos" userId="5597ff18-1fc8-486c-9b33-66992162b112" providerId="ADAL" clId="{DE07CC5E-D13C-4AA3-A480-59294ABFB5E2}" dt="2022-01-27T19:00:26.752" v="5269" actId="20577"/>
        <pc:sldMkLst>
          <pc:docMk/>
          <pc:sldMk cId="4145791249" sldId="271"/>
        </pc:sldMkLst>
        <pc:spChg chg="mod">
          <ac:chgData name="Katsoulas, Konstantinos" userId="5597ff18-1fc8-486c-9b33-66992162b112" providerId="ADAL" clId="{DE07CC5E-D13C-4AA3-A480-59294ABFB5E2}" dt="2022-01-27T18:21:21.739" v="3102" actId="20577"/>
          <ac:spMkLst>
            <pc:docMk/>
            <pc:sldMk cId="4145791249" sldId="271"/>
            <ac:spMk id="2" creationId="{01864EE6-018C-4CD2-86B8-543A74148295}"/>
          </ac:spMkLst>
        </pc:spChg>
        <pc:spChg chg="add del mod">
          <ac:chgData name="Katsoulas, Konstantinos" userId="5597ff18-1fc8-486c-9b33-66992162b112" providerId="ADAL" clId="{DE07CC5E-D13C-4AA3-A480-59294ABFB5E2}" dt="2022-01-27T18:25:16.423" v="3377"/>
          <ac:spMkLst>
            <pc:docMk/>
            <pc:sldMk cId="4145791249" sldId="271"/>
            <ac:spMk id="4" creationId="{84C119E7-3949-49FF-95CF-743791A30516}"/>
          </ac:spMkLst>
        </pc:spChg>
        <pc:spChg chg="add del mod">
          <ac:chgData name="Katsoulas, Konstantinos" userId="5597ff18-1fc8-486c-9b33-66992162b112" providerId="ADAL" clId="{DE07CC5E-D13C-4AA3-A480-59294ABFB5E2}" dt="2022-01-27T18:27:58.052" v="3384"/>
          <ac:spMkLst>
            <pc:docMk/>
            <pc:sldMk cId="4145791249" sldId="271"/>
            <ac:spMk id="5" creationId="{68488B66-84EC-4266-8EF2-7CA7FBD1C447}"/>
          </ac:spMkLst>
        </pc:spChg>
        <pc:spChg chg="add mod">
          <ac:chgData name="Katsoulas, Konstantinos" userId="5597ff18-1fc8-486c-9b33-66992162b112" providerId="ADAL" clId="{DE07CC5E-D13C-4AA3-A480-59294ABFB5E2}" dt="2022-01-27T19:00:26.752" v="5269" actId="20577"/>
          <ac:spMkLst>
            <pc:docMk/>
            <pc:sldMk cId="4145791249" sldId="271"/>
            <ac:spMk id="6" creationId="{B7218C27-2DEA-48AB-9759-525ACC222CC7}"/>
          </ac:spMkLst>
        </pc:spChg>
      </pc:sldChg>
      <pc:sldChg chg="del">
        <pc:chgData name="Katsoulas, Konstantinos" userId="5597ff18-1fc8-486c-9b33-66992162b112" providerId="ADAL" clId="{DE07CC5E-D13C-4AA3-A480-59294ABFB5E2}" dt="2022-01-27T12:50:40.452" v="5" actId="47"/>
        <pc:sldMkLst>
          <pc:docMk/>
          <pc:sldMk cId="944995108" sldId="272"/>
        </pc:sldMkLst>
      </pc:sldChg>
      <pc:sldChg chg="addSp delSp modSp new mod">
        <pc:chgData name="Katsoulas, Konstantinos" userId="5597ff18-1fc8-486c-9b33-66992162b112" providerId="ADAL" clId="{DE07CC5E-D13C-4AA3-A480-59294ABFB5E2}" dt="2022-01-27T18:45:37.994" v="5199" actId="20577"/>
        <pc:sldMkLst>
          <pc:docMk/>
          <pc:sldMk cId="1256086288" sldId="272"/>
        </pc:sldMkLst>
        <pc:spChg chg="mod">
          <ac:chgData name="Katsoulas, Konstantinos" userId="5597ff18-1fc8-486c-9b33-66992162b112" providerId="ADAL" clId="{DE07CC5E-D13C-4AA3-A480-59294ABFB5E2}" dt="2022-01-27T18:40:09.704" v="4657" actId="20577"/>
          <ac:spMkLst>
            <pc:docMk/>
            <pc:sldMk cId="1256086288" sldId="272"/>
            <ac:spMk id="2" creationId="{9E2501CD-E23A-4BE5-907A-4120174C64D2}"/>
          </ac:spMkLst>
        </pc:spChg>
        <pc:spChg chg="add del mod">
          <ac:chgData name="Katsoulas, Konstantinos" userId="5597ff18-1fc8-486c-9b33-66992162b112" providerId="ADAL" clId="{DE07CC5E-D13C-4AA3-A480-59294ABFB5E2}" dt="2022-01-27T18:40:21.552" v="4661"/>
          <ac:spMkLst>
            <pc:docMk/>
            <pc:sldMk cId="1256086288" sldId="272"/>
            <ac:spMk id="4" creationId="{A9712238-A3AB-4C8A-AAC5-614B4C41CD7C}"/>
          </ac:spMkLst>
        </pc:spChg>
        <pc:spChg chg="add del mod">
          <ac:chgData name="Katsoulas, Konstantinos" userId="5597ff18-1fc8-486c-9b33-66992162b112" providerId="ADAL" clId="{DE07CC5E-D13C-4AA3-A480-59294ABFB5E2}" dt="2022-01-27T18:42:35.814" v="4908"/>
          <ac:spMkLst>
            <pc:docMk/>
            <pc:sldMk cId="1256086288" sldId="272"/>
            <ac:spMk id="5" creationId="{CFACCA6E-8F2C-4AC8-8CAF-8FE24F6A9685}"/>
          </ac:spMkLst>
        </pc:spChg>
        <pc:spChg chg="add mod">
          <ac:chgData name="Katsoulas, Konstantinos" userId="5597ff18-1fc8-486c-9b33-66992162b112" providerId="ADAL" clId="{DE07CC5E-D13C-4AA3-A480-59294ABFB5E2}" dt="2022-01-27T18:45:37.994" v="5199" actId="20577"/>
          <ac:spMkLst>
            <pc:docMk/>
            <pc:sldMk cId="1256086288" sldId="272"/>
            <ac:spMk id="6" creationId="{B10EE0BE-C519-4889-8845-2046F8649607}"/>
          </ac:spMkLst>
        </pc:spChg>
      </pc:sldChg>
      <pc:sldChg chg="new del ord">
        <pc:chgData name="Katsoulas, Konstantinos" userId="5597ff18-1fc8-486c-9b33-66992162b112" providerId="ADAL" clId="{DE07CC5E-D13C-4AA3-A480-59294ABFB5E2}" dt="2022-01-27T18:42:26.907" v="4905" actId="47"/>
        <pc:sldMkLst>
          <pc:docMk/>
          <pc:sldMk cId="645349384" sldId="273"/>
        </pc:sldMkLst>
      </pc:sldChg>
      <pc:sldChg chg="addSp delSp modSp new mod">
        <pc:chgData name="Katsoulas, Konstantinos" userId="5597ff18-1fc8-486c-9b33-66992162b112" providerId="ADAL" clId="{DE07CC5E-D13C-4AA3-A480-59294ABFB5E2}" dt="2022-01-27T19:11:54.701" v="6482" actId="20577"/>
        <pc:sldMkLst>
          <pc:docMk/>
          <pc:sldMk cId="1763368435" sldId="273"/>
        </pc:sldMkLst>
        <pc:spChg chg="mod">
          <ac:chgData name="Katsoulas, Konstantinos" userId="5597ff18-1fc8-486c-9b33-66992162b112" providerId="ADAL" clId="{DE07CC5E-D13C-4AA3-A480-59294ABFB5E2}" dt="2022-01-27T19:00:05.573" v="5235" actId="20577"/>
          <ac:spMkLst>
            <pc:docMk/>
            <pc:sldMk cId="1763368435" sldId="273"/>
            <ac:spMk id="2" creationId="{D00CDFFE-D7F7-491D-939A-16D9CA967102}"/>
          </ac:spMkLst>
        </pc:spChg>
        <pc:spChg chg="add del mod">
          <ac:chgData name="Katsoulas, Konstantinos" userId="5597ff18-1fc8-486c-9b33-66992162b112" providerId="ADAL" clId="{DE07CC5E-D13C-4AA3-A480-59294ABFB5E2}" dt="2022-01-27T18:59:40.392" v="5204"/>
          <ac:spMkLst>
            <pc:docMk/>
            <pc:sldMk cId="1763368435" sldId="273"/>
            <ac:spMk id="4" creationId="{4C337DC8-BE9B-4AE9-9013-7AFF8D96354D}"/>
          </ac:spMkLst>
        </pc:spChg>
        <pc:spChg chg="add del mod">
          <ac:chgData name="Katsoulas, Konstantinos" userId="5597ff18-1fc8-486c-9b33-66992162b112" providerId="ADAL" clId="{DE07CC5E-D13C-4AA3-A480-59294ABFB5E2}" dt="2022-01-27T19:00:23.172" v="5268"/>
          <ac:spMkLst>
            <pc:docMk/>
            <pc:sldMk cId="1763368435" sldId="273"/>
            <ac:spMk id="5" creationId="{BC7EAA2A-3FB5-4018-BE5B-CCBC3C822108}"/>
          </ac:spMkLst>
        </pc:spChg>
        <pc:spChg chg="add mod">
          <ac:chgData name="Katsoulas, Konstantinos" userId="5597ff18-1fc8-486c-9b33-66992162b112" providerId="ADAL" clId="{DE07CC5E-D13C-4AA3-A480-59294ABFB5E2}" dt="2022-01-27T19:11:54.701" v="6482" actId="20577"/>
          <ac:spMkLst>
            <pc:docMk/>
            <pc:sldMk cId="1763368435" sldId="273"/>
            <ac:spMk id="6" creationId="{16522782-2B8C-4090-BE7F-1A6D318DB67D}"/>
          </ac:spMkLst>
        </pc:spChg>
      </pc:sldChg>
      <pc:sldChg chg="del">
        <pc:chgData name="Katsoulas, Konstantinos" userId="5597ff18-1fc8-486c-9b33-66992162b112" providerId="ADAL" clId="{DE07CC5E-D13C-4AA3-A480-59294ABFB5E2}" dt="2022-01-27T12:50:39.814" v="1" actId="47"/>
        <pc:sldMkLst>
          <pc:docMk/>
          <pc:sldMk cId="2981207719" sldId="273"/>
        </pc:sldMkLst>
      </pc:sldChg>
      <pc:sldChg chg="del">
        <pc:chgData name="Katsoulas, Konstantinos" userId="5597ff18-1fc8-486c-9b33-66992162b112" providerId="ADAL" clId="{DE07CC5E-D13C-4AA3-A480-59294ABFB5E2}" dt="2022-01-27T12:50:39.962" v="2" actId="47"/>
        <pc:sldMkLst>
          <pc:docMk/>
          <pc:sldMk cId="2250796073" sldId="274"/>
        </pc:sldMkLst>
      </pc:sldChg>
      <pc:sldChg chg="del">
        <pc:chgData name="Katsoulas, Konstantinos" userId="5597ff18-1fc8-486c-9b33-66992162b112" providerId="ADAL" clId="{DE07CC5E-D13C-4AA3-A480-59294ABFB5E2}" dt="2022-01-27T12:50:40.277" v="4" actId="47"/>
        <pc:sldMkLst>
          <pc:docMk/>
          <pc:sldMk cId="1097211111" sldId="275"/>
        </pc:sldMkLst>
      </pc:sldChg>
    </pc:docChg>
  </pc:docChgLst>
  <pc:docChgLst>
    <pc:chgData name="Tirapelle, Monica" userId="ea66f7dc-433e-4dba-b4df-cd22d65dcee2" providerId="ADAL" clId="{AD56B916-291E-498D-9C83-2D2F3ACCBAD8}"/>
    <pc:docChg chg="undo custSel modSld">
      <pc:chgData name="Tirapelle, Monica" userId="ea66f7dc-433e-4dba-b4df-cd22d65dcee2" providerId="ADAL" clId="{AD56B916-291E-498D-9C83-2D2F3ACCBAD8}" dt="2023-02-06T11:05:47.686" v="166" actId="14100"/>
      <pc:docMkLst>
        <pc:docMk/>
      </pc:docMkLst>
      <pc:sldChg chg="addSp modSp mod">
        <pc:chgData name="Tirapelle, Monica" userId="ea66f7dc-433e-4dba-b4df-cd22d65dcee2" providerId="ADAL" clId="{AD56B916-291E-498D-9C83-2D2F3ACCBAD8}" dt="2023-02-06T11:05:47.686" v="166" actId="14100"/>
        <pc:sldMkLst>
          <pc:docMk/>
          <pc:sldMk cId="1208182097" sldId="429"/>
        </pc:sldMkLst>
        <pc:spChg chg="add mod">
          <ac:chgData name="Tirapelle, Monica" userId="ea66f7dc-433e-4dba-b4df-cd22d65dcee2" providerId="ADAL" clId="{AD56B916-291E-498D-9C83-2D2F3ACCBAD8}" dt="2023-02-06T11:05:47.686" v="166" actId="14100"/>
          <ac:spMkLst>
            <pc:docMk/>
            <pc:sldMk cId="1208182097" sldId="429"/>
            <ac:spMk id="6" creationId="{6FC76887-E70F-0DD4-42D4-BD62C9DD620D}"/>
          </ac:spMkLst>
        </pc:spChg>
        <pc:spChg chg="mod">
          <ac:chgData name="Tirapelle, Monica" userId="ea66f7dc-433e-4dba-b4df-cd22d65dcee2" providerId="ADAL" clId="{AD56B916-291E-498D-9C83-2D2F3ACCBAD8}" dt="2023-02-06T11:05:34.583" v="163" actId="1076"/>
          <ac:spMkLst>
            <pc:docMk/>
            <pc:sldMk cId="1208182097" sldId="429"/>
            <ac:spMk id="10" creationId="{9D9A617D-D5C0-C4B1-82DA-76268E6FFD19}"/>
          </ac:spMkLst>
        </pc:spChg>
        <pc:graphicFrameChg chg="add mod">
          <ac:chgData name="Tirapelle, Monica" userId="ea66f7dc-433e-4dba-b4df-cd22d65dcee2" providerId="ADAL" clId="{AD56B916-291E-498D-9C83-2D2F3ACCBAD8}" dt="2023-02-06T11:05:34.583" v="163" actId="1076"/>
          <ac:graphicFrameMkLst>
            <pc:docMk/>
            <pc:sldMk cId="1208182097" sldId="429"/>
            <ac:graphicFrameMk id="3" creationId="{BF3B41E8-B93A-8BA1-0452-C3C52B973118}"/>
          </ac:graphicFrameMkLst>
        </pc:graphicFrameChg>
        <pc:graphicFrameChg chg="mod modGraphic">
          <ac:chgData name="Tirapelle, Monica" userId="ea66f7dc-433e-4dba-b4df-cd22d65dcee2" providerId="ADAL" clId="{AD56B916-291E-498D-9C83-2D2F3ACCBAD8}" dt="2023-02-06T11:05:34.583" v="163" actId="1076"/>
          <ac:graphicFrameMkLst>
            <pc:docMk/>
            <pc:sldMk cId="1208182097" sldId="429"/>
            <ac:graphicFrameMk id="13" creationId="{15CDEC5F-5DF0-D7A7-D3F6-1B24B4CA51F2}"/>
          </ac:graphicFrameMkLst>
        </pc:graphicFrameChg>
        <pc:graphicFrameChg chg="mod modGraphic">
          <ac:chgData name="Tirapelle, Monica" userId="ea66f7dc-433e-4dba-b4df-cd22d65dcee2" providerId="ADAL" clId="{AD56B916-291E-498D-9C83-2D2F3ACCBAD8}" dt="2023-02-06T11:05:34.583" v="163" actId="1076"/>
          <ac:graphicFrameMkLst>
            <pc:docMk/>
            <pc:sldMk cId="1208182097" sldId="429"/>
            <ac:graphicFrameMk id="14" creationId="{01F4C4A9-BF8E-81E6-B965-D771D159525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3B17C-E969-4AB9-B4FA-C5525608FBDA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0FADE-A7DA-4EDC-9E82-3D2748442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263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0FADE-A7DA-4EDC-9E82-3D2748442BE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27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ject 2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4369409" cy="62693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04854" y="1122363"/>
            <a:ext cx="740828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4854" y="3602038"/>
            <a:ext cx="740828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E43DC8-990D-479C-815F-7F4B17DA78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0884" y="85973"/>
            <a:ext cx="2228508" cy="842530"/>
          </a:xfrm>
          <a:prstGeom prst="rect">
            <a:avLst/>
          </a:prstGeom>
        </p:spPr>
      </p:pic>
      <p:pic>
        <p:nvPicPr>
          <p:cNvPr id="8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A85D9231-A8B7-4305-9810-85334CE7C89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2029" y="6311366"/>
            <a:ext cx="1871227" cy="45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Image result for eli lilly">
            <a:extLst>
              <a:ext uri="{FF2B5EF4-FFF2-40B4-BE49-F238E27FC236}">
                <a16:creationId xmlns:a16="http://schemas.microsoft.com/office/drawing/2014/main" id="{BC759B22-D746-44D0-AA52-ADA4B2FBE3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655" y="6330326"/>
            <a:ext cx="911886" cy="48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426801" y="6259990"/>
            <a:ext cx="1814419" cy="4937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" t="25097" r="4481" b="26955"/>
          <a:stretch/>
        </p:blipFill>
        <p:spPr>
          <a:xfrm>
            <a:off x="3808611" y="6305561"/>
            <a:ext cx="1869440" cy="530253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3646536" y="6283783"/>
            <a:ext cx="0" cy="43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5816791" y="6283783"/>
            <a:ext cx="0" cy="43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7064754" y="6283783"/>
            <a:ext cx="0" cy="43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9239008" y="6283783"/>
            <a:ext cx="0" cy="43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3">
            <a:extLst>
              <a:ext uri="{FF2B5EF4-FFF2-40B4-BE49-F238E27FC236}">
                <a16:creationId xmlns:a16="http://schemas.microsoft.com/office/drawing/2014/main" id="{7A1C1898-54CB-4F76-8B0B-7DBF3C666B0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10438224" y="79754"/>
            <a:ext cx="1872208" cy="554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latin typeface="Constantia" panose="02030602050306030303" pitchFamily="18" charset="0"/>
                <a:ea typeface="Cambria" panose="02040503050406030204" pitchFamily="18" charset="0"/>
                <a:cs typeface="Aldhabi" panose="020B0604020202020204" pitchFamily="2" charset="-78"/>
              </a:rPr>
              <a:t>Prosperity</a:t>
            </a:r>
            <a:endParaRPr lang="en-GB" b="1" dirty="0">
              <a:latin typeface="Constantia" panose="02030602050306030303" pitchFamily="18" charset="0"/>
              <a:ea typeface="Cambria" panose="02040503050406030204" pitchFamily="18" charset="0"/>
              <a:cs typeface="Aldhabi" panose="020B0604020202020204" pitchFamily="2" charset="-78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5DD7E49-083A-44E2-A9F5-9AEE6EDBC06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52" y="-3566"/>
            <a:ext cx="2610311" cy="71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4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5393" y="0"/>
            <a:ext cx="9264461" cy="10950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3617" y="6356350"/>
            <a:ext cx="2743200" cy="365125"/>
          </a:xfrm>
        </p:spPr>
        <p:txBody>
          <a:bodyPr/>
          <a:lstStyle/>
          <a:p>
            <a:fld id="{7D8245F7-85F9-4702-A642-E257AAC1794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object 2"/>
          <p:cNvPicPr/>
          <p:nvPr userDrawn="1"/>
        </p:nvPicPr>
        <p:blipFill rotWithShape="1">
          <a:blip r:embed="rId2" cstate="print"/>
          <a:srcRect l="63534" r="27193"/>
          <a:stretch/>
        </p:blipFill>
        <p:spPr>
          <a:xfrm>
            <a:off x="11786817" y="0"/>
            <a:ext cx="405183" cy="6858000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2EE739EB-4326-4F22-9479-172741780486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10438224" y="79754"/>
            <a:ext cx="1872208" cy="554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latin typeface="Constantia" panose="02030602050306030303" pitchFamily="18" charset="0"/>
                <a:ea typeface="Cambria" panose="02040503050406030204" pitchFamily="18" charset="0"/>
                <a:cs typeface="Aldhabi" panose="020B0604020202020204" pitchFamily="2" charset="-78"/>
              </a:rPr>
              <a:t>Prosperity</a:t>
            </a:r>
            <a:endParaRPr lang="en-GB" b="1" dirty="0">
              <a:latin typeface="Constantia" panose="02030602050306030303" pitchFamily="18" charset="0"/>
              <a:ea typeface="Cambria" panose="02040503050406030204" pitchFamily="18" charset="0"/>
              <a:cs typeface="Aldhabi" panose="020B0604020202020204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2AFD80-3E4F-409A-AF00-734B6CC95E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52" y="-3566"/>
            <a:ext cx="2610311" cy="71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7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3617" y="6363091"/>
            <a:ext cx="2743200" cy="365125"/>
          </a:xfrm>
        </p:spPr>
        <p:txBody>
          <a:bodyPr/>
          <a:lstStyle/>
          <a:p>
            <a:fld id="{7D8245F7-85F9-4702-A642-E257AAC1794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object 2"/>
          <p:cNvPicPr/>
          <p:nvPr userDrawn="1"/>
        </p:nvPicPr>
        <p:blipFill rotWithShape="1">
          <a:blip r:embed="rId2" cstate="print"/>
          <a:srcRect l="63534" r="27193"/>
          <a:stretch/>
        </p:blipFill>
        <p:spPr>
          <a:xfrm>
            <a:off x="11786817" y="0"/>
            <a:ext cx="405183" cy="6858000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169D85E1-6FF7-41E2-8F7B-BFF15C2EC393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10438224" y="79754"/>
            <a:ext cx="1872208" cy="554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latin typeface="Constantia" panose="02030602050306030303" pitchFamily="18" charset="0"/>
                <a:ea typeface="Cambria" panose="02040503050406030204" pitchFamily="18" charset="0"/>
                <a:cs typeface="Aldhabi" panose="020B0604020202020204" pitchFamily="2" charset="-78"/>
              </a:rPr>
              <a:t>Prosperity</a:t>
            </a:r>
            <a:endParaRPr lang="en-GB" b="1" dirty="0">
              <a:latin typeface="Constantia" panose="02030602050306030303" pitchFamily="18" charset="0"/>
              <a:ea typeface="Cambria" panose="02040503050406030204" pitchFamily="18" charset="0"/>
              <a:cs typeface="Aldhabi" panose="020B0604020202020204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5B1720-4D00-4ED3-AEC7-3E836A9C3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52" y="-3566"/>
            <a:ext cx="2610311" cy="71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6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5393" y="0"/>
            <a:ext cx="9421424" cy="10950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3617" y="6356350"/>
            <a:ext cx="2743200" cy="365125"/>
          </a:xfrm>
        </p:spPr>
        <p:txBody>
          <a:bodyPr/>
          <a:lstStyle/>
          <a:p>
            <a:fld id="{7D8245F7-85F9-4702-A642-E257AAC1794B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7" name="object 2"/>
          <p:cNvPicPr/>
          <p:nvPr userDrawn="1"/>
        </p:nvPicPr>
        <p:blipFill rotWithShape="1">
          <a:blip r:embed="rId2" cstate="print"/>
          <a:srcRect l="63534" r="27193"/>
          <a:stretch/>
        </p:blipFill>
        <p:spPr>
          <a:xfrm>
            <a:off x="11786817" y="0"/>
            <a:ext cx="405183" cy="6858000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3554A852-026D-4019-9AF0-3BFF6EFDC3A7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10438224" y="79754"/>
            <a:ext cx="1872208" cy="554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latin typeface="Constantia" panose="02030602050306030303" pitchFamily="18" charset="0"/>
                <a:ea typeface="Cambria" panose="02040503050406030204" pitchFamily="18" charset="0"/>
                <a:cs typeface="Aldhabi" panose="020B0604020202020204" pitchFamily="2" charset="-78"/>
              </a:rPr>
              <a:t>Prosperity</a:t>
            </a:r>
            <a:endParaRPr lang="en-GB" b="1" dirty="0">
              <a:latin typeface="Constantia" panose="02030602050306030303" pitchFamily="18" charset="0"/>
              <a:ea typeface="Cambria" panose="02040503050406030204" pitchFamily="18" charset="0"/>
              <a:cs typeface="Aldhabi" panose="020B0604020202020204" pitchFamily="2" charset="-7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512B13-501A-4E28-80EF-24573C863D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52" y="-3566"/>
            <a:ext cx="2610311" cy="71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59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016" y="1709738"/>
            <a:ext cx="689043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7016" y="4589463"/>
            <a:ext cx="689043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3617" y="6356350"/>
            <a:ext cx="2743200" cy="365125"/>
          </a:xfrm>
        </p:spPr>
        <p:txBody>
          <a:bodyPr/>
          <a:lstStyle/>
          <a:p>
            <a:fld id="{7D8245F7-85F9-4702-A642-E257AAC1794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object 2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4369409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E43DC8-990D-479C-815F-7F4B17DA78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0884" y="85973"/>
            <a:ext cx="2228508" cy="842530"/>
          </a:xfrm>
          <a:prstGeom prst="rect">
            <a:avLst/>
          </a:prstGeom>
        </p:spPr>
      </p:pic>
      <p:pic>
        <p:nvPicPr>
          <p:cNvPr id="10" name="object 2"/>
          <p:cNvPicPr/>
          <p:nvPr userDrawn="1"/>
        </p:nvPicPr>
        <p:blipFill rotWithShape="1">
          <a:blip r:embed="rId2" cstate="print"/>
          <a:srcRect l="63534" r="27193"/>
          <a:stretch/>
        </p:blipFill>
        <p:spPr>
          <a:xfrm>
            <a:off x="11786817" y="0"/>
            <a:ext cx="405183" cy="6858000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72F4B382-4225-4EF9-9274-B5FE31551518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10438224" y="79754"/>
            <a:ext cx="1872208" cy="554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latin typeface="Constantia" panose="02030602050306030303" pitchFamily="18" charset="0"/>
                <a:ea typeface="Cambria" panose="02040503050406030204" pitchFamily="18" charset="0"/>
                <a:cs typeface="Aldhabi" panose="020B0604020202020204" pitchFamily="2" charset="-78"/>
              </a:rPr>
              <a:t>Prosperity</a:t>
            </a:r>
            <a:endParaRPr lang="en-GB" b="1" dirty="0">
              <a:latin typeface="Constantia" panose="02030602050306030303" pitchFamily="18" charset="0"/>
              <a:ea typeface="Cambria" panose="02040503050406030204" pitchFamily="18" charset="0"/>
              <a:cs typeface="Aldhabi" panose="020B0604020202020204" pitchFamily="2" charset="-7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60034D-8C1B-459A-A0FB-DD877609A21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52" y="-3566"/>
            <a:ext cx="2610311" cy="71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9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5393" y="0"/>
            <a:ext cx="9368494" cy="10950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90764"/>
            <a:ext cx="5181600" cy="47861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90764"/>
            <a:ext cx="5181600" cy="47861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43617" y="6356350"/>
            <a:ext cx="2743200" cy="365125"/>
          </a:xfrm>
        </p:spPr>
        <p:txBody>
          <a:bodyPr/>
          <a:lstStyle/>
          <a:p>
            <a:fld id="{7D8245F7-85F9-4702-A642-E257AAC1794B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object 2"/>
          <p:cNvPicPr/>
          <p:nvPr userDrawn="1"/>
        </p:nvPicPr>
        <p:blipFill rotWithShape="1">
          <a:blip r:embed="rId2" cstate="print"/>
          <a:srcRect l="63534" r="27193"/>
          <a:stretch/>
        </p:blipFill>
        <p:spPr>
          <a:xfrm>
            <a:off x="11786817" y="0"/>
            <a:ext cx="405183" cy="6858000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76584F4A-8142-4812-83D5-64F7CCDF38AC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10438224" y="79754"/>
            <a:ext cx="1872208" cy="554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latin typeface="Constantia" panose="02030602050306030303" pitchFamily="18" charset="0"/>
                <a:ea typeface="Cambria" panose="02040503050406030204" pitchFamily="18" charset="0"/>
                <a:cs typeface="Aldhabi" panose="020B0604020202020204" pitchFamily="2" charset="-78"/>
              </a:rPr>
              <a:t>Prosperity</a:t>
            </a:r>
            <a:endParaRPr lang="en-GB" b="1" dirty="0">
              <a:latin typeface="Constantia" panose="02030602050306030303" pitchFamily="18" charset="0"/>
              <a:ea typeface="Cambria" panose="02040503050406030204" pitchFamily="18" charset="0"/>
              <a:cs typeface="Aldhabi" panose="020B0604020202020204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FF5BC0-B25E-4A71-97AE-9ECFFE60114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52" y="-3566"/>
            <a:ext cx="2610311" cy="71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0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183" y="0"/>
            <a:ext cx="922224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4024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27066"/>
            <a:ext cx="5157787" cy="38625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4024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27066"/>
            <a:ext cx="5183188" cy="38625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043617" y="6356349"/>
            <a:ext cx="2743200" cy="365125"/>
          </a:xfrm>
        </p:spPr>
        <p:txBody>
          <a:bodyPr/>
          <a:lstStyle/>
          <a:p>
            <a:fld id="{7D8245F7-85F9-4702-A642-E257AAC1794B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object 2"/>
          <p:cNvPicPr/>
          <p:nvPr userDrawn="1"/>
        </p:nvPicPr>
        <p:blipFill rotWithShape="1">
          <a:blip r:embed="rId2" cstate="print"/>
          <a:srcRect l="63534" r="27193"/>
          <a:stretch/>
        </p:blipFill>
        <p:spPr>
          <a:xfrm>
            <a:off x="11786817" y="0"/>
            <a:ext cx="405183" cy="6858000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4B735526-8B01-4FA1-9205-B0B0BA1EA52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10438224" y="79754"/>
            <a:ext cx="1872208" cy="554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latin typeface="Constantia" panose="02030602050306030303" pitchFamily="18" charset="0"/>
                <a:ea typeface="Cambria" panose="02040503050406030204" pitchFamily="18" charset="0"/>
                <a:cs typeface="Aldhabi" panose="020B0604020202020204" pitchFamily="2" charset="-78"/>
              </a:rPr>
              <a:t>Prosperity</a:t>
            </a:r>
            <a:endParaRPr lang="en-GB" b="1" dirty="0">
              <a:latin typeface="Constantia" panose="02030602050306030303" pitchFamily="18" charset="0"/>
              <a:ea typeface="Cambria" panose="02040503050406030204" pitchFamily="18" charset="0"/>
              <a:cs typeface="Aldhabi" panose="020B0604020202020204" pitchFamily="2" charset="-7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F5ED55-8809-47F4-A36C-1F5A1E80280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52" y="-3566"/>
            <a:ext cx="2610311" cy="71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5393" y="528638"/>
            <a:ext cx="9368494" cy="566452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06085" y="6356350"/>
            <a:ext cx="490630" cy="365125"/>
          </a:xfrm>
        </p:spPr>
        <p:txBody>
          <a:bodyPr/>
          <a:lstStyle/>
          <a:p>
            <a:fld id="{7D8245F7-85F9-4702-A642-E257AAC1794B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object 2"/>
          <p:cNvPicPr/>
          <p:nvPr userDrawn="1"/>
        </p:nvPicPr>
        <p:blipFill rotWithShape="1">
          <a:blip r:embed="rId2" cstate="print"/>
          <a:srcRect l="63534" r="27193"/>
          <a:stretch/>
        </p:blipFill>
        <p:spPr>
          <a:xfrm>
            <a:off x="11786817" y="0"/>
            <a:ext cx="405183" cy="6858000"/>
          </a:xfrm>
          <a:prstGeom prst="rect">
            <a:avLst/>
          </a:prstGeom>
        </p:spPr>
      </p:pic>
      <p:pic>
        <p:nvPicPr>
          <p:cNvPr id="7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A85D9231-A8B7-4305-9810-85334CE7C89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2029" y="6311366"/>
            <a:ext cx="1871227" cy="45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Image result for eli lilly">
            <a:extLst>
              <a:ext uri="{FF2B5EF4-FFF2-40B4-BE49-F238E27FC236}">
                <a16:creationId xmlns:a16="http://schemas.microsoft.com/office/drawing/2014/main" id="{BC759B22-D746-44D0-AA52-ADA4B2FBE3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655" y="6330326"/>
            <a:ext cx="911886" cy="48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426801" y="6259990"/>
            <a:ext cx="1814419" cy="4937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" t="25097" r="4481" b="26955"/>
          <a:stretch/>
        </p:blipFill>
        <p:spPr>
          <a:xfrm>
            <a:off x="3808611" y="6305561"/>
            <a:ext cx="1869440" cy="530253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646536" y="6283783"/>
            <a:ext cx="0" cy="43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816791" y="6283783"/>
            <a:ext cx="0" cy="43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064754" y="6283783"/>
            <a:ext cx="0" cy="43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239008" y="6283783"/>
            <a:ext cx="0" cy="43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3"/>
          <p:cNvSpPr txBox="1">
            <a:spLocks noChangeArrowheads="1"/>
          </p:cNvSpPr>
          <p:nvPr userDrawn="1"/>
        </p:nvSpPr>
        <p:spPr>
          <a:xfrm>
            <a:off x="10438224" y="79754"/>
            <a:ext cx="1872208" cy="554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latin typeface="Constantia" panose="02030602050306030303" pitchFamily="18" charset="0"/>
                <a:ea typeface="Cambria" panose="02040503050406030204" pitchFamily="18" charset="0"/>
                <a:cs typeface="Aldhabi" panose="020B0604020202020204" pitchFamily="2" charset="-78"/>
              </a:rPr>
              <a:t>Prosperity</a:t>
            </a:r>
            <a:endParaRPr lang="en-GB" b="1" dirty="0">
              <a:latin typeface="Constantia" panose="02030602050306030303" pitchFamily="18" charset="0"/>
              <a:ea typeface="Cambria" panose="02040503050406030204" pitchFamily="18" charset="0"/>
              <a:cs typeface="Aldhabi" panose="020B0604020202020204" pitchFamily="2" charset="-78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BB5F75-D586-4B69-BB9A-33EA689CA55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52" y="-3566"/>
            <a:ext cx="2610311" cy="714308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42875" y="1242946"/>
            <a:ext cx="11643942" cy="4904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80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43617" y="6348407"/>
            <a:ext cx="2743200" cy="365125"/>
          </a:xfrm>
        </p:spPr>
        <p:txBody>
          <a:bodyPr/>
          <a:lstStyle/>
          <a:p>
            <a:fld id="{7D8245F7-85F9-4702-A642-E257AAC1794B}" type="slidenum">
              <a:rPr lang="en-GB" smtClean="0"/>
              <a:t>‹#›</a:t>
            </a:fld>
            <a:endParaRPr lang="en-GB"/>
          </a:p>
        </p:txBody>
      </p:sp>
      <p:pic>
        <p:nvPicPr>
          <p:cNvPr id="5" name="object 2"/>
          <p:cNvPicPr/>
          <p:nvPr userDrawn="1"/>
        </p:nvPicPr>
        <p:blipFill rotWithShape="1">
          <a:blip r:embed="rId2" cstate="print"/>
          <a:srcRect l="63534" r="27193"/>
          <a:stretch/>
        </p:blipFill>
        <p:spPr>
          <a:xfrm>
            <a:off x="11786817" y="0"/>
            <a:ext cx="405183" cy="6858000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174CD2E0-54FE-41F2-B311-F12EB00070DC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10438224" y="79754"/>
            <a:ext cx="1872208" cy="554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latin typeface="Constantia" panose="02030602050306030303" pitchFamily="18" charset="0"/>
                <a:ea typeface="Cambria" panose="02040503050406030204" pitchFamily="18" charset="0"/>
                <a:cs typeface="Aldhabi" panose="020B0604020202020204" pitchFamily="2" charset="-78"/>
              </a:rPr>
              <a:t>Prosperity</a:t>
            </a:r>
            <a:endParaRPr lang="en-GB" b="1" dirty="0">
              <a:latin typeface="Constantia" panose="02030602050306030303" pitchFamily="18" charset="0"/>
              <a:ea typeface="Cambria" panose="02040503050406030204" pitchFamily="18" charset="0"/>
              <a:cs typeface="Aldhabi" panose="020B0604020202020204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63466A-B868-42F0-98A0-9E2CC14A66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52" y="-3566"/>
            <a:ext cx="2610311" cy="71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4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34080" y="6356350"/>
            <a:ext cx="2743200" cy="365125"/>
          </a:xfrm>
        </p:spPr>
        <p:txBody>
          <a:bodyPr/>
          <a:lstStyle/>
          <a:p>
            <a:fld id="{7D8245F7-85F9-4702-A642-E257AAC1794B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object 2"/>
          <p:cNvPicPr/>
          <p:nvPr userDrawn="1"/>
        </p:nvPicPr>
        <p:blipFill rotWithShape="1">
          <a:blip r:embed="rId2" cstate="print"/>
          <a:srcRect l="63534" r="27193"/>
          <a:stretch/>
        </p:blipFill>
        <p:spPr>
          <a:xfrm>
            <a:off x="11786817" y="0"/>
            <a:ext cx="405183" cy="6858000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382A15B3-FF12-4E34-83C7-84BF3A429FFB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10438224" y="79754"/>
            <a:ext cx="1872208" cy="554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latin typeface="Constantia" panose="02030602050306030303" pitchFamily="18" charset="0"/>
                <a:ea typeface="Cambria" panose="02040503050406030204" pitchFamily="18" charset="0"/>
                <a:cs typeface="Aldhabi" panose="020B0604020202020204" pitchFamily="2" charset="-78"/>
              </a:rPr>
              <a:t>Prosperity</a:t>
            </a:r>
            <a:endParaRPr lang="en-GB" b="1" dirty="0">
              <a:latin typeface="Constantia" panose="02030602050306030303" pitchFamily="18" charset="0"/>
              <a:ea typeface="Cambria" panose="02040503050406030204" pitchFamily="18" charset="0"/>
              <a:cs typeface="Aldhabi" panose="020B0604020202020204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F7C6AE-E6CC-4583-A29A-6CB8D230E7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52" y="-3566"/>
            <a:ext cx="2610311" cy="71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3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9614"/>
            <a:ext cx="3932237" cy="9677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43617" y="6356350"/>
            <a:ext cx="2743200" cy="365125"/>
          </a:xfrm>
        </p:spPr>
        <p:txBody>
          <a:bodyPr/>
          <a:lstStyle/>
          <a:p>
            <a:fld id="{7D8245F7-85F9-4702-A642-E257AAC1794B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object 2"/>
          <p:cNvPicPr/>
          <p:nvPr userDrawn="1"/>
        </p:nvPicPr>
        <p:blipFill rotWithShape="1">
          <a:blip r:embed="rId2" cstate="print"/>
          <a:srcRect l="63534" r="27193"/>
          <a:stretch/>
        </p:blipFill>
        <p:spPr>
          <a:xfrm>
            <a:off x="11786817" y="0"/>
            <a:ext cx="405183" cy="6858000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3F9B73C7-103C-4494-92F6-AED1D323FE50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10438224" y="79754"/>
            <a:ext cx="1872208" cy="554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latin typeface="Constantia" panose="02030602050306030303" pitchFamily="18" charset="0"/>
                <a:ea typeface="Cambria" panose="02040503050406030204" pitchFamily="18" charset="0"/>
                <a:cs typeface="Aldhabi" panose="020B0604020202020204" pitchFamily="2" charset="-78"/>
              </a:rPr>
              <a:t>Prosperity</a:t>
            </a:r>
            <a:endParaRPr lang="en-GB" b="1" dirty="0">
              <a:latin typeface="Constantia" panose="02030602050306030303" pitchFamily="18" charset="0"/>
              <a:ea typeface="Cambria" panose="02040503050406030204" pitchFamily="18" charset="0"/>
              <a:cs typeface="Aldhabi" panose="020B0604020202020204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8EEEF8-9417-4397-B445-C84FB788F3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52" y="-3566"/>
            <a:ext cx="2610311" cy="71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8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5393" y="0"/>
            <a:ext cx="9653218" cy="1095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5550"/>
            <a:ext cx="10515600" cy="4961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62410" y="63303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245F7-85F9-4702-A642-E257AAC1794B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60884" y="6220763"/>
            <a:ext cx="3473639" cy="584663"/>
            <a:chOff x="594493" y="5962851"/>
            <a:chExt cx="3177709" cy="540000"/>
          </a:xfrm>
        </p:grpSpPr>
        <p:sp>
          <p:nvSpPr>
            <p:cNvPr id="8" name="Rectangle 7"/>
            <p:cNvSpPr/>
            <p:nvPr/>
          </p:nvSpPr>
          <p:spPr>
            <a:xfrm>
              <a:off x="594493" y="5983151"/>
              <a:ext cx="3177708" cy="4902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0"/>
              <a:endParaRPr lang="en-GB" sz="135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385" y="5962851"/>
              <a:ext cx="1491428" cy="540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A50EA79-B3F4-4707-96A3-CCECA6157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/>
            <a:stretch/>
          </p:blipFill>
          <p:spPr>
            <a:xfrm>
              <a:off x="2092813" y="5983151"/>
              <a:ext cx="1679389" cy="490292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>
            <a:xfrm>
              <a:off x="2106598" y="6024247"/>
              <a:ext cx="0" cy="396000"/>
            </a:xfrm>
            <a:prstGeom prst="line">
              <a:avLst/>
            </a:prstGeom>
            <a:ln>
              <a:solidFill>
                <a:srgbClr val="200F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83E43DC8-990D-479C-815F-7F4B17DA788B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60884" y="85973"/>
            <a:ext cx="2228508" cy="842530"/>
          </a:xfrm>
          <a:prstGeom prst="rect">
            <a:avLst/>
          </a:prstGeom>
        </p:spPr>
      </p:pic>
      <p:pic>
        <p:nvPicPr>
          <p:cNvPr id="20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6CE2B2FF-1711-40FF-9FD3-372A76A479EB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2029" y="6311366"/>
            <a:ext cx="1871227" cy="45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 descr="Image result for eli lilly">
            <a:extLst>
              <a:ext uri="{FF2B5EF4-FFF2-40B4-BE49-F238E27FC236}">
                <a16:creationId xmlns:a16="http://schemas.microsoft.com/office/drawing/2014/main" id="{121997BA-FC2F-4DF6-936B-5B86A26AD4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655" y="6330326"/>
            <a:ext cx="911886" cy="48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4A1B40D-1B17-4C7F-9EFE-E933C77CC52A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9426801" y="6259990"/>
            <a:ext cx="1814419" cy="4937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B56CE53-A2AE-4AC4-8531-D7137D1B45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" t="25097" r="4481" b="26955"/>
          <a:stretch/>
        </p:blipFill>
        <p:spPr>
          <a:xfrm>
            <a:off x="3808611" y="6305561"/>
            <a:ext cx="1869440" cy="530253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F86215-BD30-4E4C-B21E-E8BD5D975CCA}"/>
              </a:ext>
            </a:extLst>
          </p:cNvPr>
          <p:cNvCxnSpPr/>
          <p:nvPr userDrawn="1"/>
        </p:nvCxnSpPr>
        <p:spPr>
          <a:xfrm>
            <a:off x="3646536" y="6283783"/>
            <a:ext cx="0" cy="43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C15038F-7ED7-418A-8BDA-A9F9A15FA36F}"/>
              </a:ext>
            </a:extLst>
          </p:cNvPr>
          <p:cNvCxnSpPr/>
          <p:nvPr userDrawn="1"/>
        </p:nvCxnSpPr>
        <p:spPr>
          <a:xfrm>
            <a:off x="5816791" y="6283783"/>
            <a:ext cx="0" cy="43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947A4E-1B9D-4670-B9ED-1C7D4A295B43}"/>
              </a:ext>
            </a:extLst>
          </p:cNvPr>
          <p:cNvCxnSpPr/>
          <p:nvPr userDrawn="1"/>
        </p:nvCxnSpPr>
        <p:spPr>
          <a:xfrm>
            <a:off x="7064754" y="6283783"/>
            <a:ext cx="0" cy="43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347B4A4-C1FD-488A-BA3B-16001E25A3D4}"/>
              </a:ext>
            </a:extLst>
          </p:cNvPr>
          <p:cNvCxnSpPr/>
          <p:nvPr userDrawn="1"/>
        </p:nvCxnSpPr>
        <p:spPr>
          <a:xfrm>
            <a:off x="9426801" y="6283783"/>
            <a:ext cx="0" cy="43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46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0" Type="http://schemas.microsoft.com/office/2007/relationships/hdphoto" Target="../media/hdphoto1.wdp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3738" y="935393"/>
            <a:ext cx="7778262" cy="2408171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3000"/>
              </a:spcBef>
            </a:pPr>
            <a:br>
              <a:rPr lang="en-GB" sz="3200" dirty="0"/>
            </a:br>
            <a:r>
              <a:rPr lang="en-GB" sz="2800" dirty="0"/>
              <a:t>On the </a:t>
            </a:r>
            <a:r>
              <a:rPr lang="en-GB" sz="3200" dirty="0"/>
              <a:t>Equilibrium Dispersive Model</a:t>
            </a:r>
            <a:br>
              <a:rPr lang="en-GB" sz="3200" dirty="0"/>
            </a:br>
            <a:r>
              <a:rPr lang="en-GB" sz="2400" i="1" dirty="0"/>
              <a:t>M. Tirapelle and K. Katsoulas</a:t>
            </a:r>
            <a:endParaRPr lang="en-GB" sz="3100" i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38224" y="79754"/>
            <a:ext cx="1872208" cy="554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latin typeface="Constantia" panose="02030602050306030303" pitchFamily="18" charset="0"/>
                <a:ea typeface="Cambria" panose="02040503050406030204" pitchFamily="18" charset="0"/>
                <a:cs typeface="Aldhabi" panose="020B0604020202020204" pitchFamily="2" charset="-78"/>
              </a:rPr>
              <a:t>Prosperity</a:t>
            </a:r>
            <a:endParaRPr lang="en-GB" b="1" dirty="0">
              <a:latin typeface="Constantia" panose="02030602050306030303" pitchFamily="18" charset="0"/>
              <a:ea typeface="Cambria" panose="02040503050406030204" pitchFamily="18" charset="0"/>
              <a:cs typeface="Aldhabi" panose="020B0604020202020204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B5F75-D586-4B69-BB9A-33EA689CA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295" y="0"/>
            <a:ext cx="2610311" cy="71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66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B765-AEB3-FBA1-04D3-517638A0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(i)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0C3C5-4755-4B64-2D80-2FCE4B36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45F7-85F9-4702-A642-E257AAC1794B}" type="slidenum">
              <a:rPr lang="en-GB" smtClean="0"/>
              <a:t>2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BB97A-51B0-89B5-3942-90D4EA5DD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88" y="1095090"/>
            <a:ext cx="4649719" cy="45178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9A617D-D5C0-C4B1-82DA-76268E6FFD19}"/>
                  </a:ext>
                </a:extLst>
              </p:cNvPr>
              <p:cNvSpPr txBox="1"/>
              <p:nvPr/>
            </p:nvSpPr>
            <p:spPr>
              <a:xfrm>
                <a:off x="5502007" y="1118562"/>
                <a:ext cx="6027746" cy="4644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100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GB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Equilibrium Dispersive Model (EDM)</a:t>
                </a:r>
                <a:r>
                  <a:rPr lang="en-GB" baseline="300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:</a:t>
                </a:r>
              </a:p>
              <a:p>
                <a:pPr marL="285750" indent="-285750">
                  <a:lnSpc>
                    <a:spcPct val="1100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endParaRPr lang="en-GB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endParaRPr lang="en-GB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endParaRPr lang="en-GB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  <a:p>
                <a:pPr marL="360000">
                  <a:lnSpc>
                    <a:spcPct val="110000"/>
                  </a:lnSpc>
                  <a:buClr>
                    <a:schemeClr val="tx1"/>
                  </a:buClr>
                </a:pPr>
                <a:r>
                  <a:rPr lang="en-GB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en-GB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  <m:sub>
                        <m:r>
                          <a:rPr lang="en-GB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 are the concentration</a:t>
                </a:r>
                <a:r>
                  <a:rPr lang="en-GB" dirty="0">
                    <a:cs typeface="Calibri" panose="020F0502020204030204" pitchFamily="34" charset="0"/>
                  </a:rPr>
                  <a:t> in the mobile and stationary phases, </a:t>
                </a:r>
                <a:r>
                  <a:rPr lang="en-GB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respectively.</a:t>
                </a:r>
              </a:p>
              <a:p>
                <a:pPr indent="-342900">
                  <a:lnSpc>
                    <a:spcPct val="1100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GB" dirty="0">
                    <a:cs typeface="Calibri" panose="020F0502020204030204" pitchFamily="34" charset="0"/>
                  </a:rPr>
                  <a:t>A</a:t>
                </a:r>
                <a:r>
                  <a:rPr lang="en-GB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pparent axial dispersion coefficient</a:t>
                </a:r>
                <a:r>
                  <a:rPr lang="en-GB" baseline="300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:</a:t>
                </a:r>
              </a:p>
              <a:p>
                <a:pPr indent="-342900">
                  <a:lnSpc>
                    <a:spcPct val="1100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endParaRPr lang="en-GB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  <a:p>
                <a:pPr indent="-342900">
                  <a:lnSpc>
                    <a:spcPct val="1100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endParaRPr lang="en-GB" dirty="0">
                  <a:cs typeface="Calibri" panose="020F0502020204030204" pitchFamily="34" charset="0"/>
                </a:endParaRPr>
              </a:p>
              <a:p>
                <a:pPr indent="-342900">
                  <a:lnSpc>
                    <a:spcPct val="1100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endParaRPr lang="en-GB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  <a:p>
                <a:pPr marL="360000">
                  <a:lnSpc>
                    <a:spcPct val="110000"/>
                  </a:lnSpc>
                  <a:buClr>
                    <a:schemeClr val="tx1"/>
                  </a:buClr>
                </a:pPr>
                <a:r>
                  <a:rPr lang="en-GB" dirty="0"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</m:oMath>
                </a14:m>
                <a:r>
                  <a:rPr lang="en-GB" dirty="0">
                    <a:cs typeface="Calibri" panose="020F0502020204030204" pitchFamily="34" charset="0"/>
                  </a:rPr>
                  <a:t> is the Number of theoretical plates.</a:t>
                </a:r>
                <a:endParaRPr lang="en-GB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GB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Linear adsorption isotherm:</a:t>
                </a:r>
              </a:p>
              <a:p>
                <a:pPr marL="285750" indent="-285750">
                  <a:lnSpc>
                    <a:spcPct val="1100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endParaRPr lang="en-GB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endParaRPr lang="en-GB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GB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is the equilibrium constant.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9A617D-D5C0-C4B1-82DA-76268E6FF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007" y="1118562"/>
                <a:ext cx="6027746" cy="4644348"/>
              </a:xfrm>
              <a:prstGeom prst="rect">
                <a:avLst/>
              </a:prstGeom>
              <a:blipFill>
                <a:blip r:embed="rId3"/>
                <a:stretch>
                  <a:fillRect l="-709" t="-394" b="-11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6FBD6DC-1233-F532-E102-4156D19FB6AF}"/>
              </a:ext>
            </a:extLst>
          </p:cNvPr>
          <p:cNvSpPr txBox="1"/>
          <p:nvPr/>
        </p:nvSpPr>
        <p:spPr>
          <a:xfrm>
            <a:off x="730134" y="5860756"/>
            <a:ext cx="10515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GB" sz="1200" dirty="0" err="1"/>
              <a:t>Guiochon</a:t>
            </a:r>
            <a:r>
              <a:rPr lang="en-GB" sz="1200" dirty="0"/>
              <a:t>, G., </a:t>
            </a:r>
            <a:r>
              <a:rPr lang="en-GB" sz="1200" dirty="0" err="1"/>
              <a:t>Felinger</a:t>
            </a:r>
            <a:r>
              <a:rPr lang="en-GB" sz="1200" dirty="0"/>
              <a:t>, A., &amp; Shirazi, D. G. (2006). Fundamentals of preparative and nonlinear chromatography. Elsevier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E82957C-AE86-18A8-34D0-7E5DAEC7BF41}"/>
              </a:ext>
            </a:extLst>
          </p:cNvPr>
          <p:cNvCxnSpPr>
            <a:cxnSpLocks/>
          </p:cNvCxnSpPr>
          <p:nvPr/>
        </p:nvCxnSpPr>
        <p:spPr>
          <a:xfrm>
            <a:off x="838200" y="5851520"/>
            <a:ext cx="102454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15CDEC5F-5DF0-D7A7-D3F6-1B24B4CA51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7625629"/>
                  </p:ext>
                </p:extLst>
              </p:nvPr>
            </p:nvGraphicFramePr>
            <p:xfrm>
              <a:off x="6096000" y="1553920"/>
              <a:ext cx="5040000" cy="76219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890981697"/>
                        </a:ext>
                      </a:extLst>
                    </a:gridCol>
                    <a:gridCol w="3600000">
                      <a:extLst>
                        <a:ext uri="{9D8B030D-6E8A-4147-A177-3AD203B41FA5}">
                          <a16:colId xmlns:a16="http://schemas.microsoft.com/office/drawing/2014/main" val="252983072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965641392"/>
                        </a:ext>
                      </a:extLst>
                    </a:gridCol>
                  </a:tblGrid>
                  <a:tr h="762196">
                    <a:tc>
                      <a:txBody>
                        <a:bodyPr/>
                        <a:lstStyle/>
                        <a:p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GB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f>
                                  <m:fPr>
                                    <m:ctrlPr>
                                      <a:rPr lang="en-GB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GB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z="1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GB" sz="1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f>
                                  <m:fPr>
                                    <m:ctrlPr>
                                      <a:rPr lang="en-GB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GB" sz="1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z="1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GB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GB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GB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GB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GB" sz="1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z="1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GB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GB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(1)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35497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15CDEC5F-5DF0-D7A7-D3F6-1B24B4CA51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7625629"/>
                  </p:ext>
                </p:extLst>
              </p:nvPr>
            </p:nvGraphicFramePr>
            <p:xfrm>
              <a:off x="6096000" y="1553920"/>
              <a:ext cx="5040000" cy="76219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890981697"/>
                        </a:ext>
                      </a:extLst>
                    </a:gridCol>
                    <a:gridCol w="3600000">
                      <a:extLst>
                        <a:ext uri="{9D8B030D-6E8A-4147-A177-3AD203B41FA5}">
                          <a16:colId xmlns:a16="http://schemas.microsoft.com/office/drawing/2014/main" val="252983072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965641392"/>
                        </a:ext>
                      </a:extLst>
                    </a:gridCol>
                  </a:tblGrid>
                  <a:tr h="762196">
                    <a:tc>
                      <a:txBody>
                        <a:bodyPr/>
                        <a:lstStyle/>
                        <a:p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966" r="-19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(1)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35497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01F4C4A9-BF8E-81E6-B965-D771D15952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3962891"/>
                  </p:ext>
                </p:extLst>
              </p:nvPr>
            </p:nvGraphicFramePr>
            <p:xfrm>
              <a:off x="6096000" y="4748915"/>
              <a:ext cx="5040000" cy="72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890981697"/>
                        </a:ext>
                      </a:extLst>
                    </a:gridCol>
                    <a:gridCol w="3600000">
                      <a:extLst>
                        <a:ext uri="{9D8B030D-6E8A-4147-A177-3AD203B41FA5}">
                          <a16:colId xmlns:a16="http://schemas.microsoft.com/office/drawing/2014/main" val="252983072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965641392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8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(3)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35497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01F4C4A9-BF8E-81E6-B965-D771D15952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3962891"/>
                  </p:ext>
                </p:extLst>
              </p:nvPr>
            </p:nvGraphicFramePr>
            <p:xfrm>
              <a:off x="6096000" y="4748915"/>
              <a:ext cx="5040000" cy="72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890981697"/>
                        </a:ext>
                      </a:extLst>
                    </a:gridCol>
                    <a:gridCol w="3600000">
                      <a:extLst>
                        <a:ext uri="{9D8B030D-6E8A-4147-A177-3AD203B41FA5}">
                          <a16:colId xmlns:a16="http://schemas.microsoft.com/office/drawing/2014/main" val="252983072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965641392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9966" r="-19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(3)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35497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BF3B41E8-B93A-8BA1-0452-C3C52B9731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7523123"/>
                  </p:ext>
                </p:extLst>
              </p:nvPr>
            </p:nvGraphicFramePr>
            <p:xfrm>
              <a:off x="6096000" y="3318685"/>
              <a:ext cx="5040000" cy="72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890981697"/>
                        </a:ext>
                      </a:extLst>
                    </a:gridCol>
                    <a:gridCol w="3600000">
                      <a:extLst>
                        <a:ext uri="{9D8B030D-6E8A-4147-A177-3AD203B41FA5}">
                          <a16:colId xmlns:a16="http://schemas.microsoft.com/office/drawing/2014/main" val="252983072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965641392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GB" sz="18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𝐿𝑢</m:t>
                                    </m:r>
                                  </m:num>
                                  <m:den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(2)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35497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BF3B41E8-B93A-8BA1-0452-C3C52B9731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7523123"/>
                  </p:ext>
                </p:extLst>
              </p:nvPr>
            </p:nvGraphicFramePr>
            <p:xfrm>
              <a:off x="6096000" y="3318685"/>
              <a:ext cx="5040000" cy="72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890981697"/>
                        </a:ext>
                      </a:extLst>
                    </a:gridCol>
                    <a:gridCol w="3600000">
                      <a:extLst>
                        <a:ext uri="{9D8B030D-6E8A-4147-A177-3AD203B41FA5}">
                          <a16:colId xmlns:a16="http://schemas.microsoft.com/office/drawing/2014/main" val="252983072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965641392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9966" r="-19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(2)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35497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6FC76887-E70F-0DD4-42D4-BD62C9DD620D}"/>
              </a:ext>
            </a:extLst>
          </p:cNvPr>
          <p:cNvSpPr/>
          <p:nvPr/>
        </p:nvSpPr>
        <p:spPr>
          <a:xfrm>
            <a:off x="8841542" y="3705784"/>
            <a:ext cx="285833" cy="2947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18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223CE0-7C6D-FB18-E771-28752E63BF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5550"/>
                <a:ext cx="7097924" cy="496141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r>
                  <a:rPr lang="en-GB" sz="2000" dirty="0"/>
                  <a:t>To capture the effect of temperature (</a:t>
                </a:r>
                <a:r>
                  <a:rPr lang="en-GB" sz="2000" i="1" dirty="0"/>
                  <a:t>T</a:t>
                </a:r>
                <a:r>
                  <a:rPr lang="en-GB" sz="2000" dirty="0"/>
                  <a:t>) and volume fraction of organic modifier (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sz="2000" dirty="0"/>
                  <a:t>), the </a:t>
                </a:r>
                <a:r>
                  <a:rPr lang="en-GB" sz="2000" dirty="0" err="1"/>
                  <a:t>Van’t</a:t>
                </a:r>
                <a:r>
                  <a:rPr lang="en-GB" sz="2000" dirty="0"/>
                  <a:t> Hoff theory of Gibbs free energy and the Linear Solvent Strength (LSS) theory have been considered. The equilibrium constant becomes: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endParaRPr lang="en-GB" sz="2000" dirty="0"/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GB" sz="2000" dirty="0"/>
                  <a:t>The adsorption isotherm parameters</a:t>
                </a:r>
                <a:r>
                  <a:rPr lang="en-GB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 </a:t>
                </a:r>
                <a:r>
                  <a:rPr lang="en-GB" sz="2000" dirty="0"/>
                  <a:t>have to be estimated. </a:t>
                </a:r>
                <a:r>
                  <a:rPr lang="en-GB" sz="20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Since the first trials revealed a strong 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0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sz="20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, the</a:t>
                </a:r>
                <a:r>
                  <a:rPr lang="en-GB" sz="2000" b="0" i="0" u="none" strike="noStrike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GB" sz="20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model</a:t>
                </a:r>
                <a:r>
                  <a:rPr lang="en-GB" sz="2000" b="0" i="0" u="none" strike="noStrike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is</a:t>
                </a:r>
                <a:r>
                  <a:rPr lang="en-GB" sz="20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changed to</a:t>
                </a:r>
                <a:r>
                  <a:rPr lang="en-GB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:</a:t>
                </a:r>
                <a:endParaRPr lang="en-GB" sz="2000" dirty="0">
                  <a:solidFill>
                    <a:schemeClr val="tx1"/>
                  </a:solidFill>
                </a:endParaRPr>
              </a:p>
              <a:p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223CE0-7C6D-FB18-E771-28752E63BF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5550"/>
                <a:ext cx="7097924" cy="4961413"/>
              </a:xfrm>
              <a:blipFill>
                <a:blip r:embed="rId2"/>
                <a:stretch>
                  <a:fillRect l="-945" t="-369" r="-7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D012523-C7F8-5036-31EF-A5A58830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(ii)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56406-DCA9-CFF1-9A83-B361B23D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45F7-85F9-4702-A642-E257AAC1794B}" type="slidenum">
              <a:rPr lang="en-GB" smtClean="0"/>
              <a:t>3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6C1FAFF5-8A23-85CD-A13D-3F5361060E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7630009"/>
                  </p:ext>
                </p:extLst>
              </p:nvPr>
            </p:nvGraphicFramePr>
            <p:xfrm>
              <a:off x="891204" y="2714760"/>
              <a:ext cx="6858335" cy="72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8667">
                      <a:extLst>
                        <a:ext uri="{9D8B030D-6E8A-4147-A177-3AD203B41FA5}">
                          <a16:colId xmlns:a16="http://schemas.microsoft.com/office/drawing/2014/main" val="3305178076"/>
                        </a:ext>
                      </a:extLst>
                    </a:gridCol>
                    <a:gridCol w="5761001">
                      <a:extLst>
                        <a:ext uri="{9D8B030D-6E8A-4147-A177-3AD203B41FA5}">
                          <a16:colId xmlns:a16="http://schemas.microsoft.com/office/drawing/2014/main" val="2258171999"/>
                        </a:ext>
                      </a:extLst>
                    </a:gridCol>
                    <a:gridCol w="548667">
                      <a:extLst>
                        <a:ext uri="{9D8B030D-6E8A-4147-A177-3AD203B41FA5}">
                          <a16:colId xmlns:a16="http://schemas.microsoft.com/office/drawing/2014/main" val="60569047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≅</m:t>
                                </m:r>
                                <m:sSub>
                                  <m:sSubPr>
                                    <m:ctrlP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GB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GB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  <m:r>
                                                  <a:rPr lang="en-GB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GB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GB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 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GB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r>
                                              <a:rPr lang="en-GB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GB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GB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GB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(3)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150598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6C1FAFF5-8A23-85CD-A13D-3F5361060E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7630009"/>
                  </p:ext>
                </p:extLst>
              </p:nvPr>
            </p:nvGraphicFramePr>
            <p:xfrm>
              <a:off x="891204" y="2714760"/>
              <a:ext cx="6858335" cy="72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8667">
                      <a:extLst>
                        <a:ext uri="{9D8B030D-6E8A-4147-A177-3AD203B41FA5}">
                          <a16:colId xmlns:a16="http://schemas.microsoft.com/office/drawing/2014/main" val="3305178076"/>
                        </a:ext>
                      </a:extLst>
                    </a:gridCol>
                    <a:gridCol w="5761001">
                      <a:extLst>
                        <a:ext uri="{9D8B030D-6E8A-4147-A177-3AD203B41FA5}">
                          <a16:colId xmlns:a16="http://schemas.microsoft.com/office/drawing/2014/main" val="2258171999"/>
                        </a:ext>
                      </a:extLst>
                    </a:gridCol>
                    <a:gridCol w="548667">
                      <a:extLst>
                        <a:ext uri="{9D8B030D-6E8A-4147-A177-3AD203B41FA5}">
                          <a16:colId xmlns:a16="http://schemas.microsoft.com/office/drawing/2014/main" val="60569047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514" r="-9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(3)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150598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FC37F0DE-FC2A-BC2A-3FEA-EFC6D65D5D47}"/>
              </a:ext>
            </a:extLst>
          </p:cNvPr>
          <p:cNvSpPr txBox="1"/>
          <p:nvPr/>
        </p:nvSpPr>
        <p:spPr>
          <a:xfrm>
            <a:off x="9985703" y="4917022"/>
            <a:ext cx="720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Gradient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1AD4123-6879-A859-B2AD-E87F4EA22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8915" y="4824414"/>
            <a:ext cx="634704" cy="10258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29A1EFC-A7D5-0DD5-C5D8-A2E521BDBB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5124" y="4824414"/>
            <a:ext cx="634704" cy="1025834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304D4E7-3103-64FA-F658-660F56525767}"/>
              </a:ext>
            </a:extLst>
          </p:cNvPr>
          <p:cNvCxnSpPr>
            <a:cxnSpLocks/>
          </p:cNvCxnSpPr>
          <p:nvPr/>
        </p:nvCxnSpPr>
        <p:spPr>
          <a:xfrm>
            <a:off x="10040894" y="5189188"/>
            <a:ext cx="683983" cy="0"/>
          </a:xfrm>
          <a:prstGeom prst="line">
            <a:avLst/>
          </a:prstGeom>
          <a:ln w="444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Thermometer with solid fill">
            <a:extLst>
              <a:ext uri="{FF2B5EF4-FFF2-40B4-BE49-F238E27FC236}">
                <a16:creationId xmlns:a16="http://schemas.microsoft.com/office/drawing/2014/main" id="{F4B8F493-B094-38FD-4226-B72024F5A40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12768" y="3736139"/>
            <a:ext cx="1014131" cy="101413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9B0A41D-EC8C-0112-771D-0CCD36E71496}"/>
              </a:ext>
            </a:extLst>
          </p:cNvPr>
          <p:cNvSpPr txBox="1"/>
          <p:nvPr/>
        </p:nvSpPr>
        <p:spPr>
          <a:xfrm>
            <a:off x="8917834" y="3916473"/>
            <a:ext cx="9957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Temperature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7FAD384-8859-BD95-7DC6-5AB492A6911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2324" t="53145" r="1" b="13966"/>
          <a:stretch/>
        </p:blipFill>
        <p:spPr>
          <a:xfrm>
            <a:off x="9913619" y="2295033"/>
            <a:ext cx="2033217" cy="1362857"/>
          </a:xfrm>
          <a:prstGeom prst="rect">
            <a:avLst/>
          </a:prstGeom>
        </p:spPr>
      </p:pic>
      <p:pic>
        <p:nvPicPr>
          <p:cNvPr id="29" name="Picture 28" descr="Chart, bubble chart&#10;&#10;Description automatically generated">
            <a:extLst>
              <a:ext uri="{FF2B5EF4-FFF2-40B4-BE49-F238E27FC236}">
                <a16:creationId xmlns:a16="http://schemas.microsoft.com/office/drawing/2014/main" id="{9DC90122-2872-0B6C-DEB4-9FF2C6EBF6D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120" b="94453" l="7728" r="95003">
                        <a14:foregroundMark x1="14580" y1="17227" x2="14580" y2="17227"/>
                        <a14:foregroundMark x1="12777" y1="17227" x2="12777" y2="17227"/>
                        <a14:foregroundMark x1="22617" y1="9280" x2="22617" y2="9280"/>
                        <a14:foregroundMark x1="58217" y1="5173" x2="58217" y2="5173"/>
                        <a14:foregroundMark x1="10665" y1="52213" x2="10665" y2="52213"/>
                        <a14:foregroundMark x1="7779" y1="70027" x2="7779" y2="70027"/>
                        <a14:foregroundMark x1="41783" y1="87413" x2="41783" y2="87413"/>
                        <a14:foregroundMark x1="61463" y1="89067" x2="61463" y2="89067"/>
                        <a14:foregroundMark x1="90778" y1="54240" x2="90778" y2="54240"/>
                        <a14:foregroundMark x1="95054" y1="52213" x2="95054" y2="52213"/>
                        <a14:foregroundMark x1="61257" y1="94453" x2="61257" y2="944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971" y="1442695"/>
            <a:ext cx="1226020" cy="1184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857B9110-24F1-49EF-6307-8AEDFDAE68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862742"/>
                  </p:ext>
                </p:extLst>
              </p:nvPr>
            </p:nvGraphicFramePr>
            <p:xfrm>
              <a:off x="862709" y="4749311"/>
              <a:ext cx="6858335" cy="72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8667">
                      <a:extLst>
                        <a:ext uri="{9D8B030D-6E8A-4147-A177-3AD203B41FA5}">
                          <a16:colId xmlns:a16="http://schemas.microsoft.com/office/drawing/2014/main" val="3305178076"/>
                        </a:ext>
                      </a:extLst>
                    </a:gridCol>
                    <a:gridCol w="5761001">
                      <a:extLst>
                        <a:ext uri="{9D8B030D-6E8A-4147-A177-3AD203B41FA5}">
                          <a16:colId xmlns:a16="http://schemas.microsoft.com/office/drawing/2014/main" val="2258171999"/>
                        </a:ext>
                      </a:extLst>
                    </a:gridCol>
                    <a:gridCol w="548667">
                      <a:extLst>
                        <a:ext uri="{9D8B030D-6E8A-4147-A177-3AD203B41FA5}">
                          <a16:colId xmlns:a16="http://schemas.microsoft.com/office/drawing/2014/main" val="60569047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≅</m:t>
                                </m:r>
                                <m:sSub>
                                  <m:sSubPr>
                                    <m:ctrlP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GB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800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GB" sz="1800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GB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GB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GB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GB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GB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GB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GB" sz="18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GB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GB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sSub>
                                                  <m:sSubPr>
                                                    <m:ctrlPr>
                                                      <a:rPr lang="en-GB" sz="18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GB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𝑇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GB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𝑟𝑒𝑓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 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GB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r>
                                              <a:rPr lang="en-GB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GB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GB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GB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(4)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150598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857B9110-24F1-49EF-6307-8AEDFDAE68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862742"/>
                  </p:ext>
                </p:extLst>
              </p:nvPr>
            </p:nvGraphicFramePr>
            <p:xfrm>
              <a:off x="862709" y="4749311"/>
              <a:ext cx="6858335" cy="72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8667">
                      <a:extLst>
                        <a:ext uri="{9D8B030D-6E8A-4147-A177-3AD203B41FA5}">
                          <a16:colId xmlns:a16="http://schemas.microsoft.com/office/drawing/2014/main" val="3305178076"/>
                        </a:ext>
                      </a:extLst>
                    </a:gridCol>
                    <a:gridCol w="5761001">
                      <a:extLst>
                        <a:ext uri="{9D8B030D-6E8A-4147-A177-3AD203B41FA5}">
                          <a16:colId xmlns:a16="http://schemas.microsoft.com/office/drawing/2014/main" val="2258171999"/>
                        </a:ext>
                      </a:extLst>
                    </a:gridCol>
                    <a:gridCol w="548667">
                      <a:extLst>
                        <a:ext uri="{9D8B030D-6E8A-4147-A177-3AD203B41FA5}">
                          <a16:colId xmlns:a16="http://schemas.microsoft.com/office/drawing/2014/main" val="60569047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9514" r="-9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(4)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150598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7AE58251-516C-6F0A-1830-EB06810489D5}"/>
              </a:ext>
            </a:extLst>
          </p:cNvPr>
          <p:cNvSpPr/>
          <p:nvPr/>
        </p:nvSpPr>
        <p:spPr>
          <a:xfrm>
            <a:off x="1535261" y="4717805"/>
            <a:ext cx="5570220" cy="783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7E609E4-71D7-2EEB-6DD8-EFD6D8956687}"/>
              </a:ext>
            </a:extLst>
          </p:cNvPr>
          <p:cNvSpPr/>
          <p:nvPr/>
        </p:nvSpPr>
        <p:spPr>
          <a:xfrm>
            <a:off x="2865120" y="4934651"/>
            <a:ext cx="419100" cy="3786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C155CBC-F26B-C6CA-3294-52F4D5ADAA1F}"/>
              </a:ext>
            </a:extLst>
          </p:cNvPr>
          <p:cNvSpPr/>
          <p:nvPr/>
        </p:nvSpPr>
        <p:spPr>
          <a:xfrm>
            <a:off x="3719089" y="4939197"/>
            <a:ext cx="419100" cy="3786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9109CF2-9F01-C5F0-A8F5-3F88763A411B}"/>
              </a:ext>
            </a:extLst>
          </p:cNvPr>
          <p:cNvSpPr/>
          <p:nvPr/>
        </p:nvSpPr>
        <p:spPr>
          <a:xfrm>
            <a:off x="6090029" y="4917022"/>
            <a:ext cx="419100" cy="3786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18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CE40-2E2E-D997-00E5-46F6EEDC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316A14-6FE9-4BCD-8A17-89B326E08A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000" dirty="0"/>
                  <a:t>Control variables </a:t>
                </a:r>
                <a14:m>
                  <m:oMath xmlns:m="http://schemas.openxmlformats.org/officeDocument/2006/math">
                    <m:r>
                      <a:rPr lang="en-GB" sz="2000" b="1" i="1" dirty="0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GB" sz="2000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/>
                  <a:t>Flowrate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/>
                  <a:t>Temperature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/>
                  <a:t>Amount of </a:t>
                </a:r>
                <a:r>
                  <a:rPr lang="en-GB"/>
                  <a:t>organic modifier</a:t>
                </a:r>
                <a:endParaRPr lang="en-GB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000" dirty="0"/>
                  <a:t>Unknown parameters </a:t>
                </a:r>
                <a14:m>
                  <m:oMath xmlns:m="http://schemas.openxmlformats.org/officeDocument/2006/math">
                    <m:r>
                      <a:rPr lang="el-G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𝜣</m:t>
                    </m:r>
                  </m:oMath>
                </a14:m>
                <a:r>
                  <a:rPr lang="en-GB" sz="2000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/>
                  <a:t>Number of Equivalent theoretical plates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GB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/>
                  <a:t>Adsorption isotherm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endParaRPr lang="en-GB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316A14-6FE9-4BCD-8A17-89B326E08A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1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AB032-0AB8-A2DB-C654-D1B1EFEC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45F7-85F9-4702-A642-E257AAC1794B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0907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argent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0C6C4C4B-1E8F-442E-875B-25B866381075}" vid="{A79E4870-2AAC-41D7-A1F1-D632689432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E3A3DCFFB3DE40825D052F887B5B9E" ma:contentTypeVersion="12" ma:contentTypeDescription="Create a new document." ma:contentTypeScope="" ma:versionID="907052aa735ccfbe5d37c3306df7be99">
  <xsd:schema xmlns:xsd="http://www.w3.org/2001/XMLSchema" xmlns:xs="http://www.w3.org/2001/XMLSchema" xmlns:p="http://schemas.microsoft.com/office/2006/metadata/properties" xmlns:ns2="2c6ccec7-c51b-45a8-a348-9576d53fcc5c" xmlns:ns3="e046887f-680d-4aa3-ac85-9957cb0085b2" targetNamespace="http://schemas.microsoft.com/office/2006/metadata/properties" ma:root="true" ma:fieldsID="959e6abbf68a27f226b44f0589a59558" ns2:_="" ns3:_="">
    <xsd:import namespace="2c6ccec7-c51b-45a8-a348-9576d53fcc5c"/>
    <xsd:import namespace="e046887f-680d-4aa3-ac85-9957cb0085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6ccec7-c51b-45a8-a348-9576d53fcc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46887f-680d-4aa3-ac85-9957cb0085b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7C6DD0-E6BD-4FBF-AA75-0DB1ACC016E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CC6A29-73D0-4606-A306-81CFC4689A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6ccec7-c51b-45a8-a348-9576d53fcc5c"/>
    <ds:schemaRef ds:uri="e046887f-680d-4aa3-ac85-9957cb0085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DC471F-0D04-4230-B224-F91DA5CFF187}">
  <ds:schemaRefs>
    <ds:schemaRef ds:uri="http://purl.org/dc/dcmitype/"/>
    <ds:schemaRef ds:uri="2c6ccec7-c51b-45a8-a348-9576d53fcc5c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e046887f-680d-4aa3-ac85-9957cb0085b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Sargent Centre PPT template</Template>
  <TotalTime>27669</TotalTime>
  <Words>258</Words>
  <Application>Microsoft Office PowerPoint</Application>
  <PresentationFormat>Widescreen</PresentationFormat>
  <Paragraphs>47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Cambria Math</vt:lpstr>
      <vt:lpstr>Constantia</vt:lpstr>
      <vt:lpstr>Roboto</vt:lpstr>
      <vt:lpstr>Wingdings</vt:lpstr>
      <vt:lpstr>Office Theme</vt:lpstr>
      <vt:lpstr> On the Equilibrium Dispersive Model M. Tirapelle and K. Katsoulas</vt:lpstr>
      <vt:lpstr>Modelling (i)</vt:lpstr>
      <vt:lpstr>Modelling (ii)</vt:lpstr>
      <vt:lpstr>General problem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Adjiman, Claire S J</dc:creator>
  <cp:lastModifiedBy>Tirapelle, Monica</cp:lastModifiedBy>
  <cp:revision>262</cp:revision>
  <dcterms:created xsi:type="dcterms:W3CDTF">2021-11-25T14:39:09Z</dcterms:created>
  <dcterms:modified xsi:type="dcterms:W3CDTF">2023-02-06T12:56:18Z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0x010100C9E3A3DCFFB3DE40825D052F887B5B9E</vt:lpwstr>
  </property>
</Properties>
</file>