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45E18-B4FD-4C62-9E50-61BD8E999037}" type="datetimeFigureOut">
              <a:rPr lang="es-ES" smtClean="0"/>
              <a:t>28/11/2020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76A1-1459-478D-B852-A5FD24B76A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05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defines where to find the view, the view is the content, and sends it to the skeleton (the structure of the page) which is a skeleton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D76A1-1459-478D-B852-A5FD24B76AA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05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1079-3980-4DC3-B400-E7717136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6A6CC-4B01-42F3-856C-7B413DD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795A-9DAD-4FED-8C0A-7538D1F0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69C-2073-4708-BED7-2388DACB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4A61-E33D-4692-867B-7239B5B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9AC-F1F8-40AD-A673-690F6B1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6ACBA-86C3-4458-A953-C80582F2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D89B-2A80-45ED-A239-9CF7DEF7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FC76-E7C6-42DB-ADD1-71CA9C7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290B-4C7F-47B5-8D97-82F8C67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C2251-72B6-4207-93F6-CFCD269E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D2309-8FC0-491A-8C10-94A14523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4CB9-D82A-406C-93DF-B8BF5BED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456B-7A9E-4B45-981F-D66C628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142F-9BCE-4B8D-94B1-D36E2A8F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C193-4343-4026-8524-CE703C61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F8F8-0FFA-45FE-898E-E13F6D78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5A3-AC9A-4D8D-8E8E-B8265474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3C4E-3597-4228-AF75-718535C6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2E65-10AA-4482-91EC-95D777DD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DEF5-0F5E-4C4C-A1E9-46B2ED9D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6805B-C90C-4961-A90A-2455A6B7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17A4-4756-4198-8B31-AB2C01B2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9BE0-6BD5-438C-8349-1A487739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CB76-B9EB-4140-8E26-965B899A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8E8-6ABF-43A1-8B7E-9EF9AE0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7D1F-7309-47C3-AE59-2DD3C26A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251D-1E67-4668-A71F-8171ECBED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70478-4111-4182-8D67-A56AD3C0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A4621-4ECC-431A-A57B-066F0D0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456B-F37B-40D1-A9DF-0736C414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59F4-A41A-41DD-AF43-603E7E8E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0A9D-5DEF-4E59-A62B-7A5BD4B3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E01-3B37-44B4-866D-13492CA0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2E3BF-E9FA-4CF1-9D05-A5F9EBEA7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BF3A3-3672-4680-8502-8534E3E3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1F4EE-001F-4A6E-AF0F-8E8260C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A88CD-AA6A-4F83-87BB-5C77307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5D048-819B-4761-9C9E-AFFB291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9F8E-50DD-466B-9FD6-9FC0839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99CF-684E-4DC2-9D9E-33CDA85A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6330F-0764-492D-9C6C-960D557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1CAF-E9AC-4342-BC0E-BE60E17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38BD-C687-4381-9360-972ED70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D017B-187D-4BFE-A8FA-9FE3B66D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5FD6-E9AD-4A92-8772-CC928CFF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3D9F-DD14-48B0-B7C6-4F7D9A31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C12A-82CB-4C4E-96F6-BCF233E3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5190-EAD3-476B-B2F2-1CF7BB7C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4D30-91B1-4050-9CCD-122BB720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5522-BD46-4573-9CB7-E1967900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C1B5-4592-42E6-85BC-3C845B7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CBB9-A90C-4490-8074-7F11D1AA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D993-A9BC-425C-B4EA-3B9C222CD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76BE8-A4CD-4AD8-9169-A13FC48C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B013-972A-49F6-912B-C64877E4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AFB9-9AEF-4AC2-A5A3-ED88475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F4D-5D17-4EF7-A47E-62EFA831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9C8A-79DD-46FD-8472-BB323436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E21F-45DE-44F3-8C67-053E9A86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5D06-9E0A-4B59-9F0F-5C13FF40A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E11B-B903-41D0-A253-8ADA72412C5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9E8-6A83-4C68-B845-0BEBD9E9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7E0C-CF9C-489C-8373-03605B8A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A8B7-4FFF-4114-85D0-EAB721B8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20BA-689B-4C63-9027-BB1D208B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4876669"/>
          </a:xfrm>
        </p:spPr>
        <p:txBody>
          <a:bodyPr/>
          <a:lstStyle/>
          <a:p>
            <a:r>
              <a:rPr lang="en-US" dirty="0"/>
              <a:t>Parent Template – </a:t>
            </a:r>
            <a:r>
              <a:rPr lang="en-US" i="1" dirty="0"/>
              <a:t>base.html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Child Template – </a:t>
            </a:r>
            <a:r>
              <a:rPr lang="en-US" i="1" dirty="0"/>
              <a:t>index.html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736B7-A009-417C-9068-5B5C8856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6" y="1738378"/>
            <a:ext cx="73914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BC3D4-D9D8-4362-8DCA-4AC7BB2A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96" y="4238494"/>
            <a:ext cx="8455054" cy="25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B5B-255E-4FA3-83D6-20AA5ABF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9F5-0A9F-40CA-9006-CB07BB24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the basic structure, let’s try and create a ‘topics’ page</a:t>
            </a:r>
          </a:p>
          <a:p>
            <a:r>
              <a:rPr lang="en-US" dirty="0"/>
              <a:t>Step 1 – Add the topics </a:t>
            </a:r>
            <a:r>
              <a:rPr lang="en-US" dirty="0" err="1"/>
              <a:t>url</a:t>
            </a:r>
            <a:r>
              <a:rPr lang="en-US" dirty="0"/>
              <a:t> to the </a:t>
            </a:r>
            <a:r>
              <a:rPr lang="en-US" b="1" dirty="0"/>
              <a:t>urls.py</a:t>
            </a:r>
            <a:r>
              <a:rPr lang="en-US" dirty="0"/>
              <a:t> file (under </a:t>
            </a:r>
            <a:r>
              <a:rPr lang="en-US" dirty="0" err="1"/>
              <a:t>learning_logs</a:t>
            </a:r>
            <a:r>
              <a:rPr lang="en-US" dirty="0"/>
              <a:t>)</a:t>
            </a:r>
          </a:p>
          <a:p>
            <a:r>
              <a:rPr lang="en-US" dirty="0"/>
              <a:t>Step 2 – Define a topics function in the </a:t>
            </a:r>
            <a:r>
              <a:rPr lang="en-US" b="1" dirty="0"/>
              <a:t>views.py</a:t>
            </a:r>
            <a:r>
              <a:rPr lang="en-US" dirty="0"/>
              <a:t> file</a:t>
            </a:r>
          </a:p>
          <a:p>
            <a:r>
              <a:rPr lang="en-US" dirty="0"/>
              <a:t>Step 3 – Create the topics template </a:t>
            </a:r>
            <a:r>
              <a:rPr lang="en-US" b="1" i="1" dirty="0"/>
              <a:t>topics.html</a:t>
            </a:r>
            <a:r>
              <a:rPr lang="en-US" dirty="0"/>
              <a:t> that inherits from </a:t>
            </a:r>
            <a:r>
              <a:rPr lang="en-US" b="1" i="1" dirty="0"/>
              <a:t>base.html</a:t>
            </a:r>
          </a:p>
        </p:txBody>
      </p:sp>
    </p:spTree>
    <p:extLst>
      <p:ext uri="{BB962C8B-B14F-4D97-AF65-F5344CB8AC3E}">
        <p14:creationId xmlns:p14="http://schemas.microsoft.com/office/powerpoint/2010/main" val="1723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62E-C5F1-4B99-9B82-1E67201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Pages: The Learning Log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0343-7734-427C-BCF3-714DBC73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5041784"/>
          </a:xfrm>
        </p:spPr>
        <p:txBody>
          <a:bodyPr>
            <a:normAutofit/>
          </a:bodyPr>
          <a:lstStyle/>
          <a:p>
            <a:r>
              <a:rPr lang="en-US" dirty="0"/>
              <a:t>Making web pages with Django consists of three stages:</a:t>
            </a:r>
          </a:p>
          <a:p>
            <a:pPr lvl="1"/>
            <a:r>
              <a:rPr lang="en-US" dirty="0"/>
              <a:t>defining URLs</a:t>
            </a:r>
          </a:p>
          <a:p>
            <a:pPr lvl="1"/>
            <a:r>
              <a:rPr lang="en-US" dirty="0"/>
              <a:t>writing views</a:t>
            </a:r>
          </a:p>
          <a:p>
            <a:pPr lvl="1"/>
            <a:r>
              <a:rPr lang="en-US" dirty="0"/>
              <a:t>writing templates</a:t>
            </a:r>
          </a:p>
          <a:p>
            <a:r>
              <a:rPr lang="en-US" dirty="0"/>
              <a:t>Can be done in any order but a preferred method is to define URL, write a view and then a template</a:t>
            </a:r>
          </a:p>
          <a:p>
            <a:r>
              <a:rPr lang="en-US" dirty="0"/>
              <a:t>Each </a:t>
            </a:r>
            <a:r>
              <a:rPr lang="en-US" b="1" dirty="0"/>
              <a:t>URL</a:t>
            </a:r>
            <a:r>
              <a:rPr lang="en-US" dirty="0"/>
              <a:t> maps to a </a:t>
            </a:r>
            <a:r>
              <a:rPr lang="en-US" b="1" dirty="0"/>
              <a:t>view</a:t>
            </a:r>
          </a:p>
          <a:p>
            <a:r>
              <a:rPr lang="en-US" dirty="0"/>
              <a:t>the </a:t>
            </a:r>
            <a:r>
              <a:rPr lang="en-US" b="1" dirty="0"/>
              <a:t>view function </a:t>
            </a:r>
            <a:r>
              <a:rPr lang="en-US" dirty="0"/>
              <a:t>retrieves and processes the data needed for that page.</a:t>
            </a:r>
          </a:p>
          <a:p>
            <a:r>
              <a:rPr lang="en-US" dirty="0"/>
              <a:t>The view function often renders the page using a </a:t>
            </a:r>
            <a:r>
              <a:rPr lang="en-US" b="1" dirty="0"/>
              <a:t>template</a:t>
            </a:r>
            <a:r>
              <a:rPr lang="en-US" dirty="0"/>
              <a:t>, which contains the overall structure of the page.</a:t>
            </a:r>
          </a:p>
        </p:txBody>
      </p:sp>
    </p:spTree>
    <p:extLst>
      <p:ext uri="{BB962C8B-B14F-4D97-AF65-F5344CB8AC3E}">
        <p14:creationId xmlns:p14="http://schemas.microsoft.com/office/powerpoint/2010/main" val="37497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262E-C267-4031-B33E-1C65C129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028B-9B61-4CC3-BC6B-35DC09F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the home page URL to something other than the default Django site</a:t>
            </a:r>
          </a:p>
          <a:p>
            <a:r>
              <a:rPr lang="en-US" dirty="0"/>
              <a:t>edit the default urls.py file in the </a:t>
            </a:r>
            <a:r>
              <a:rPr lang="en-US" dirty="0" err="1"/>
              <a:t>learning_log</a:t>
            </a:r>
            <a:r>
              <a:rPr lang="en-US" dirty="0"/>
              <a:t> folder (the project)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8B8-9718-474C-94E4-7E8DAFCD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50006"/>
            <a:ext cx="5729577" cy="26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AC25-B092-4470-B5CD-12813E01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6059-965E-43D4-BE50-C99BA0B7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</a:t>
            </a:r>
            <a:r>
              <a:rPr lang="en-US" dirty="0" err="1"/>
              <a:t>learning_logs</a:t>
            </a:r>
            <a:r>
              <a:rPr lang="en-US" dirty="0"/>
              <a:t> folder (the app)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FEA73-5FA1-4FFB-9902-096E1DF0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6" y="1669012"/>
            <a:ext cx="7312885" cy="50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BF7-485C-4BD4-B4EB-8C5D8E3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38F6-392A-4543-B682-E8BB9332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/>
          <a:lstStyle/>
          <a:p>
            <a:r>
              <a:rPr lang="en-US" dirty="0"/>
              <a:t>A view function takes in information from a request, prepares the data needed to generate a page, and then sends the data back to the browser, often by using a template that defines what the page will look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542B-0DDE-42AA-8F04-C4E9EE00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5" y="3161033"/>
            <a:ext cx="7169973" cy="32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5CA-AD84-41E7-B53F-6700017B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5EB0-654C-4834-AA40-90006EA2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template defines what the page should look like, and Django fills in the relevant data each time the page is requested</a:t>
            </a:r>
          </a:p>
          <a:p>
            <a:r>
              <a:rPr lang="en-US" dirty="0"/>
              <a:t> A template allows you to access any data provided by the view.</a:t>
            </a:r>
          </a:p>
          <a:p>
            <a:r>
              <a:rPr lang="en-US" dirty="0"/>
              <a:t>Because our view for the home page provided no data, this template is fairly simple.</a:t>
            </a:r>
          </a:p>
          <a:p>
            <a:r>
              <a:rPr lang="en-US" dirty="0"/>
              <a:t>Inside the </a:t>
            </a:r>
            <a:r>
              <a:rPr lang="en-US" b="1" dirty="0" err="1"/>
              <a:t>learning_logs</a:t>
            </a:r>
            <a:r>
              <a:rPr lang="en-US" dirty="0"/>
              <a:t> folder, make a new folder called </a:t>
            </a:r>
            <a:r>
              <a:rPr lang="en-US" b="1" dirty="0"/>
              <a:t>templates</a:t>
            </a:r>
            <a:r>
              <a:rPr lang="en-US" dirty="0"/>
              <a:t>. Inside the templates folder, make another folder called </a:t>
            </a:r>
            <a:r>
              <a:rPr lang="en-US" b="1" dirty="0" err="1"/>
              <a:t>learning_logs</a:t>
            </a:r>
            <a:r>
              <a:rPr lang="en-US" dirty="0"/>
              <a:t>.</a:t>
            </a:r>
          </a:p>
          <a:p>
            <a:r>
              <a:rPr lang="en-US" dirty="0"/>
              <a:t>This might seem a little redundant but it sets up a structure that Django can interpret unambiguously, even in the context of a large project containing many individual apps. </a:t>
            </a:r>
          </a:p>
        </p:txBody>
      </p:sp>
    </p:spTree>
    <p:extLst>
      <p:ext uri="{BB962C8B-B14F-4D97-AF65-F5344CB8AC3E}">
        <p14:creationId xmlns:p14="http://schemas.microsoft.com/office/powerpoint/2010/main" val="8507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750B-C53E-455C-9437-AD345D7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Writing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4788-0EFF-49E0-9FA9-75680398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r>
              <a:rPr lang="en-US" dirty="0"/>
              <a:t>Inside the inner </a:t>
            </a:r>
            <a:r>
              <a:rPr lang="en-US" dirty="0" err="1"/>
              <a:t>learning_logs</a:t>
            </a:r>
            <a:r>
              <a:rPr lang="en-US" dirty="0"/>
              <a:t> folder, make a new file called </a:t>
            </a:r>
            <a:r>
              <a:rPr lang="en-US" i="1" dirty="0"/>
              <a:t>index.html</a:t>
            </a:r>
          </a:p>
          <a:p>
            <a:r>
              <a:rPr lang="en-US" dirty="0"/>
              <a:t>The path to the file will be </a:t>
            </a:r>
            <a:r>
              <a:rPr lang="en-US" i="1" dirty="0" err="1"/>
              <a:t>learning_log</a:t>
            </a:r>
            <a:r>
              <a:rPr lang="en-US" i="1" dirty="0"/>
              <a:t>/</a:t>
            </a:r>
            <a:r>
              <a:rPr lang="en-US" i="1" dirty="0" err="1"/>
              <a:t>learning_logs</a:t>
            </a:r>
            <a:r>
              <a:rPr lang="en-US" i="1" dirty="0"/>
              <a:t>/templates/</a:t>
            </a:r>
            <a:r>
              <a:rPr lang="en-US" i="1" dirty="0" err="1"/>
              <a:t>learning_logs</a:t>
            </a:r>
            <a:r>
              <a:rPr lang="en-US" i="1" dirty="0"/>
              <a:t>/index.html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091B6-8181-4462-BFA4-134F9297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1" y="2966989"/>
            <a:ext cx="312420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DAA77-0711-498A-936F-AAB65E2E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81" y="4535843"/>
            <a:ext cx="9372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DA5-0ECB-4794-A227-4851988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441"/>
          </a:xfrm>
        </p:spPr>
        <p:txBody>
          <a:bodyPr>
            <a:normAutofit/>
          </a:bodyPr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4C90-5407-49CD-9B61-9216FA4F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824"/>
            <a:ext cx="10515600" cy="4622420"/>
          </a:xfrm>
        </p:spPr>
        <p:txBody>
          <a:bodyPr/>
          <a:lstStyle/>
          <a:p>
            <a:r>
              <a:rPr lang="en-US" dirty="0"/>
              <a:t>Although it might seem like a complicated process for creating one page, this separation between URLs, views, and templates works quite well. </a:t>
            </a:r>
          </a:p>
          <a:p>
            <a:r>
              <a:rPr lang="en-US" dirty="0"/>
              <a:t>It allows you to think about each aspect of a project separately.</a:t>
            </a:r>
          </a:p>
          <a:p>
            <a:r>
              <a:rPr lang="en-US" dirty="0"/>
              <a:t>In larger projects, it allows individuals working on the project to focus on the areas in which they’re strongest.</a:t>
            </a:r>
          </a:p>
          <a:p>
            <a:r>
              <a:rPr lang="en-US" dirty="0"/>
              <a:t>For example, a database specialist can focus on the models, a programmer can focus on the view code, and a web designer can focus on the templates.</a:t>
            </a:r>
          </a:p>
        </p:txBody>
      </p:sp>
    </p:spTree>
    <p:extLst>
      <p:ext uri="{BB962C8B-B14F-4D97-AF65-F5344CB8AC3E}">
        <p14:creationId xmlns:p14="http://schemas.microsoft.com/office/powerpoint/2010/main" val="7661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1FFE-D9E6-4C3B-B34A-D66CF87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D0C8-7529-4659-97AE-47465E9F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a website, some elements will always need to be repeated on each page</a:t>
            </a:r>
          </a:p>
          <a:p>
            <a:r>
              <a:rPr lang="en-US" dirty="0"/>
              <a:t> write a </a:t>
            </a:r>
            <a:r>
              <a:rPr lang="en-US" b="1" dirty="0"/>
              <a:t>base template </a:t>
            </a:r>
            <a:r>
              <a:rPr lang="en-US" dirty="0"/>
              <a:t>containing the repeated elements and then have each page inherit from the base</a:t>
            </a:r>
          </a:p>
          <a:p>
            <a:r>
              <a:rPr lang="en-US" dirty="0"/>
              <a:t>For the project we would like to include a link at the top of every page that redirects the user back to the home page</a:t>
            </a:r>
          </a:p>
          <a:p>
            <a:r>
              <a:rPr lang="en-US" dirty="0"/>
              <a:t>create a </a:t>
            </a:r>
            <a:r>
              <a:rPr lang="en-US" b="1" dirty="0"/>
              <a:t>parent template </a:t>
            </a:r>
            <a:r>
              <a:rPr lang="en-US" dirty="0"/>
              <a:t>document named </a:t>
            </a:r>
            <a:r>
              <a:rPr lang="en-US" b="1" dirty="0"/>
              <a:t>base.html</a:t>
            </a:r>
          </a:p>
          <a:p>
            <a:r>
              <a:rPr lang="en-US" dirty="0"/>
              <a:t>rewrite </a:t>
            </a:r>
            <a:r>
              <a:rPr lang="en-US" b="1" dirty="0"/>
              <a:t>index.html</a:t>
            </a:r>
            <a:r>
              <a:rPr lang="en-US" dirty="0"/>
              <a:t> as a </a:t>
            </a:r>
            <a:r>
              <a:rPr lang="en-US" b="1" dirty="0"/>
              <a:t>child template</a:t>
            </a:r>
            <a:r>
              <a:rPr lang="en-US" dirty="0"/>
              <a:t> so that it inherits from </a:t>
            </a:r>
            <a:r>
              <a:rPr lang="en-US" b="1" dirty="0"/>
              <a:t>base.html</a:t>
            </a:r>
          </a:p>
        </p:txBody>
      </p:sp>
    </p:spTree>
    <p:extLst>
      <p:ext uri="{BB962C8B-B14F-4D97-AF65-F5344CB8AC3E}">
        <p14:creationId xmlns:p14="http://schemas.microsoft.com/office/powerpoint/2010/main" val="106536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642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Application</vt:lpstr>
      <vt:lpstr>Making Pages: The Learning Log Home Page</vt:lpstr>
      <vt:lpstr>Mapping a URL</vt:lpstr>
      <vt:lpstr>Mapping a URL</vt:lpstr>
      <vt:lpstr>Writing a View</vt:lpstr>
      <vt:lpstr>Writing a Template</vt:lpstr>
      <vt:lpstr>Writing a Template</vt:lpstr>
      <vt:lpstr>NOTE</vt:lpstr>
      <vt:lpstr>Template Inheritance</vt:lpstr>
      <vt:lpstr>Template Inheritance</vt:lpstr>
      <vt:lpstr>Exercise - The Topics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16</cp:revision>
  <dcterms:created xsi:type="dcterms:W3CDTF">2020-04-20T02:07:46Z</dcterms:created>
  <dcterms:modified xsi:type="dcterms:W3CDTF">2020-11-29T04:27:59Z</dcterms:modified>
</cp:coreProperties>
</file>