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74B5-9B63-4A24-8690-754427653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ADDC9-78DC-42A1-ACAE-42DF6652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9C53-4FC3-47F5-B727-CDFD714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13AB-2644-4574-BF18-65AEC6A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3C1-9F80-4262-896A-B60BED81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041E-767F-4745-8049-9CBACA47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2B30-DB90-403B-A3F0-E629E99E5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FF73-01B0-46A0-A02F-10DA17CC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2AD-79BA-4319-AA08-59CA694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4838-9249-4048-8DBC-BA86713E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83056-6973-42AD-B3FC-CEFA7F116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99825-CDB9-4DFD-81AA-03DBE6F5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23A7-6C98-4DA3-B745-11CC7C7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4858-3286-448F-B612-4923A9C2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A9B7-47E9-48DF-B07A-144960DA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4330-CAF2-438E-9913-A155CE6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21B0-4256-44A9-8429-E32C3F96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2B6B-CA1A-47D3-AB3D-F65E210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81F-D69E-4FBC-B9C9-C9BF22BD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433E-F5E7-4A9F-BA17-F815BBD9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15BA-D762-4E68-85D2-8536AB1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D740-0F17-495A-AA01-CED78AB4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7A38-3477-4309-B904-CD3B2214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CF90-4473-459A-89CF-B92134A1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0BCF-A3DE-4616-BAED-DFFBA36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8C25-E9A9-4131-9804-C1BE881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7321-0D8A-46BC-A47D-9D44C865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DC7B-549A-456B-84FC-BB81B464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0470-BF39-41BC-8CB6-5E73D977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EC44-F262-4B4B-8708-13808F4F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F7CF-8A9D-4FC9-91EE-4321E1C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6D63-1158-4A7F-8E9F-1D5D686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3A0B-F202-4C58-B9DA-33D997F7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126A-DF18-4645-95B2-FEAB7641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1DB74-F28D-46C5-80AB-9839F7C60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2E277-1799-4F7C-8A54-D3BE5700E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50B47-61F8-4AF1-A15A-42E2F45A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1E831-6689-4FEE-A983-8E74965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FC76E-9845-4947-831F-1A884D1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90A1-E79E-44C7-A1A6-720C3BC3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F40DE-F6F9-4B2D-8A28-AAFBB3FC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4CC08-BD1B-47A5-A5B6-79192445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3D44C-702E-4F80-807F-C50E0790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93EB-65AE-4262-B774-DB34D085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023B-1731-456D-9436-A004EE84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790F-042F-4B57-BAC6-2EC11753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DD23-B9F9-4467-BC02-82F7B36C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0F37-9731-49C4-B46E-A52840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3AAC-7B07-47BF-957C-E78DB911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C45F-7875-47AE-881C-695B04C8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4B02-A833-414C-A7BB-B5B04B9F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F998-A6AD-4D71-A9BB-6E5DE7CC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4F6E-8CC8-4838-A110-80C2297B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2AAF8-5E68-481E-BBA2-64814E8C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1334-93DC-4872-B2AC-5777FB99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BDAF0-EF83-450E-83F9-8B89C65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CF95-5929-4E88-9D63-2E2329E6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0DDD-D5B3-4A8F-91A8-02FBF189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61452-A463-49AF-8815-EF58852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A86F-B6B5-4878-A007-BBAF9E46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7298-3CA8-44EE-8A26-58348870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8219-46D4-43AA-B4C6-FDD74C078E2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929C-14D5-4B98-B283-CF479F84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3FC1-10FF-42CF-BB5D-A3BD88F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DEE-C55F-4F86-87F6-74970C6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/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4133-5170-4B11-94E7-033F8475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8"/>
            <a:ext cx="10515600" cy="4901835"/>
          </a:xfrm>
        </p:spPr>
        <p:txBody>
          <a:bodyPr/>
          <a:lstStyle/>
          <a:p>
            <a:r>
              <a:rPr lang="en-US" dirty="0"/>
              <a:t>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views.py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D5D7E-00E5-43FA-BED3-3EDFA60D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34" y="1275128"/>
            <a:ext cx="54673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D81BA-4827-467E-9A12-832E8570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33" y="3726044"/>
            <a:ext cx="7766193" cy="3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FA6-A3BC-4D02-9BF4-480690B2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2397-E365-4631-A404-0979A64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28"/>
            <a:ext cx="10515600" cy="4850535"/>
          </a:xfrm>
        </p:spPr>
        <p:txBody>
          <a:bodyPr/>
          <a:lstStyle/>
          <a:p>
            <a:r>
              <a:rPr lang="en-US" dirty="0"/>
              <a:t>topics.html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05D42-1B53-4C61-AB01-5C23F0D3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2" y="1326428"/>
            <a:ext cx="7025756" cy="53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9FA-A664-4449-9496-A73DD8F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BA07-6CF7-4AFA-862A-0E6491A5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193" cy="4351338"/>
          </a:xfrm>
        </p:spPr>
        <p:txBody>
          <a:bodyPr/>
          <a:lstStyle/>
          <a:p>
            <a:r>
              <a:rPr lang="en-US" dirty="0"/>
              <a:t>base.html</a:t>
            </a:r>
          </a:p>
          <a:p>
            <a:r>
              <a:rPr lang="en-US" dirty="0"/>
              <a:t>modify the base template file to include a link to the topics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04549-9CFB-449E-AEEA-9F8A9690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3" y="1825625"/>
            <a:ext cx="691515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8561F-B1CD-4FA6-8D90-C69C1B6B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94" y="4433844"/>
            <a:ext cx="4847554" cy="2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2407-9D8A-447F-A126-9BBEB145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Topic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F334-9A6C-4C84-ADB1-7B1F392B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page that can focus on a single topic, showing the topic name and all the entries for that topic</a:t>
            </a:r>
          </a:p>
          <a:p>
            <a:r>
              <a:rPr lang="en-US" dirty="0"/>
              <a:t>define a new URL pattern</a:t>
            </a:r>
          </a:p>
          <a:p>
            <a:r>
              <a:rPr lang="en-US" dirty="0"/>
              <a:t>write a view</a:t>
            </a:r>
          </a:p>
          <a:p>
            <a:r>
              <a:rPr lang="en-US" dirty="0"/>
              <a:t>create a template</a:t>
            </a:r>
          </a:p>
          <a:p>
            <a:r>
              <a:rPr lang="en-US" dirty="0"/>
              <a:t>modify the topics page so each item in the bulleted list links to its corresponding topic page</a:t>
            </a:r>
          </a:p>
        </p:txBody>
      </p:sp>
    </p:spTree>
    <p:extLst>
      <p:ext uri="{BB962C8B-B14F-4D97-AF65-F5344CB8AC3E}">
        <p14:creationId xmlns:p14="http://schemas.microsoft.com/office/powerpoint/2010/main" val="40819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653B-2F91-4104-B4AD-02B5C36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09D0-3E40-4E37-B20A-7F8F8C99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URL for each individual topic is different than what we have done so far. </a:t>
            </a:r>
          </a:p>
          <a:p>
            <a:r>
              <a:rPr lang="en-US" dirty="0"/>
              <a:t>Each topic has an individual ID which is how it is identified</a:t>
            </a:r>
          </a:p>
          <a:p>
            <a:r>
              <a:rPr lang="en-US" dirty="0"/>
              <a:t>The ID has to be incorporated into the URL to be able to display the data for that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44DBA-00AF-4E86-8E9A-C9348B7C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99" y="4343597"/>
            <a:ext cx="8322311" cy="14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FF1-DA2A-47D8-B985-769A4C06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AF5B-1DE5-419B-AE4D-8AD34F39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Topic function needs to get the topic and all associated entries from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BDBD0-7981-4370-B6D4-ECD24F0E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36" y="2913776"/>
            <a:ext cx="10086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21-4FA0-4799-83BC-61D23194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dirty="0"/>
              <a:t>The Topic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8956-9724-4B61-AF3C-8E93911D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/>
          <a:lstStyle/>
          <a:p>
            <a:r>
              <a:rPr lang="en-US" dirty="0"/>
              <a:t>The template needs to display the name of the topic and the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E5E15-D02F-4D63-9276-BA719CFC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584721"/>
            <a:ext cx="8045029" cy="49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99E-DE0B-4E01-AD53-283D978D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Topics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1821-E5A3-44AD-86C1-53089B51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topics template so that each topic listed is a link to the topic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topic.id is different from </a:t>
            </a:r>
            <a:r>
              <a:rPr lang="en-US" dirty="0" err="1"/>
              <a:t>topic_id</a:t>
            </a:r>
            <a:r>
              <a:rPr lang="en-US" dirty="0"/>
              <a:t>. Since </a:t>
            </a:r>
            <a:r>
              <a:rPr lang="en-US" b="1" dirty="0"/>
              <a:t>Topic</a:t>
            </a:r>
            <a:r>
              <a:rPr lang="en-US" dirty="0"/>
              <a:t> is an object that is passed through </a:t>
            </a:r>
            <a:r>
              <a:rPr lang="en-US" b="1" dirty="0"/>
              <a:t>context</a:t>
            </a:r>
            <a:r>
              <a:rPr lang="en-US" dirty="0"/>
              <a:t>, the attributes are accessible, in this case </a:t>
            </a:r>
            <a:r>
              <a:rPr lang="en-US" b="1" dirty="0"/>
              <a:t>id</a:t>
            </a:r>
          </a:p>
          <a:p>
            <a:r>
              <a:rPr lang="en-US" dirty="0"/>
              <a:t>It is necessary to get </a:t>
            </a:r>
            <a:r>
              <a:rPr lang="en-US" b="1" dirty="0"/>
              <a:t>id</a:t>
            </a:r>
            <a:r>
              <a:rPr lang="en-US" dirty="0"/>
              <a:t> since that is how we can build a specific page in the corresponding template file (see urls.py)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DF654-BDA9-4B50-905D-6690229E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3" y="2991644"/>
            <a:ext cx="7667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Application</vt:lpstr>
      <vt:lpstr>The Topics Page</vt:lpstr>
      <vt:lpstr>The Topics Page</vt:lpstr>
      <vt:lpstr>The Topics Page</vt:lpstr>
      <vt:lpstr>Individual Topic Pages</vt:lpstr>
      <vt:lpstr>The Topic URL Pattern</vt:lpstr>
      <vt:lpstr>The Topic View</vt:lpstr>
      <vt:lpstr>The Topic Template</vt:lpstr>
      <vt:lpstr>Modify the Topics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9</cp:revision>
  <dcterms:created xsi:type="dcterms:W3CDTF">2020-04-20T04:22:15Z</dcterms:created>
  <dcterms:modified xsi:type="dcterms:W3CDTF">2020-11-29T23:21:04Z</dcterms:modified>
</cp:coreProperties>
</file>