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8791-515C-4938-8B99-4540D315C7E0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D094B-656C-4A5A-8676-CBFD118C0A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46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ModelForm</a:t>
            </a:r>
            <a:r>
              <a:rPr lang="en-US" dirty="0"/>
              <a:t> uses the models already built in your project (Pizza, Topping) to build a form.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D094B-656C-4A5A-8676-CBFD118C0A1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60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1E1-1AFF-4C73-A791-E2597C9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AD3CB-3615-4E5C-95D2-569972D6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B33B-5377-4333-85B4-E05D78C0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B28C-D9A8-492E-BAA6-FF9A3CC9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42A9-B3CB-4BB0-9557-77CCA60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9AEB-5E24-4A58-AE42-321115E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A902-4694-4AEA-AC5B-4F419B5C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B60D-E20E-4902-9ADA-C608E0C0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2BF2-B8CD-4185-8777-B74B20EC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46AB-A51D-4715-8B09-808F377A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7E6F-528E-49FB-80C7-0EE864239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07A75-BD36-4013-BBDC-144CB545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2A21-C1CE-4A13-9F1D-4154730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40A6-4903-4F68-BD39-1FB375B3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E43-C2F0-486E-946C-2B967F2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1905-93F6-429D-85B8-0D7BA20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7649-615C-48CC-A62C-7D210214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0273-B3C5-4EF9-B2B5-38E7C152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5F33-5111-4ABE-B3F1-F3729690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F3B0-0E48-4899-B2BC-D30A459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7DD-46B1-431B-95CA-16C3F72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6F4A-B3D3-49DB-B068-C6D51851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596-EE14-4C8A-9791-E6BB0C53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D010-3C1C-42F2-A6F8-CE5B2EF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696E-2B72-4914-A950-3955E810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3DF-34D4-47E7-B45E-7F81C549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19C9-061B-46B5-9481-0ADD1D46E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20FA-AB4F-47D2-AEE8-064FB024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C900-891E-41ED-8B44-4858C49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9710-73F9-426A-B1BF-55D65F39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910-0F03-483E-87E7-6A1E9B58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D30F-DF6A-47CD-AF37-FF40E105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B4DA-1D6E-429E-AF0A-1D9A4B22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AC23-1B10-46E2-B096-A474456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24882-DB91-426E-ADFF-EDAEF4140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C7DFC-2515-4B2D-8C84-080C7B25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1319-B25E-4C5B-8E6B-68CEDB15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E5671-AB53-488A-9707-EBEEE5F9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17E7-9AAA-4B50-B7B3-2988ECD1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5E27-5A3D-466A-B262-CE41A12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3D813-0DCA-480B-B4F0-06479FA5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48AF-F180-410F-9364-7EBC2EC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7E05-1582-408A-A325-345D5CE4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4E95-1758-4080-B501-272323D3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91E4-189C-40E8-BE25-937AE255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E582-9877-4F86-9BBE-9CB9F916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2EC-2BA6-4E66-BD0F-77C82DB1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C522-3646-47A6-B6ED-CC7FEF1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88D7-4A51-46E9-892B-FDF4684C7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01AB-4462-43F2-B53A-333260DC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5F32-5A3D-4742-8699-B3E600C4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1DD8-4BA7-4EDA-A3A6-5B54B79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72A9-7A68-40C2-8EF6-98FECFDE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7F14-3BDD-45A5-B1A4-2F7E56A3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2624-FF25-49C1-B8CC-739F565F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B0513-796E-42C1-8D33-D79BE56C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757E-97BF-43BF-A12B-36FC595B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6029-F252-4008-91BF-D0E8B92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B5A1B-051B-4D4C-9839-A3B64C1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934C-27B9-437A-A0CC-39CA7F29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01F7-6F82-4390-8E44-6C1BF356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5B11-FF26-45FE-9523-A14E0A9E13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CCFB-1481-44D4-8C90-60FE8126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C952-E330-4036-B4DE-9E929DB2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3AA-6636-4DEB-8EAC-EACEF5A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Allow users to make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9F88-22FE-483D-A724-0B739BF6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form – forms.py</a:t>
            </a:r>
          </a:p>
          <a:p>
            <a:r>
              <a:rPr lang="en-US" dirty="0"/>
              <a:t>Define the URL – urls.py</a:t>
            </a:r>
          </a:p>
          <a:p>
            <a:r>
              <a:rPr lang="en-US" dirty="0"/>
              <a:t>Define the function – views.py</a:t>
            </a:r>
          </a:p>
          <a:p>
            <a:r>
              <a:rPr lang="en-US" dirty="0"/>
              <a:t>Define the template – new_entry.html</a:t>
            </a:r>
          </a:p>
          <a:p>
            <a:r>
              <a:rPr lang="en-US" dirty="0"/>
              <a:t>Add a link – Topics.html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56B-BF4F-4848-B696-C123E025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2A99-2062-4774-8B55-91886B09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are built for two-way interaction. A static web page is not very useful unless it is for informational purposes only.</a:t>
            </a:r>
          </a:p>
          <a:p>
            <a:r>
              <a:rPr lang="en-US" dirty="0">
                <a:highlight>
                  <a:srgbClr val="FFFF00"/>
                </a:highlight>
              </a:rPr>
              <a:t>Forms allow us to receive input from any user across the world and process it</a:t>
            </a:r>
          </a:p>
          <a:p>
            <a:r>
              <a:rPr lang="en-US" dirty="0"/>
              <a:t>We will create forms that will allow users to create their own topics and entries</a:t>
            </a:r>
          </a:p>
          <a:p>
            <a:r>
              <a:rPr lang="en-US" dirty="0"/>
              <a:t>Forms can be dangerous, therefore we need security and authentication</a:t>
            </a:r>
          </a:p>
          <a:p>
            <a:r>
              <a:rPr lang="en-US" dirty="0"/>
              <a:t>Forms work similar to pages – define a URL, view and template</a:t>
            </a:r>
          </a:p>
        </p:txBody>
      </p:sp>
    </p:spTree>
    <p:extLst>
      <p:ext uri="{BB962C8B-B14F-4D97-AF65-F5344CB8AC3E}">
        <p14:creationId xmlns:p14="http://schemas.microsoft.com/office/powerpoint/2010/main" val="24870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E41-8BEF-4B8F-B4E1-0570582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C590-726E-4A21-BA6F-4E488E36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756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Validate user information (malicious code)</a:t>
            </a:r>
          </a:p>
          <a:p>
            <a:r>
              <a:rPr lang="en-US" dirty="0"/>
              <a:t>Save the information in the appropriate place in the database</a:t>
            </a:r>
          </a:p>
          <a:p>
            <a:r>
              <a:rPr lang="en-US" dirty="0"/>
              <a:t>Automated in Django</a:t>
            </a:r>
          </a:p>
          <a:p>
            <a:r>
              <a:rPr lang="en-US" dirty="0"/>
              <a:t>Simplest way to build a form is to use </a:t>
            </a:r>
            <a:r>
              <a:rPr lang="en-US" b="1" dirty="0" err="1"/>
              <a:t>ModelForm</a:t>
            </a:r>
            <a:r>
              <a:rPr lang="en-US" dirty="0"/>
              <a:t> which uses the models already in your project (Topic, Entry) to build a form</a:t>
            </a:r>
          </a:p>
          <a:p>
            <a:r>
              <a:rPr lang="en-US" dirty="0"/>
              <a:t>create a new file named </a:t>
            </a:r>
            <a:r>
              <a:rPr lang="en-US" b="1" dirty="0"/>
              <a:t>forms.py</a:t>
            </a:r>
            <a:r>
              <a:rPr lang="en-US" dirty="0"/>
              <a:t> in the </a:t>
            </a:r>
            <a:r>
              <a:rPr lang="en-US" dirty="0" err="1"/>
              <a:t>learning_logs</a:t>
            </a:r>
            <a:r>
              <a:rPr lang="en-US" dirty="0"/>
              <a:t> directory (app). Should be in the same location as </a:t>
            </a:r>
            <a:r>
              <a:rPr lang="en-US" b="1" dirty="0"/>
              <a:t>models.py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B7C71-C5B9-4BD0-8874-31264D16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3284311"/>
            <a:ext cx="2558338" cy="29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CD86-BA95-4B61-ACA0-BA503C0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621C-EB18-4608-812D-7462E404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326"/>
            <a:ext cx="11158058" cy="52616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a class called </a:t>
            </a:r>
            <a:r>
              <a:rPr lang="en-US" b="1" dirty="0" err="1"/>
              <a:t>TopicForm</a:t>
            </a:r>
            <a:r>
              <a:rPr lang="en-US" dirty="0"/>
              <a:t>, which inherits from </a:t>
            </a:r>
            <a:r>
              <a:rPr lang="en-US" dirty="0" err="1"/>
              <a:t>forms.ModelForm</a:t>
            </a:r>
            <a:endParaRPr lang="en-US" dirty="0"/>
          </a:p>
          <a:p>
            <a:r>
              <a:rPr lang="en-US" dirty="0"/>
              <a:t>The simplest version of a </a:t>
            </a:r>
            <a:r>
              <a:rPr lang="en-US" dirty="0" err="1"/>
              <a:t>ModelForm</a:t>
            </a:r>
            <a:r>
              <a:rPr lang="en-US" dirty="0"/>
              <a:t> consists of a </a:t>
            </a:r>
            <a:r>
              <a:rPr lang="en-US" b="1" dirty="0"/>
              <a:t>nested Meta class </a:t>
            </a:r>
            <a:r>
              <a:rPr lang="en-US" dirty="0"/>
              <a:t>telling Django which model to base the form on and which fields to include in the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F2651-7F4A-44A6-AAF6-9320D622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66326"/>
            <a:ext cx="5016039" cy="29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7B60-7D85-402A-8149-869951CF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A183-93BA-46FF-9628-D88F1764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1D8A2-812D-407B-BA86-870A524B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6" y="1825625"/>
            <a:ext cx="7948959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3C19-1E2E-45E8-9E30-CAC7DD4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D96C-1B03-480C-BB31-3A2BBE51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function needs to handle two different situations:</a:t>
            </a:r>
          </a:p>
          <a:p>
            <a:pPr lvl="1"/>
            <a:r>
              <a:rPr lang="en-US" dirty="0"/>
              <a:t>initial requests (blank form)</a:t>
            </a:r>
          </a:p>
          <a:p>
            <a:pPr lvl="1"/>
            <a:r>
              <a:rPr lang="en-US" dirty="0"/>
              <a:t>processing any data submitted on the form</a:t>
            </a:r>
          </a:p>
          <a:p>
            <a:r>
              <a:rPr lang="en-US" dirty="0"/>
              <a:t>The two main types of request you’ll use when building web apps are </a:t>
            </a:r>
            <a:r>
              <a:rPr lang="en-US" b="1" dirty="0"/>
              <a:t>GET</a:t>
            </a:r>
            <a:r>
              <a:rPr lang="en-US" dirty="0"/>
              <a:t> requests and </a:t>
            </a:r>
            <a:r>
              <a:rPr lang="en-US" b="1" dirty="0"/>
              <a:t>POST</a:t>
            </a:r>
            <a:r>
              <a:rPr lang="en-US" dirty="0"/>
              <a:t> requests.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requests for pages only </a:t>
            </a:r>
            <a:r>
              <a:rPr lang="en-US" b="1" dirty="0"/>
              <a:t>read data </a:t>
            </a:r>
            <a:r>
              <a:rPr lang="en-US" dirty="0"/>
              <a:t>from the server</a:t>
            </a:r>
          </a:p>
          <a:p>
            <a:pPr lvl="1"/>
            <a:r>
              <a:rPr lang="en-US" dirty="0"/>
              <a:t>POST requests </a:t>
            </a:r>
            <a:r>
              <a:rPr lang="en-US" b="1" dirty="0"/>
              <a:t>writes data </a:t>
            </a:r>
            <a:r>
              <a:rPr lang="en-US" dirty="0"/>
              <a:t>through a form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49523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3126-53B5-48E7-864F-DEDC5E0E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View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81DA8-84DC-4AD4-9E8F-ABCD89B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19886"/>
            <a:ext cx="4321903" cy="682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707CA-D7BD-43D7-B81A-F8167911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66255"/>
            <a:ext cx="7763688" cy="48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BAA-F22F-42C5-95DB-E26C63B1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A11C0-3C44-4D86-BEE1-5E0150CB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5736"/>
            <a:ext cx="9161477" cy="56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8062-ED64-43DA-937F-C75D6F92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new_topic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FB27-A7E0-45C7-9CB7-F0ED22FF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link in the topic page (topics.html) so that users can add new topics of their own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D2335-1356-4CA1-9F93-1DB406BD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7" y="2955894"/>
            <a:ext cx="9675065" cy="33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388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</vt:lpstr>
      <vt:lpstr>Forms</vt:lpstr>
      <vt:lpstr>Forms</vt:lpstr>
      <vt:lpstr>Adding New Topics</vt:lpstr>
      <vt:lpstr>The new_topic URL</vt:lpstr>
      <vt:lpstr>The new_topic() View Function</vt:lpstr>
      <vt:lpstr>The new_topic() View Function</vt:lpstr>
      <vt:lpstr>The new_topic Template</vt:lpstr>
      <vt:lpstr>Linking to the new_topic Page</vt:lpstr>
      <vt:lpstr>Exercise – Allow users to make new entries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15</cp:revision>
  <dcterms:created xsi:type="dcterms:W3CDTF">2020-04-21T23:02:55Z</dcterms:created>
  <dcterms:modified xsi:type="dcterms:W3CDTF">2020-11-29T23:58:53Z</dcterms:modified>
</cp:coreProperties>
</file>