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8866" autoAdjust="0"/>
  </p:normalViewPr>
  <p:slideViewPr>
    <p:cSldViewPr snapToGrid="0">
      <p:cViewPr varScale="1">
        <p:scale>
          <a:sx n="41" d="100"/>
          <a:sy n="41" d="100"/>
        </p:scale>
        <p:origin x="98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2E557-42E1-47E4-BAE6-B3464CA5255E}" type="datetimeFigureOut">
              <a:rPr lang="es-ES" smtClean="0"/>
              <a:t>29/11/2020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ECC23-8B52-4533-893C-72C7AE35CC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65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feature:</a:t>
            </a:r>
          </a:p>
          <a:p>
            <a:pPr marL="228600" indent="-228600"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learning_logs</a:t>
            </a:r>
            <a:r>
              <a:rPr lang="en-US" dirty="0"/>
              <a:t> </a:t>
            </a:r>
            <a:r>
              <a:rPr lang="en-US" dirty="0" err="1"/>
              <a:t>urls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Make a view, communicating back and forth between the website and the database.</a:t>
            </a:r>
          </a:p>
          <a:p>
            <a:pPr marL="228600" indent="-228600">
              <a:buAutoNum type="arabicPeriod"/>
            </a:pPr>
            <a:r>
              <a:rPr lang="en-US" dirty="0"/>
              <a:t>Make the template, html portion</a:t>
            </a:r>
          </a:p>
          <a:p>
            <a:pPr marL="228600" indent="-228600">
              <a:buAutoNum type="arabicPeriod"/>
            </a:pPr>
            <a:r>
              <a:rPr lang="en-US" dirty="0"/>
              <a:t>Link the new edit entry to each entry</a:t>
            </a:r>
          </a:p>
          <a:p>
            <a:pPr marL="228600" indent="-228600">
              <a:buAutoNum type="arabicPeriod"/>
            </a:pPr>
            <a:r>
              <a:rPr lang="en-US" dirty="0"/>
              <a:t>____________________________________________________</a:t>
            </a:r>
          </a:p>
          <a:p>
            <a:pPr marL="228600" indent="-228600">
              <a:buAutoNum type="arabicPeriod"/>
            </a:pPr>
            <a:r>
              <a:rPr lang="en-US" dirty="0"/>
              <a:t>Model is adding a new attribute to the website, like adding a new comment. </a:t>
            </a:r>
          </a:p>
          <a:p>
            <a:pPr marL="228600" indent="-228600">
              <a:buAutoNum type="arabicPeriod"/>
            </a:pPr>
            <a:r>
              <a:rPr lang="en-US" dirty="0"/>
              <a:t>Migrate my changes to make it be effective. Better to plan in advance.</a:t>
            </a:r>
          </a:p>
          <a:p>
            <a:pPr marL="228600" indent="-228600">
              <a:buAutoNum type="arabicPeriod"/>
            </a:pPr>
            <a:r>
              <a:rPr lang="en-US" dirty="0"/>
              <a:t>Spend time thinking about what do I need to include in my model to make it effective.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 not listed on the slides, look at the project</a:t>
            </a:r>
          </a:p>
          <a:p>
            <a:pPr marL="228600" indent="-228600">
              <a:buAutoNum type="arabicPeriod"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ECC23-8B52-4533-893C-72C7AE35CCE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63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make the change in topic.html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ECC23-8B52-4533-893C-72C7AE35CCE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19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71F2-C61C-454A-BB8A-3E2CFBF20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95DDC-CA18-463F-8DBF-0422A155C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08A2-00AA-4AAD-9E67-3677FC56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F9040-4CCA-4C17-824E-C897F04F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B99C-F99C-492C-B771-3DBFF773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B782-7335-4106-84F6-D75AB42B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89423-3496-47D1-9027-E90CA5E7B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15BF-2CFF-4FA8-982B-98A67F14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5D80-BFA2-4924-980D-03B38001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1523-1410-485F-A4BE-A8D9EAC2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F8D5B-882D-4D7F-BCF0-02F829E4C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7119F-05B7-45D8-BE91-8291F632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CB6C-E092-428E-9234-B7B48344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0BCB-051A-4ADA-9CF2-6A15563C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8035-7849-4532-A059-BE7DFAA3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20E5-746E-439F-BED1-76A23B3D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2981-027A-4B92-B7FB-A7AADAF3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CCF2-29A6-405D-943B-687F33CA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7D97-331D-43AF-9E55-6A9D3D29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B5836-5E54-4AC3-BA7F-E78F5CA4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4CB5-B2B3-45A1-BA7B-1841EBEE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A005-7840-440D-80F7-789FE755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BF55-13FA-475B-A7CD-31B55C57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815FE-856E-459C-8EF6-7CCE6EA6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7918-3DA4-4CFE-9F59-AA716E90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6D8C-0CA5-476F-A55A-6516D213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CBBF-D19D-45F3-9C06-DB6FB88B1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2F98A-F55E-4CB5-8881-7E716457D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BDDD4-26D5-42A2-85D7-84E8C3EF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F9DAD-BE48-4D73-A891-2BB3E1A7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8BDB6-AE8C-4C2D-B226-50538EA7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D148-66B5-43C8-A678-37DDA963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6ACD-B7C5-4E62-9C5F-AD63F730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E76A2-4524-449C-9D57-DC2D96462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1EFAE-C1E6-44D6-9ECB-551C07970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2639F-A18C-4477-85F9-0C8A53792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42B21-30F4-480A-90DC-BDC8253E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F514D-1115-45BC-A7A5-0C754240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8747E-9F64-43D7-B487-B21DCF33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8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095F-5308-47A5-9D12-17682588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2F713-7270-4738-8CE9-123CA0BD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45874-42E2-434D-9E2D-57AC4C24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41F9-3A87-4345-ABF3-D52C3C06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BDDC9-FFD6-4D98-BE14-5FD886F2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8C78B-1071-4AA9-B13C-2802CE90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0D0FD-2CA4-493E-96F7-0E2150C9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C7FD-2935-49A6-8E1B-5C4053FA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1B33-347A-41F7-90EC-45436EB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1A8A-8835-450A-8FC6-0E9ADD45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9498D-8C2D-4CB8-89A0-69E638DC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A81AB-EAFF-4184-8961-2D770B9D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2C287-7355-4158-BFCD-7C5AE740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7195-AA9F-4BF0-9472-3F6CA16C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8C972-4351-4229-A2B9-87EB4A795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CA312-2248-4C32-9AA0-44B60CE5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BE3BA-285D-4417-A60D-BCCE424F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EF200-C8CE-4574-8037-F41237B2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4470-28CE-43CC-86AB-55E164FF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156AD-A127-4B29-BA55-7B96D86A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66C27-FB6B-460E-A044-A516D6BA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31D2-A379-43E5-A8A3-EF3258865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B6AF7-539C-42E5-BC01-035BFF7205E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E76A-84A7-4B2C-91B1-8EE6BE61A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711B-90C5-4550-9B3D-9CEA9B4C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B2E0-6930-4FB5-B431-272D29F74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CFA48-E105-40ED-9EF5-FFAB4C9EA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Django</a:t>
            </a:r>
          </a:p>
          <a:p>
            <a:r>
              <a:rPr lang="en-US" dirty="0"/>
              <a:t>Part V</a:t>
            </a:r>
          </a:p>
        </p:txBody>
      </p:sp>
    </p:spTree>
    <p:extLst>
      <p:ext uri="{BB962C8B-B14F-4D97-AF65-F5344CB8AC3E}">
        <p14:creationId xmlns:p14="http://schemas.microsoft.com/office/powerpoint/2010/main" val="328346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8273-0E14-49E2-B7A3-FC1C997B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() View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8F2DC6-BE9F-477B-94C8-C21166F03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167" y="1690688"/>
            <a:ext cx="5000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BD36-1499-4207-9FA0-FC175F12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A77B04-0CCC-4A25-AF03-8E0C627AC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304" y="1523622"/>
            <a:ext cx="91967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2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5B4C-9477-4C42-B20F-2FAFEAAC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</a:t>
            </a:r>
            <a:r>
              <a:rPr lang="en-US" dirty="0" err="1"/>
              <a:t>edit_entry</a:t>
            </a:r>
            <a:r>
              <a:rPr lang="en-US" dirty="0"/>
              <a:t>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2CBE7-0D49-4553-BE53-ACF2B3D22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40648"/>
            <a:ext cx="9239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5964-049D-4AF6-A03B-155FBB1B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921C-115F-4DBF-9274-41A6A7AAD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557888"/>
          </a:xfrm>
        </p:spPr>
        <p:txBody>
          <a:bodyPr/>
          <a:lstStyle/>
          <a:p>
            <a:r>
              <a:rPr lang="en-US" dirty="0"/>
              <a:t>set up a user registration and authorization system so people can register an account and log in and out.</a:t>
            </a:r>
          </a:p>
          <a:p>
            <a:r>
              <a:rPr lang="en-US" dirty="0"/>
              <a:t> create a new app to contain all the functionality related to working with users.</a:t>
            </a:r>
          </a:p>
          <a:p>
            <a:r>
              <a:rPr lang="en-US" dirty="0"/>
              <a:t>use the default user authentication system included with Django to do as much of the work as possible.</a:t>
            </a:r>
          </a:p>
          <a:p>
            <a:r>
              <a:rPr lang="en-US" dirty="0"/>
              <a:t>modify the Topic model slightly so every topic belongs to a certain user.</a:t>
            </a:r>
          </a:p>
        </p:txBody>
      </p:sp>
    </p:spTree>
    <p:extLst>
      <p:ext uri="{BB962C8B-B14F-4D97-AF65-F5344CB8AC3E}">
        <p14:creationId xmlns:p14="http://schemas.microsoft.com/office/powerpoint/2010/main" val="123063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4104-EBF3-4BF4-A8A6-48B01644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2C1B-C159-42B4-99C8-795CE9E3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app called users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create a file structure similar to </a:t>
            </a:r>
            <a:r>
              <a:rPr lang="en-US" dirty="0" err="1"/>
              <a:t>learning_logs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14EE9-44FF-4C94-9813-9A73A2D0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62" y="2439011"/>
            <a:ext cx="4258698" cy="908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85ABA-DC20-4742-9223-EAD608EB4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62" y="4498466"/>
            <a:ext cx="1772830" cy="19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0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new app to the settings.py file so it is included in the project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306B9-8790-4C44-8639-6C459733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676641"/>
            <a:ext cx="4199857" cy="30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5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the URLs from users</a:t>
            </a:r>
          </a:p>
          <a:p>
            <a:r>
              <a:rPr lang="en-US" dirty="0"/>
              <a:t>modify the </a:t>
            </a:r>
            <a:r>
              <a:rPr lang="en-US" b="1" dirty="0"/>
              <a:t>root</a:t>
            </a:r>
            <a:r>
              <a:rPr lang="en-US" dirty="0"/>
              <a:t> </a:t>
            </a:r>
            <a:r>
              <a:rPr lang="en-US" i="1" dirty="0"/>
              <a:t>urls.py</a:t>
            </a:r>
            <a:r>
              <a:rPr lang="en-US" dirty="0"/>
              <a:t> file to point to the </a:t>
            </a:r>
            <a:r>
              <a:rPr lang="en-US" i="1" dirty="0"/>
              <a:t>urls.py </a:t>
            </a:r>
            <a:r>
              <a:rPr lang="en-US" dirty="0"/>
              <a:t>file in the users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include any URL that starts with the word </a:t>
            </a:r>
            <a:r>
              <a:rPr lang="en-US" b="1" dirty="0"/>
              <a:t>users</a:t>
            </a:r>
            <a:r>
              <a:rPr lang="en-US" dirty="0"/>
              <a:t>. </a:t>
            </a:r>
          </a:p>
          <a:p>
            <a:r>
              <a:rPr lang="en-US" dirty="0"/>
              <a:t>such as  http://localhost:8000/users/login/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229A7-B530-4EBE-A480-5B6FB60D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51" y="3118433"/>
            <a:ext cx="6582550" cy="17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8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new </a:t>
            </a:r>
            <a:r>
              <a:rPr lang="en-US" b="1" dirty="0"/>
              <a:t>urls.py </a:t>
            </a:r>
            <a:r>
              <a:rPr lang="en-US" dirty="0"/>
              <a:t>file in the directory </a:t>
            </a:r>
            <a:r>
              <a:rPr lang="en-US" b="1" dirty="0" err="1"/>
              <a:t>learning_log</a:t>
            </a:r>
            <a:r>
              <a:rPr lang="en-US" b="1" dirty="0"/>
              <a:t>/users/</a:t>
            </a:r>
          </a:p>
          <a:p>
            <a:r>
              <a:rPr lang="en-US" dirty="0"/>
              <a:t>Use the default login view that comes with Django</a:t>
            </a:r>
          </a:p>
          <a:p>
            <a:r>
              <a:rPr lang="en-US" dirty="0"/>
              <a:t>default URLs include named URL patterns, such as 'login' and 'logout’</a:t>
            </a:r>
          </a:p>
          <a:p>
            <a:r>
              <a:rPr lang="en-US" dirty="0"/>
              <a:t>The login page’s pattern matches the URL </a:t>
            </a:r>
            <a:r>
              <a:rPr lang="en-US" i="1" dirty="0"/>
              <a:t>http://localhost:8000/users/login/ </a:t>
            </a:r>
          </a:p>
          <a:p>
            <a:r>
              <a:rPr lang="en-US" dirty="0"/>
              <a:t> When Django reads this URL, the word </a:t>
            </a:r>
            <a:r>
              <a:rPr lang="en-US" b="1" dirty="0"/>
              <a:t>users</a:t>
            </a:r>
            <a:r>
              <a:rPr lang="en-US" dirty="0"/>
              <a:t> tells Django to look in users/urls.py, and login tells it to send requests to Django’s default login view.</a:t>
            </a:r>
          </a:p>
        </p:txBody>
      </p:sp>
    </p:spTree>
    <p:extLst>
      <p:ext uri="{BB962C8B-B14F-4D97-AF65-F5344CB8AC3E}">
        <p14:creationId xmlns:p14="http://schemas.microsoft.com/office/powerpoint/2010/main" val="1803661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URL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570489-DF53-4823-9852-6F44C631F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010" y="1690688"/>
            <a:ext cx="8982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a view since we will use Django’s default view function  for the login</a:t>
            </a:r>
          </a:p>
          <a:p>
            <a:r>
              <a:rPr lang="en-US" dirty="0"/>
              <a:t> we still need to provide a template for the page</a:t>
            </a:r>
          </a:p>
          <a:p>
            <a:r>
              <a:rPr lang="en-US" dirty="0"/>
              <a:t>The default authentication views look for templates inside a folder called </a:t>
            </a:r>
            <a:r>
              <a:rPr lang="en-US" b="1" dirty="0"/>
              <a:t>registration</a:t>
            </a:r>
          </a:p>
          <a:p>
            <a:r>
              <a:rPr lang="en-US" dirty="0"/>
              <a:t>Inside the </a:t>
            </a:r>
            <a:r>
              <a:rPr lang="en-US" dirty="0" err="1"/>
              <a:t>learning_log</a:t>
            </a:r>
            <a:r>
              <a:rPr lang="en-US" dirty="0"/>
              <a:t>/users/ directory, make a directory called </a:t>
            </a:r>
            <a:r>
              <a:rPr lang="en-US" b="1" dirty="0"/>
              <a:t>templates</a:t>
            </a:r>
            <a:r>
              <a:rPr lang="en-US" dirty="0"/>
              <a:t>; inside that, make another directory called </a:t>
            </a:r>
            <a:r>
              <a:rPr lang="en-US" b="1" dirty="0"/>
              <a:t>registration</a:t>
            </a:r>
          </a:p>
          <a:p>
            <a:r>
              <a:rPr lang="en-US" dirty="0"/>
              <a:t>Create a file called </a:t>
            </a:r>
            <a:r>
              <a:rPr lang="en-US" i="1" dirty="0"/>
              <a:t>login.html </a:t>
            </a:r>
            <a:r>
              <a:rPr lang="en-US" dirty="0"/>
              <a:t>inside the registration folder</a:t>
            </a:r>
          </a:p>
        </p:txBody>
      </p:sp>
    </p:spTree>
    <p:extLst>
      <p:ext uri="{BB962C8B-B14F-4D97-AF65-F5344CB8AC3E}">
        <p14:creationId xmlns:p14="http://schemas.microsoft.com/office/powerpoint/2010/main" val="33761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231E-103D-4FEB-8BAB-FFF35B67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E91349-D586-49EC-9AAB-179B83EE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392" y="1757362"/>
            <a:ext cx="9115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en-US" dirty="0"/>
              <a:t>The Login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039D1-4629-4E77-812A-5BE21DF1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6963"/>
            <a:ext cx="9673206" cy="54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5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add the login link to base.html so it appears on every page</a:t>
            </a:r>
          </a:p>
          <a:p>
            <a:r>
              <a:rPr lang="en-US" dirty="0"/>
              <a:t>login link should only appear if user is not logged in so use </a:t>
            </a:r>
            <a:r>
              <a:rPr lang="en-US" b="1" dirty="0"/>
              <a:t>if</a:t>
            </a:r>
            <a:r>
              <a:rPr lang="en-US" dirty="0"/>
              <a:t>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7CE14-F884-4E6D-A72E-4F4D1CD8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8" y="2854325"/>
            <a:ext cx="68484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0149-2C64-43DA-97EB-0084E0F2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it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6569-12FD-4FAD-8678-414EC901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out as admin – go to the admin page and make sure you are logged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5B80C-616A-4398-9312-BA5791EF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06" y="2866326"/>
            <a:ext cx="5486400" cy="127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7ABD9-C5C8-4A1F-B5DD-F1241D6C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05" y="4624388"/>
            <a:ext cx="2628551" cy="1815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D9603-3799-408C-AB0E-14DA89678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538" y="5167313"/>
            <a:ext cx="57245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F107-F24E-4C47-9874-5A619525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4133-D715-4151-862F-D7E8D5F8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provide a way for users to log out</a:t>
            </a:r>
          </a:p>
          <a:p>
            <a:r>
              <a:rPr lang="en-US" dirty="0"/>
              <a:t>put a link in </a:t>
            </a:r>
            <a:r>
              <a:rPr lang="en-US" i="1" dirty="0"/>
              <a:t>base.html </a:t>
            </a:r>
            <a:r>
              <a:rPr lang="en-US" dirty="0"/>
              <a:t>that logs out users; when they click this link, they’ll go to a page confirming that they’ve been logged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29E07-B23A-4659-83B4-5193C608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45" y="3588259"/>
            <a:ext cx="7350863" cy="12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25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456F-0ADF-4031-8071-F94434DF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Logout Confirmation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C96E-D6F0-43C1-87CE-9D0B5228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Django view will render a page called </a:t>
            </a:r>
            <a:r>
              <a:rPr lang="en-US" i="1" dirty="0"/>
              <a:t>logged_out.html. </a:t>
            </a:r>
            <a:endParaRPr lang="en-US" dirty="0"/>
          </a:p>
          <a:p>
            <a:r>
              <a:rPr lang="en-US" dirty="0"/>
              <a:t>Create a file called </a:t>
            </a:r>
            <a:r>
              <a:rPr lang="en-US" i="1" dirty="0"/>
              <a:t>logged_out.html </a:t>
            </a:r>
            <a:r>
              <a:rPr lang="en-US" dirty="0"/>
              <a:t>in the same directory where you created </a:t>
            </a:r>
            <a:r>
              <a:rPr lang="en-US" i="1" dirty="0"/>
              <a:t>login.html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AB41F-BBAE-4542-8391-7870122E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32" y="3252831"/>
            <a:ext cx="6314596" cy="1839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953D14-5E70-4746-B1D4-40AD05F1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32" y="5359400"/>
            <a:ext cx="550545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885413-EB1D-474D-8B47-23C451A58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416" y="5310188"/>
            <a:ext cx="3726264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3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D491-DC87-424B-B89C-1557FD4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AB92-53EF-4986-AC03-FA8C5DFE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497" cy="4351338"/>
          </a:xfrm>
        </p:spPr>
        <p:txBody>
          <a:bodyPr/>
          <a:lstStyle/>
          <a:p>
            <a:r>
              <a:rPr lang="en-US" dirty="0"/>
              <a:t>use Django’s default </a:t>
            </a:r>
            <a:r>
              <a:rPr lang="en-US" b="1" dirty="0" err="1"/>
              <a:t>UserCreationForm</a:t>
            </a:r>
            <a:r>
              <a:rPr lang="en-US" dirty="0"/>
              <a:t> but write our own view function and template</a:t>
            </a:r>
          </a:p>
          <a:p>
            <a:r>
              <a:rPr lang="en-US" dirty="0"/>
              <a:t>add the URL to the </a:t>
            </a:r>
            <a:r>
              <a:rPr lang="en-US" i="1" dirty="0"/>
              <a:t>urls.py </a:t>
            </a:r>
            <a:r>
              <a:rPr lang="en-US" dirty="0"/>
              <a:t>file (don’t forget the import statement line 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B4C27-7934-434E-AB9A-F6F6909BD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90" y="3322303"/>
            <a:ext cx="7916069" cy="317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91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E7B8-DE0A-494C-BBEE-3410C3CE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0F6B-EC3C-49CD-8929-A637A29E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Django’s default registration form, but we still need our own view and template</a:t>
            </a:r>
          </a:p>
          <a:p>
            <a:r>
              <a:rPr lang="en-US" dirty="0"/>
              <a:t>Based on the urls.py file, the function name will be </a:t>
            </a:r>
            <a:r>
              <a:rPr lang="en-US" b="1" dirty="0"/>
              <a:t>register</a:t>
            </a:r>
            <a:r>
              <a:rPr lang="en-US" dirty="0"/>
              <a:t> and it will resolve to the </a:t>
            </a:r>
            <a:r>
              <a:rPr lang="en-US" dirty="0" err="1"/>
              <a:t>url</a:t>
            </a:r>
            <a:r>
              <a:rPr lang="en-US" dirty="0"/>
              <a:t> - </a:t>
            </a:r>
            <a:r>
              <a:rPr lang="en-US" i="1" dirty="0"/>
              <a:t>http://localhost:8000/users/register/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3230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90FF-1707-4298-B3C7-AC8AAF3B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register() View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9EC0-F001-4A39-BBB2-C9FC02AB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register() view function needs to display a blank registration form when the registration page is first requested</a:t>
            </a:r>
          </a:p>
          <a:p>
            <a:r>
              <a:rPr lang="en-US" dirty="0"/>
              <a:t>process completed registration forms when they’re submitted</a:t>
            </a:r>
          </a:p>
          <a:p>
            <a:r>
              <a:rPr lang="en-US" dirty="0"/>
              <a:t>If registration is successful, then the user should be automatically logged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1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F24C-79BD-4ED9-9070-EA2CB1DF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55"/>
            <a:ext cx="10515600" cy="933170"/>
          </a:xfrm>
        </p:spPr>
        <p:txBody>
          <a:bodyPr>
            <a:normAutofit/>
          </a:bodyPr>
          <a:lstStyle/>
          <a:p>
            <a:r>
              <a:rPr lang="en-US" dirty="0"/>
              <a:t>The register() View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E7E84-F2B2-4D37-928F-8F591DAA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28" y="879251"/>
            <a:ext cx="7287573" cy="589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1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B032-7BCB-497A-9C27-B5A89A09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35"/>
            <a:ext cx="10515600" cy="1132515"/>
          </a:xfrm>
        </p:spPr>
        <p:txBody>
          <a:bodyPr/>
          <a:lstStyle/>
          <a:p>
            <a:r>
              <a:rPr lang="en-US" dirty="0"/>
              <a:t>The register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0A2F8C-551D-484D-8194-783EA93DA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214" y="1362366"/>
            <a:ext cx="8267725" cy="48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1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F783-3F3E-4EEE-8CBC-15169DD8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URL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83843-5798-4C3F-AB19-5CADAFF8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25797-0A39-46F1-A9A2-C437C9E0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04" y="1825624"/>
            <a:ext cx="9634200" cy="12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46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4605-F25E-4DEA-AD47-F6D1057E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A375-4F5C-4815-9DCD-6FB0FA60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show the registration page link to any user who isn’t currently logged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EC6BF-704E-4728-9B42-DED9FB2C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30" y="2962887"/>
            <a:ext cx="6591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1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D813-E902-4C13-902C-9099494B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556"/>
          </a:xfrm>
        </p:spPr>
        <p:txBody>
          <a:bodyPr/>
          <a:lstStyle/>
          <a:p>
            <a:r>
              <a:rPr lang="en-US" dirty="0"/>
              <a:t>Test it out!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28749-3BD5-4CC0-A7E1-A120F2122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924" y="1483109"/>
            <a:ext cx="7525339" cy="33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1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2048-B250-4729-9006-F545ADEE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1CD6C-67A5-482D-A9B5-377480E4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559"/>
            <a:ext cx="10185171" cy="46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9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8616-EBF7-4A2E-8866-56CC30CE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DE5912-6F76-4930-9F7B-595E136AA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7176"/>
            <a:ext cx="10393298" cy="465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2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1B93-6422-4F93-A675-05F8C918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</a:t>
            </a:r>
            <a:r>
              <a:rPr lang="en-US" dirty="0" err="1"/>
              <a:t>new_entry</a:t>
            </a:r>
            <a:r>
              <a:rPr lang="en-US" dirty="0"/>
              <a:t>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528B-C1EC-4D55-BFDA-CFF0266D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a link to the </a:t>
            </a:r>
            <a:r>
              <a:rPr lang="en-US" dirty="0" err="1"/>
              <a:t>new_entry</a:t>
            </a:r>
            <a:r>
              <a:rPr lang="en-US" dirty="0"/>
              <a:t> page from each topic page in the topic template: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41A9F-1BA1-4A4D-A61A-AC890A6E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04" y="2979403"/>
            <a:ext cx="8915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0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1C14-B636-4D97-A7C0-5499034C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2ADD1B-18B4-489F-A821-5B24B8AAD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71" y="1992086"/>
            <a:ext cx="7038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8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E841-2C6E-4361-9B98-568AAB04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E78F-435C-4B80-B9EF-4D5F0599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URL</a:t>
            </a:r>
          </a:p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() View Function</a:t>
            </a:r>
          </a:p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Template</a:t>
            </a:r>
          </a:p>
          <a:p>
            <a:r>
              <a:rPr lang="en-US" dirty="0"/>
              <a:t>Linking to the </a:t>
            </a:r>
            <a:r>
              <a:rPr lang="en-US" dirty="0" err="1"/>
              <a:t>edit_entry</a:t>
            </a:r>
            <a:r>
              <a:rPr lang="en-US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6526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C6CD-E9A8-4F4B-B03E-518AD314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URL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40E019-12DC-44E4-9AB0-EC75A074D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5326"/>
            <a:ext cx="80295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3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846</Words>
  <Application>Microsoft Office PowerPoint</Application>
  <PresentationFormat>Widescreen</PresentationFormat>
  <Paragraphs>96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Web Application</vt:lpstr>
      <vt:lpstr>Create the form</vt:lpstr>
      <vt:lpstr>Define the URL</vt:lpstr>
      <vt:lpstr>Define the Function</vt:lpstr>
      <vt:lpstr>Define the Template</vt:lpstr>
      <vt:lpstr>Linking to the new_entry Page</vt:lpstr>
      <vt:lpstr>New Entry</vt:lpstr>
      <vt:lpstr>Editing Entries</vt:lpstr>
      <vt:lpstr>The edit_entry URL</vt:lpstr>
      <vt:lpstr>The edit_entry() View Function</vt:lpstr>
      <vt:lpstr>The edit_entry Template</vt:lpstr>
      <vt:lpstr>Linking to the edit_entry Page</vt:lpstr>
      <vt:lpstr>Setting Up User Accounts</vt:lpstr>
      <vt:lpstr>Setting Up User Accounts</vt:lpstr>
      <vt:lpstr>Setting Up User Accounts</vt:lpstr>
      <vt:lpstr>Setting Up User Accounts</vt:lpstr>
      <vt:lpstr>The Login Page</vt:lpstr>
      <vt:lpstr>The Login URL</vt:lpstr>
      <vt:lpstr>The Login Template</vt:lpstr>
      <vt:lpstr>The Login Template</vt:lpstr>
      <vt:lpstr>Linking to the Login Page</vt:lpstr>
      <vt:lpstr>Test it out!</vt:lpstr>
      <vt:lpstr>Logging Out</vt:lpstr>
      <vt:lpstr>The Logout Confirmation Page</vt:lpstr>
      <vt:lpstr>The Registration Page</vt:lpstr>
      <vt:lpstr>The Registration Page</vt:lpstr>
      <vt:lpstr>The register() View Function</vt:lpstr>
      <vt:lpstr>The register() View Function</vt:lpstr>
      <vt:lpstr>The register Template</vt:lpstr>
      <vt:lpstr>Linking to the Registration Page</vt:lpstr>
      <vt:lpstr>Test it 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Bhojwani, Johnny</dc:creator>
  <cp:lastModifiedBy>Turner, Kennedy</cp:lastModifiedBy>
  <cp:revision>29</cp:revision>
  <dcterms:created xsi:type="dcterms:W3CDTF">2020-04-22T01:47:27Z</dcterms:created>
  <dcterms:modified xsi:type="dcterms:W3CDTF">2020-11-30T03:36:16Z</dcterms:modified>
</cp:coreProperties>
</file>