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8" d="100"/>
          <a:sy n="48" d="100"/>
        </p:scale>
        <p:origin x="77" y="8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26DC-E30D-44B6-B63B-5080B772AC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0808AE-CB9C-4F17-B964-1961FDB883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881869-967A-479B-A4CD-641804BE00EE}"/>
              </a:ext>
            </a:extLst>
          </p:cNvPr>
          <p:cNvSpPr>
            <a:spLocks noGrp="1"/>
          </p:cNvSpPr>
          <p:nvPr>
            <p:ph type="dt" sz="half" idx="10"/>
          </p:nvPr>
        </p:nvSpPr>
        <p:spPr/>
        <p:txBody>
          <a:bodyPr/>
          <a:lstStyle/>
          <a:p>
            <a:fld id="{BB255762-94A8-457B-8806-E419E0310715}" type="datetimeFigureOut">
              <a:rPr lang="en-US" smtClean="0"/>
              <a:t>11/30/2020</a:t>
            </a:fld>
            <a:endParaRPr lang="en-US"/>
          </a:p>
        </p:txBody>
      </p:sp>
      <p:sp>
        <p:nvSpPr>
          <p:cNvPr id="5" name="Footer Placeholder 4">
            <a:extLst>
              <a:ext uri="{FF2B5EF4-FFF2-40B4-BE49-F238E27FC236}">
                <a16:creationId xmlns:a16="http://schemas.microsoft.com/office/drawing/2014/main" id="{9A536555-D7AC-4F74-864C-D451D8168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76CD81-FCF4-47E9-913F-CAB7E58A7074}"/>
              </a:ext>
            </a:extLst>
          </p:cNvPr>
          <p:cNvSpPr>
            <a:spLocks noGrp="1"/>
          </p:cNvSpPr>
          <p:nvPr>
            <p:ph type="sldNum" sz="quarter" idx="12"/>
          </p:nvPr>
        </p:nvSpPr>
        <p:spPr/>
        <p:txBody>
          <a:bodyPr/>
          <a:lstStyle/>
          <a:p>
            <a:fld id="{1013DFEA-E66A-4FC6-8850-B113F1CD1BD8}" type="slidenum">
              <a:rPr lang="en-US" smtClean="0"/>
              <a:t>‹#›</a:t>
            </a:fld>
            <a:endParaRPr lang="en-US"/>
          </a:p>
        </p:txBody>
      </p:sp>
    </p:spTree>
    <p:extLst>
      <p:ext uri="{BB962C8B-B14F-4D97-AF65-F5344CB8AC3E}">
        <p14:creationId xmlns:p14="http://schemas.microsoft.com/office/powerpoint/2010/main" val="1187543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EBB94-2A98-4BD2-934B-4D01BAB44E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A98B03-FAA2-4E22-B736-76ACE0B0FF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CD86A9-3012-41D3-A40F-F8CD8FE15E4D}"/>
              </a:ext>
            </a:extLst>
          </p:cNvPr>
          <p:cNvSpPr>
            <a:spLocks noGrp="1"/>
          </p:cNvSpPr>
          <p:nvPr>
            <p:ph type="dt" sz="half" idx="10"/>
          </p:nvPr>
        </p:nvSpPr>
        <p:spPr/>
        <p:txBody>
          <a:bodyPr/>
          <a:lstStyle/>
          <a:p>
            <a:fld id="{BB255762-94A8-457B-8806-E419E0310715}" type="datetimeFigureOut">
              <a:rPr lang="en-US" smtClean="0"/>
              <a:t>11/30/2020</a:t>
            </a:fld>
            <a:endParaRPr lang="en-US"/>
          </a:p>
        </p:txBody>
      </p:sp>
      <p:sp>
        <p:nvSpPr>
          <p:cNvPr id="5" name="Footer Placeholder 4">
            <a:extLst>
              <a:ext uri="{FF2B5EF4-FFF2-40B4-BE49-F238E27FC236}">
                <a16:creationId xmlns:a16="http://schemas.microsoft.com/office/drawing/2014/main" id="{09E07C14-048C-4281-9657-136C6F7E5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9D4AD-ADDC-49D7-91EC-578014C4AE5E}"/>
              </a:ext>
            </a:extLst>
          </p:cNvPr>
          <p:cNvSpPr>
            <a:spLocks noGrp="1"/>
          </p:cNvSpPr>
          <p:nvPr>
            <p:ph type="sldNum" sz="quarter" idx="12"/>
          </p:nvPr>
        </p:nvSpPr>
        <p:spPr/>
        <p:txBody>
          <a:bodyPr/>
          <a:lstStyle/>
          <a:p>
            <a:fld id="{1013DFEA-E66A-4FC6-8850-B113F1CD1BD8}" type="slidenum">
              <a:rPr lang="en-US" smtClean="0"/>
              <a:t>‹#›</a:t>
            </a:fld>
            <a:endParaRPr lang="en-US"/>
          </a:p>
        </p:txBody>
      </p:sp>
    </p:spTree>
    <p:extLst>
      <p:ext uri="{BB962C8B-B14F-4D97-AF65-F5344CB8AC3E}">
        <p14:creationId xmlns:p14="http://schemas.microsoft.com/office/powerpoint/2010/main" val="2497327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7516BF-85E6-4BFE-8677-3613FD4C87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554E9F-0525-4D2C-BFDA-BB4B099A1F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83D59-D80B-4546-A97D-53BD4CEA7C96}"/>
              </a:ext>
            </a:extLst>
          </p:cNvPr>
          <p:cNvSpPr>
            <a:spLocks noGrp="1"/>
          </p:cNvSpPr>
          <p:nvPr>
            <p:ph type="dt" sz="half" idx="10"/>
          </p:nvPr>
        </p:nvSpPr>
        <p:spPr/>
        <p:txBody>
          <a:bodyPr/>
          <a:lstStyle/>
          <a:p>
            <a:fld id="{BB255762-94A8-457B-8806-E419E0310715}" type="datetimeFigureOut">
              <a:rPr lang="en-US" smtClean="0"/>
              <a:t>11/30/2020</a:t>
            </a:fld>
            <a:endParaRPr lang="en-US"/>
          </a:p>
        </p:txBody>
      </p:sp>
      <p:sp>
        <p:nvSpPr>
          <p:cNvPr id="5" name="Footer Placeholder 4">
            <a:extLst>
              <a:ext uri="{FF2B5EF4-FFF2-40B4-BE49-F238E27FC236}">
                <a16:creationId xmlns:a16="http://schemas.microsoft.com/office/drawing/2014/main" id="{C8051FAE-077D-411F-ABBB-E5706F359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9401C-5DD8-482D-A59D-391392D66656}"/>
              </a:ext>
            </a:extLst>
          </p:cNvPr>
          <p:cNvSpPr>
            <a:spLocks noGrp="1"/>
          </p:cNvSpPr>
          <p:nvPr>
            <p:ph type="sldNum" sz="quarter" idx="12"/>
          </p:nvPr>
        </p:nvSpPr>
        <p:spPr/>
        <p:txBody>
          <a:bodyPr/>
          <a:lstStyle/>
          <a:p>
            <a:fld id="{1013DFEA-E66A-4FC6-8850-B113F1CD1BD8}" type="slidenum">
              <a:rPr lang="en-US" smtClean="0"/>
              <a:t>‹#›</a:t>
            </a:fld>
            <a:endParaRPr lang="en-US"/>
          </a:p>
        </p:txBody>
      </p:sp>
    </p:spTree>
    <p:extLst>
      <p:ext uri="{BB962C8B-B14F-4D97-AF65-F5344CB8AC3E}">
        <p14:creationId xmlns:p14="http://schemas.microsoft.com/office/powerpoint/2010/main" val="787067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7A90B-3BD7-454E-AD97-021DA4240F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F501B6-1CC4-48CD-A051-248197F7CE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E25209-0BF8-417F-88C8-AFBB901C770A}"/>
              </a:ext>
            </a:extLst>
          </p:cNvPr>
          <p:cNvSpPr>
            <a:spLocks noGrp="1"/>
          </p:cNvSpPr>
          <p:nvPr>
            <p:ph type="dt" sz="half" idx="10"/>
          </p:nvPr>
        </p:nvSpPr>
        <p:spPr/>
        <p:txBody>
          <a:bodyPr/>
          <a:lstStyle/>
          <a:p>
            <a:fld id="{BB255762-94A8-457B-8806-E419E0310715}" type="datetimeFigureOut">
              <a:rPr lang="en-US" smtClean="0"/>
              <a:t>11/30/2020</a:t>
            </a:fld>
            <a:endParaRPr lang="en-US"/>
          </a:p>
        </p:txBody>
      </p:sp>
      <p:sp>
        <p:nvSpPr>
          <p:cNvPr id="5" name="Footer Placeholder 4">
            <a:extLst>
              <a:ext uri="{FF2B5EF4-FFF2-40B4-BE49-F238E27FC236}">
                <a16:creationId xmlns:a16="http://schemas.microsoft.com/office/drawing/2014/main" id="{4474351A-9186-4901-BAA0-B918E7785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99071-F3DE-4138-A21E-DBEB433A7031}"/>
              </a:ext>
            </a:extLst>
          </p:cNvPr>
          <p:cNvSpPr>
            <a:spLocks noGrp="1"/>
          </p:cNvSpPr>
          <p:nvPr>
            <p:ph type="sldNum" sz="quarter" idx="12"/>
          </p:nvPr>
        </p:nvSpPr>
        <p:spPr/>
        <p:txBody>
          <a:bodyPr/>
          <a:lstStyle/>
          <a:p>
            <a:fld id="{1013DFEA-E66A-4FC6-8850-B113F1CD1BD8}" type="slidenum">
              <a:rPr lang="en-US" smtClean="0"/>
              <a:t>‹#›</a:t>
            </a:fld>
            <a:endParaRPr lang="en-US"/>
          </a:p>
        </p:txBody>
      </p:sp>
    </p:spTree>
    <p:extLst>
      <p:ext uri="{BB962C8B-B14F-4D97-AF65-F5344CB8AC3E}">
        <p14:creationId xmlns:p14="http://schemas.microsoft.com/office/powerpoint/2010/main" val="2543642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D54F-3D8D-41B5-9853-279A47DA2C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790DDE-B6F5-4589-BFBA-C16E670071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88C35D-6CC4-4F78-961E-0C0C177B455A}"/>
              </a:ext>
            </a:extLst>
          </p:cNvPr>
          <p:cNvSpPr>
            <a:spLocks noGrp="1"/>
          </p:cNvSpPr>
          <p:nvPr>
            <p:ph type="dt" sz="half" idx="10"/>
          </p:nvPr>
        </p:nvSpPr>
        <p:spPr/>
        <p:txBody>
          <a:bodyPr/>
          <a:lstStyle/>
          <a:p>
            <a:fld id="{BB255762-94A8-457B-8806-E419E0310715}" type="datetimeFigureOut">
              <a:rPr lang="en-US" smtClean="0"/>
              <a:t>11/30/2020</a:t>
            </a:fld>
            <a:endParaRPr lang="en-US"/>
          </a:p>
        </p:txBody>
      </p:sp>
      <p:sp>
        <p:nvSpPr>
          <p:cNvPr id="5" name="Footer Placeholder 4">
            <a:extLst>
              <a:ext uri="{FF2B5EF4-FFF2-40B4-BE49-F238E27FC236}">
                <a16:creationId xmlns:a16="http://schemas.microsoft.com/office/drawing/2014/main" id="{55F7345B-D5A8-4773-9079-88C4DD3A22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FD105-2731-4EF9-9A17-EE617877E367}"/>
              </a:ext>
            </a:extLst>
          </p:cNvPr>
          <p:cNvSpPr>
            <a:spLocks noGrp="1"/>
          </p:cNvSpPr>
          <p:nvPr>
            <p:ph type="sldNum" sz="quarter" idx="12"/>
          </p:nvPr>
        </p:nvSpPr>
        <p:spPr/>
        <p:txBody>
          <a:bodyPr/>
          <a:lstStyle/>
          <a:p>
            <a:fld id="{1013DFEA-E66A-4FC6-8850-B113F1CD1BD8}" type="slidenum">
              <a:rPr lang="en-US" smtClean="0"/>
              <a:t>‹#›</a:t>
            </a:fld>
            <a:endParaRPr lang="en-US"/>
          </a:p>
        </p:txBody>
      </p:sp>
    </p:spTree>
    <p:extLst>
      <p:ext uri="{BB962C8B-B14F-4D97-AF65-F5344CB8AC3E}">
        <p14:creationId xmlns:p14="http://schemas.microsoft.com/office/powerpoint/2010/main" val="2951849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9D25-F6F5-4B74-ABB4-C42F929741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8E2E7-4C0B-41E4-81DE-6EF58AA1C3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E262C3-B85C-4865-B3E6-853C5E29E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16DB6B-AD8F-4196-A161-2CF662E45D6E}"/>
              </a:ext>
            </a:extLst>
          </p:cNvPr>
          <p:cNvSpPr>
            <a:spLocks noGrp="1"/>
          </p:cNvSpPr>
          <p:nvPr>
            <p:ph type="dt" sz="half" idx="10"/>
          </p:nvPr>
        </p:nvSpPr>
        <p:spPr/>
        <p:txBody>
          <a:bodyPr/>
          <a:lstStyle/>
          <a:p>
            <a:fld id="{BB255762-94A8-457B-8806-E419E0310715}" type="datetimeFigureOut">
              <a:rPr lang="en-US" smtClean="0"/>
              <a:t>11/30/2020</a:t>
            </a:fld>
            <a:endParaRPr lang="en-US"/>
          </a:p>
        </p:txBody>
      </p:sp>
      <p:sp>
        <p:nvSpPr>
          <p:cNvPr id="6" name="Footer Placeholder 5">
            <a:extLst>
              <a:ext uri="{FF2B5EF4-FFF2-40B4-BE49-F238E27FC236}">
                <a16:creationId xmlns:a16="http://schemas.microsoft.com/office/drawing/2014/main" id="{18C7BD02-6505-4138-BBC1-710EFE342F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03DC7-A167-4FAA-82CB-CDEDC0962B62}"/>
              </a:ext>
            </a:extLst>
          </p:cNvPr>
          <p:cNvSpPr>
            <a:spLocks noGrp="1"/>
          </p:cNvSpPr>
          <p:nvPr>
            <p:ph type="sldNum" sz="quarter" idx="12"/>
          </p:nvPr>
        </p:nvSpPr>
        <p:spPr/>
        <p:txBody>
          <a:bodyPr/>
          <a:lstStyle/>
          <a:p>
            <a:fld id="{1013DFEA-E66A-4FC6-8850-B113F1CD1BD8}" type="slidenum">
              <a:rPr lang="en-US" smtClean="0"/>
              <a:t>‹#›</a:t>
            </a:fld>
            <a:endParaRPr lang="en-US"/>
          </a:p>
        </p:txBody>
      </p:sp>
    </p:spTree>
    <p:extLst>
      <p:ext uri="{BB962C8B-B14F-4D97-AF65-F5344CB8AC3E}">
        <p14:creationId xmlns:p14="http://schemas.microsoft.com/office/powerpoint/2010/main" val="49842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57E8E-9834-431B-9DD6-84C4BF04B7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2807DE-FD61-460B-B44B-21F9EF3267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F19279-FC91-4310-94B8-BDFB65C53E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3B1676-66BC-49BE-8DEA-7D031D61B6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E2E52E-654B-438C-B1A5-9BD745A457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9F1B65-28C1-4291-B05B-D459D93145C1}"/>
              </a:ext>
            </a:extLst>
          </p:cNvPr>
          <p:cNvSpPr>
            <a:spLocks noGrp="1"/>
          </p:cNvSpPr>
          <p:nvPr>
            <p:ph type="dt" sz="half" idx="10"/>
          </p:nvPr>
        </p:nvSpPr>
        <p:spPr/>
        <p:txBody>
          <a:bodyPr/>
          <a:lstStyle/>
          <a:p>
            <a:fld id="{BB255762-94A8-457B-8806-E419E0310715}" type="datetimeFigureOut">
              <a:rPr lang="en-US" smtClean="0"/>
              <a:t>11/30/2020</a:t>
            </a:fld>
            <a:endParaRPr lang="en-US"/>
          </a:p>
        </p:txBody>
      </p:sp>
      <p:sp>
        <p:nvSpPr>
          <p:cNvPr id="8" name="Footer Placeholder 7">
            <a:extLst>
              <a:ext uri="{FF2B5EF4-FFF2-40B4-BE49-F238E27FC236}">
                <a16:creationId xmlns:a16="http://schemas.microsoft.com/office/drawing/2014/main" id="{6EFE70C7-8D5E-4561-893A-ED7956AFE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3B2A65-3EC3-45CA-AC54-B92B6B654080}"/>
              </a:ext>
            </a:extLst>
          </p:cNvPr>
          <p:cNvSpPr>
            <a:spLocks noGrp="1"/>
          </p:cNvSpPr>
          <p:nvPr>
            <p:ph type="sldNum" sz="quarter" idx="12"/>
          </p:nvPr>
        </p:nvSpPr>
        <p:spPr/>
        <p:txBody>
          <a:bodyPr/>
          <a:lstStyle/>
          <a:p>
            <a:fld id="{1013DFEA-E66A-4FC6-8850-B113F1CD1BD8}" type="slidenum">
              <a:rPr lang="en-US" smtClean="0"/>
              <a:t>‹#›</a:t>
            </a:fld>
            <a:endParaRPr lang="en-US"/>
          </a:p>
        </p:txBody>
      </p:sp>
    </p:spTree>
    <p:extLst>
      <p:ext uri="{BB962C8B-B14F-4D97-AF65-F5344CB8AC3E}">
        <p14:creationId xmlns:p14="http://schemas.microsoft.com/office/powerpoint/2010/main" val="3057709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9DA8-0019-40CA-95F5-05F8F717D1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B108FA-CF38-4F0B-A707-7F6DE341DF3C}"/>
              </a:ext>
            </a:extLst>
          </p:cNvPr>
          <p:cNvSpPr>
            <a:spLocks noGrp="1"/>
          </p:cNvSpPr>
          <p:nvPr>
            <p:ph type="dt" sz="half" idx="10"/>
          </p:nvPr>
        </p:nvSpPr>
        <p:spPr/>
        <p:txBody>
          <a:bodyPr/>
          <a:lstStyle/>
          <a:p>
            <a:fld id="{BB255762-94A8-457B-8806-E419E0310715}" type="datetimeFigureOut">
              <a:rPr lang="en-US" smtClean="0"/>
              <a:t>11/30/2020</a:t>
            </a:fld>
            <a:endParaRPr lang="en-US"/>
          </a:p>
        </p:txBody>
      </p:sp>
      <p:sp>
        <p:nvSpPr>
          <p:cNvPr id="4" name="Footer Placeholder 3">
            <a:extLst>
              <a:ext uri="{FF2B5EF4-FFF2-40B4-BE49-F238E27FC236}">
                <a16:creationId xmlns:a16="http://schemas.microsoft.com/office/drawing/2014/main" id="{888A4219-8B96-43C4-B178-FB1461EAFA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40BD78-918C-4858-A031-9774071356EE}"/>
              </a:ext>
            </a:extLst>
          </p:cNvPr>
          <p:cNvSpPr>
            <a:spLocks noGrp="1"/>
          </p:cNvSpPr>
          <p:nvPr>
            <p:ph type="sldNum" sz="quarter" idx="12"/>
          </p:nvPr>
        </p:nvSpPr>
        <p:spPr/>
        <p:txBody>
          <a:bodyPr/>
          <a:lstStyle/>
          <a:p>
            <a:fld id="{1013DFEA-E66A-4FC6-8850-B113F1CD1BD8}" type="slidenum">
              <a:rPr lang="en-US" smtClean="0"/>
              <a:t>‹#›</a:t>
            </a:fld>
            <a:endParaRPr lang="en-US"/>
          </a:p>
        </p:txBody>
      </p:sp>
    </p:spTree>
    <p:extLst>
      <p:ext uri="{BB962C8B-B14F-4D97-AF65-F5344CB8AC3E}">
        <p14:creationId xmlns:p14="http://schemas.microsoft.com/office/powerpoint/2010/main" val="2035028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44273-65F8-4310-A7EF-603F9F2EA774}"/>
              </a:ext>
            </a:extLst>
          </p:cNvPr>
          <p:cNvSpPr>
            <a:spLocks noGrp="1"/>
          </p:cNvSpPr>
          <p:nvPr>
            <p:ph type="dt" sz="half" idx="10"/>
          </p:nvPr>
        </p:nvSpPr>
        <p:spPr/>
        <p:txBody>
          <a:bodyPr/>
          <a:lstStyle/>
          <a:p>
            <a:fld id="{BB255762-94A8-457B-8806-E419E0310715}" type="datetimeFigureOut">
              <a:rPr lang="en-US" smtClean="0"/>
              <a:t>11/30/2020</a:t>
            </a:fld>
            <a:endParaRPr lang="en-US"/>
          </a:p>
        </p:txBody>
      </p:sp>
      <p:sp>
        <p:nvSpPr>
          <p:cNvPr id="3" name="Footer Placeholder 2">
            <a:extLst>
              <a:ext uri="{FF2B5EF4-FFF2-40B4-BE49-F238E27FC236}">
                <a16:creationId xmlns:a16="http://schemas.microsoft.com/office/drawing/2014/main" id="{C67F17F9-FD81-4CDD-8529-E72105A49F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80DEDA-46F0-4F03-88EF-DAE133BBE666}"/>
              </a:ext>
            </a:extLst>
          </p:cNvPr>
          <p:cNvSpPr>
            <a:spLocks noGrp="1"/>
          </p:cNvSpPr>
          <p:nvPr>
            <p:ph type="sldNum" sz="quarter" idx="12"/>
          </p:nvPr>
        </p:nvSpPr>
        <p:spPr/>
        <p:txBody>
          <a:bodyPr/>
          <a:lstStyle/>
          <a:p>
            <a:fld id="{1013DFEA-E66A-4FC6-8850-B113F1CD1BD8}" type="slidenum">
              <a:rPr lang="en-US" smtClean="0"/>
              <a:t>‹#›</a:t>
            </a:fld>
            <a:endParaRPr lang="en-US"/>
          </a:p>
        </p:txBody>
      </p:sp>
    </p:spTree>
    <p:extLst>
      <p:ext uri="{BB962C8B-B14F-4D97-AF65-F5344CB8AC3E}">
        <p14:creationId xmlns:p14="http://schemas.microsoft.com/office/powerpoint/2010/main" val="2747154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316F-DEF6-4D72-A3B4-1CF9FDF36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BA1B25-54CA-41CC-BEA8-3B627EA2B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C56791-6F63-406F-B6A0-03045766A8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302606-A790-4AA9-962A-08E9A441E5CE}"/>
              </a:ext>
            </a:extLst>
          </p:cNvPr>
          <p:cNvSpPr>
            <a:spLocks noGrp="1"/>
          </p:cNvSpPr>
          <p:nvPr>
            <p:ph type="dt" sz="half" idx="10"/>
          </p:nvPr>
        </p:nvSpPr>
        <p:spPr/>
        <p:txBody>
          <a:bodyPr/>
          <a:lstStyle/>
          <a:p>
            <a:fld id="{BB255762-94A8-457B-8806-E419E0310715}" type="datetimeFigureOut">
              <a:rPr lang="en-US" smtClean="0"/>
              <a:t>11/30/2020</a:t>
            </a:fld>
            <a:endParaRPr lang="en-US"/>
          </a:p>
        </p:txBody>
      </p:sp>
      <p:sp>
        <p:nvSpPr>
          <p:cNvPr id="6" name="Footer Placeholder 5">
            <a:extLst>
              <a:ext uri="{FF2B5EF4-FFF2-40B4-BE49-F238E27FC236}">
                <a16:creationId xmlns:a16="http://schemas.microsoft.com/office/drawing/2014/main" id="{7E7FA326-4D74-4600-85DF-CB1770DAF7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F220AC-BACC-4249-A2AD-A68D6A0307BE}"/>
              </a:ext>
            </a:extLst>
          </p:cNvPr>
          <p:cNvSpPr>
            <a:spLocks noGrp="1"/>
          </p:cNvSpPr>
          <p:nvPr>
            <p:ph type="sldNum" sz="quarter" idx="12"/>
          </p:nvPr>
        </p:nvSpPr>
        <p:spPr/>
        <p:txBody>
          <a:bodyPr/>
          <a:lstStyle/>
          <a:p>
            <a:fld id="{1013DFEA-E66A-4FC6-8850-B113F1CD1BD8}" type="slidenum">
              <a:rPr lang="en-US" smtClean="0"/>
              <a:t>‹#›</a:t>
            </a:fld>
            <a:endParaRPr lang="en-US"/>
          </a:p>
        </p:txBody>
      </p:sp>
    </p:spTree>
    <p:extLst>
      <p:ext uri="{BB962C8B-B14F-4D97-AF65-F5344CB8AC3E}">
        <p14:creationId xmlns:p14="http://schemas.microsoft.com/office/powerpoint/2010/main" val="2509722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61181-627E-406D-8500-9B4B21C970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2FD44-BDCB-4257-8987-CB4E06A04D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EB75A7-A4D1-4D7C-BCB6-B6D318588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E0710-B45B-4FB8-9150-9D3199496FE0}"/>
              </a:ext>
            </a:extLst>
          </p:cNvPr>
          <p:cNvSpPr>
            <a:spLocks noGrp="1"/>
          </p:cNvSpPr>
          <p:nvPr>
            <p:ph type="dt" sz="half" idx="10"/>
          </p:nvPr>
        </p:nvSpPr>
        <p:spPr/>
        <p:txBody>
          <a:bodyPr/>
          <a:lstStyle/>
          <a:p>
            <a:fld id="{BB255762-94A8-457B-8806-E419E0310715}" type="datetimeFigureOut">
              <a:rPr lang="en-US" smtClean="0"/>
              <a:t>11/30/2020</a:t>
            </a:fld>
            <a:endParaRPr lang="en-US"/>
          </a:p>
        </p:txBody>
      </p:sp>
      <p:sp>
        <p:nvSpPr>
          <p:cNvPr id="6" name="Footer Placeholder 5">
            <a:extLst>
              <a:ext uri="{FF2B5EF4-FFF2-40B4-BE49-F238E27FC236}">
                <a16:creationId xmlns:a16="http://schemas.microsoft.com/office/drawing/2014/main" id="{24AEC955-C69D-433E-9B1D-BFED081ED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DE3B64-B367-4AD9-BE2C-05EAC224242C}"/>
              </a:ext>
            </a:extLst>
          </p:cNvPr>
          <p:cNvSpPr>
            <a:spLocks noGrp="1"/>
          </p:cNvSpPr>
          <p:nvPr>
            <p:ph type="sldNum" sz="quarter" idx="12"/>
          </p:nvPr>
        </p:nvSpPr>
        <p:spPr/>
        <p:txBody>
          <a:bodyPr/>
          <a:lstStyle/>
          <a:p>
            <a:fld id="{1013DFEA-E66A-4FC6-8850-B113F1CD1BD8}" type="slidenum">
              <a:rPr lang="en-US" smtClean="0"/>
              <a:t>‹#›</a:t>
            </a:fld>
            <a:endParaRPr lang="en-US"/>
          </a:p>
        </p:txBody>
      </p:sp>
    </p:spTree>
    <p:extLst>
      <p:ext uri="{BB962C8B-B14F-4D97-AF65-F5344CB8AC3E}">
        <p14:creationId xmlns:p14="http://schemas.microsoft.com/office/powerpoint/2010/main" val="3873367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8A2D6F-8086-4E05-8BC9-727D572539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568A57-EE39-4E2F-8297-4C1520334F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40B51-8A8E-4DBD-9F6A-ABAFCAE4FE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55762-94A8-457B-8806-E419E0310715}" type="datetimeFigureOut">
              <a:rPr lang="en-US" smtClean="0"/>
              <a:t>11/30/2020</a:t>
            </a:fld>
            <a:endParaRPr lang="en-US"/>
          </a:p>
        </p:txBody>
      </p:sp>
      <p:sp>
        <p:nvSpPr>
          <p:cNvPr id="5" name="Footer Placeholder 4">
            <a:extLst>
              <a:ext uri="{FF2B5EF4-FFF2-40B4-BE49-F238E27FC236}">
                <a16:creationId xmlns:a16="http://schemas.microsoft.com/office/drawing/2014/main" id="{6C33F62C-79D5-4A69-BB2F-7D9DAE2D0D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C863FC-BB41-41F1-9637-04397D1F35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13DFEA-E66A-4FC6-8850-B113F1CD1BD8}" type="slidenum">
              <a:rPr lang="en-US" smtClean="0"/>
              <a:t>‹#›</a:t>
            </a:fld>
            <a:endParaRPr lang="en-US"/>
          </a:p>
        </p:txBody>
      </p:sp>
    </p:spTree>
    <p:extLst>
      <p:ext uri="{BB962C8B-B14F-4D97-AF65-F5344CB8AC3E}">
        <p14:creationId xmlns:p14="http://schemas.microsoft.com/office/powerpoint/2010/main" val="20725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hyperlink" Target="http://127.0.0.1:8000/new_entry/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B2E0-6930-4FB5-B431-272D29F745C0}"/>
              </a:ext>
            </a:extLst>
          </p:cNvPr>
          <p:cNvSpPr>
            <a:spLocks noGrp="1"/>
          </p:cNvSpPr>
          <p:nvPr>
            <p:ph type="ctrTitle"/>
          </p:nvPr>
        </p:nvSpPr>
        <p:spPr/>
        <p:txBody>
          <a:bodyPr/>
          <a:lstStyle/>
          <a:p>
            <a:r>
              <a:rPr lang="en-US" dirty="0"/>
              <a:t>Web Application</a:t>
            </a:r>
          </a:p>
        </p:txBody>
      </p:sp>
      <p:sp>
        <p:nvSpPr>
          <p:cNvPr id="3" name="Subtitle 2">
            <a:extLst>
              <a:ext uri="{FF2B5EF4-FFF2-40B4-BE49-F238E27FC236}">
                <a16:creationId xmlns:a16="http://schemas.microsoft.com/office/drawing/2014/main" id="{5FCCFA48-E105-40ED-9EF5-FFAB4C9EA33B}"/>
              </a:ext>
            </a:extLst>
          </p:cNvPr>
          <p:cNvSpPr>
            <a:spLocks noGrp="1"/>
          </p:cNvSpPr>
          <p:nvPr>
            <p:ph type="subTitle" idx="1"/>
          </p:nvPr>
        </p:nvSpPr>
        <p:spPr/>
        <p:txBody>
          <a:bodyPr/>
          <a:lstStyle/>
          <a:p>
            <a:r>
              <a:rPr lang="en-US" dirty="0"/>
              <a:t>Using Django</a:t>
            </a:r>
          </a:p>
          <a:p>
            <a:r>
              <a:rPr lang="en-US" dirty="0"/>
              <a:t>Part VI</a:t>
            </a:r>
          </a:p>
        </p:txBody>
      </p:sp>
    </p:spTree>
    <p:extLst>
      <p:ext uri="{BB962C8B-B14F-4D97-AF65-F5344CB8AC3E}">
        <p14:creationId xmlns:p14="http://schemas.microsoft.com/office/powerpoint/2010/main" val="3283464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0F38-BD05-4EE7-B682-9B5F4F5B043D}"/>
              </a:ext>
            </a:extLst>
          </p:cNvPr>
          <p:cNvSpPr>
            <a:spLocks noGrp="1"/>
          </p:cNvSpPr>
          <p:nvPr>
            <p:ph type="title"/>
          </p:nvPr>
        </p:nvSpPr>
        <p:spPr/>
        <p:txBody>
          <a:bodyPr/>
          <a:lstStyle/>
          <a:p>
            <a:r>
              <a:rPr lang="en-US" dirty="0"/>
              <a:t>Restricting Topics Access to Appropriate Users</a:t>
            </a:r>
          </a:p>
        </p:txBody>
      </p:sp>
      <p:sp>
        <p:nvSpPr>
          <p:cNvPr id="3" name="Content Placeholder 2">
            <a:extLst>
              <a:ext uri="{FF2B5EF4-FFF2-40B4-BE49-F238E27FC236}">
                <a16:creationId xmlns:a16="http://schemas.microsoft.com/office/drawing/2014/main" id="{F596B948-3CA5-45FA-A7FA-188373C59C41}"/>
              </a:ext>
            </a:extLst>
          </p:cNvPr>
          <p:cNvSpPr>
            <a:spLocks noGrp="1"/>
          </p:cNvSpPr>
          <p:nvPr>
            <p:ph idx="1"/>
          </p:nvPr>
        </p:nvSpPr>
        <p:spPr/>
        <p:txBody>
          <a:bodyPr/>
          <a:lstStyle/>
          <a:p>
            <a:r>
              <a:rPr lang="en-US" dirty="0"/>
              <a:t>change the views.py file so the user can access only the topics that belong to them</a:t>
            </a:r>
          </a:p>
          <a:p>
            <a:r>
              <a:rPr lang="en-US" dirty="0"/>
              <a:t>Before:</a:t>
            </a:r>
          </a:p>
          <a:p>
            <a:endParaRPr lang="en-US" dirty="0"/>
          </a:p>
          <a:p>
            <a:endParaRPr lang="en-US" dirty="0"/>
          </a:p>
          <a:p>
            <a:r>
              <a:rPr lang="en-US" dirty="0"/>
              <a:t>After:</a:t>
            </a:r>
          </a:p>
        </p:txBody>
      </p:sp>
      <p:pic>
        <p:nvPicPr>
          <p:cNvPr id="4" name="Picture 3">
            <a:extLst>
              <a:ext uri="{FF2B5EF4-FFF2-40B4-BE49-F238E27FC236}">
                <a16:creationId xmlns:a16="http://schemas.microsoft.com/office/drawing/2014/main" id="{9EA52F33-79F9-4496-9437-A3CC6B9DB3C8}"/>
              </a:ext>
            </a:extLst>
          </p:cNvPr>
          <p:cNvPicPr>
            <a:picLocks noChangeAspect="1"/>
          </p:cNvPicPr>
          <p:nvPr/>
        </p:nvPicPr>
        <p:blipFill>
          <a:blip r:embed="rId2"/>
          <a:stretch>
            <a:fillRect/>
          </a:stretch>
        </p:blipFill>
        <p:spPr>
          <a:xfrm>
            <a:off x="1032632" y="3191669"/>
            <a:ext cx="5848350" cy="809625"/>
          </a:xfrm>
          <a:prstGeom prst="rect">
            <a:avLst/>
          </a:prstGeom>
        </p:spPr>
      </p:pic>
      <p:pic>
        <p:nvPicPr>
          <p:cNvPr id="5" name="Picture 4">
            <a:extLst>
              <a:ext uri="{FF2B5EF4-FFF2-40B4-BE49-F238E27FC236}">
                <a16:creationId xmlns:a16="http://schemas.microsoft.com/office/drawing/2014/main" id="{30E8B4D4-9938-43F1-B3B5-39C51D4467DE}"/>
              </a:ext>
            </a:extLst>
          </p:cNvPr>
          <p:cNvPicPr>
            <a:picLocks noChangeAspect="1"/>
          </p:cNvPicPr>
          <p:nvPr/>
        </p:nvPicPr>
        <p:blipFill>
          <a:blip r:embed="rId3"/>
          <a:stretch>
            <a:fillRect/>
          </a:stretch>
        </p:blipFill>
        <p:spPr>
          <a:xfrm>
            <a:off x="1032632" y="4736660"/>
            <a:ext cx="8629650" cy="819150"/>
          </a:xfrm>
          <a:prstGeom prst="rect">
            <a:avLst/>
          </a:prstGeom>
        </p:spPr>
      </p:pic>
    </p:spTree>
    <p:extLst>
      <p:ext uri="{BB962C8B-B14F-4D97-AF65-F5344CB8AC3E}">
        <p14:creationId xmlns:p14="http://schemas.microsoft.com/office/powerpoint/2010/main" val="425493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C29E-4A73-4A11-9B58-3BA9FCBD37BC}"/>
              </a:ext>
            </a:extLst>
          </p:cNvPr>
          <p:cNvSpPr>
            <a:spLocks noGrp="1"/>
          </p:cNvSpPr>
          <p:nvPr>
            <p:ph type="title"/>
          </p:nvPr>
        </p:nvSpPr>
        <p:spPr/>
        <p:txBody>
          <a:bodyPr/>
          <a:lstStyle/>
          <a:p>
            <a:r>
              <a:rPr lang="en-US" dirty="0"/>
              <a:t>Protecting a User’s Topics</a:t>
            </a:r>
          </a:p>
        </p:txBody>
      </p:sp>
      <p:sp>
        <p:nvSpPr>
          <p:cNvPr id="3" name="Content Placeholder 2">
            <a:extLst>
              <a:ext uri="{FF2B5EF4-FFF2-40B4-BE49-F238E27FC236}">
                <a16:creationId xmlns:a16="http://schemas.microsoft.com/office/drawing/2014/main" id="{0BB7E153-0DD8-4A44-B17A-432A6EE90417}"/>
              </a:ext>
            </a:extLst>
          </p:cNvPr>
          <p:cNvSpPr>
            <a:spLocks noGrp="1"/>
          </p:cNvSpPr>
          <p:nvPr>
            <p:ph idx="1"/>
          </p:nvPr>
        </p:nvSpPr>
        <p:spPr/>
        <p:txBody>
          <a:bodyPr/>
          <a:lstStyle/>
          <a:p>
            <a:r>
              <a:rPr lang="en-US" dirty="0"/>
              <a:t>Restrict access to the topic pages. You can still reach the different pages if you know or guess the specific URL for the page</a:t>
            </a:r>
          </a:p>
          <a:p>
            <a:r>
              <a:rPr lang="en-US" dirty="0"/>
              <a:t>Perform a check at the topic view to see if the requestor is the owner. If it isn’t then don’t show the page</a:t>
            </a:r>
          </a:p>
        </p:txBody>
      </p:sp>
      <p:pic>
        <p:nvPicPr>
          <p:cNvPr id="4" name="Picture 3">
            <a:extLst>
              <a:ext uri="{FF2B5EF4-FFF2-40B4-BE49-F238E27FC236}">
                <a16:creationId xmlns:a16="http://schemas.microsoft.com/office/drawing/2014/main" id="{C43777C8-BE3E-469C-8123-1085140E5289}"/>
              </a:ext>
            </a:extLst>
          </p:cNvPr>
          <p:cNvPicPr>
            <a:picLocks noChangeAspect="1"/>
          </p:cNvPicPr>
          <p:nvPr/>
        </p:nvPicPr>
        <p:blipFill>
          <a:blip r:embed="rId2"/>
          <a:stretch>
            <a:fillRect/>
          </a:stretch>
        </p:blipFill>
        <p:spPr>
          <a:xfrm>
            <a:off x="1154535" y="3632302"/>
            <a:ext cx="6477000" cy="600075"/>
          </a:xfrm>
          <a:prstGeom prst="rect">
            <a:avLst/>
          </a:prstGeom>
        </p:spPr>
      </p:pic>
      <p:pic>
        <p:nvPicPr>
          <p:cNvPr id="5" name="Picture 4">
            <a:extLst>
              <a:ext uri="{FF2B5EF4-FFF2-40B4-BE49-F238E27FC236}">
                <a16:creationId xmlns:a16="http://schemas.microsoft.com/office/drawing/2014/main" id="{2F56D901-E600-4F3D-9122-1BE376695DEC}"/>
              </a:ext>
            </a:extLst>
          </p:cNvPr>
          <p:cNvPicPr>
            <a:picLocks noChangeAspect="1"/>
          </p:cNvPicPr>
          <p:nvPr/>
        </p:nvPicPr>
        <p:blipFill>
          <a:blip r:embed="rId3"/>
          <a:stretch>
            <a:fillRect/>
          </a:stretch>
        </p:blipFill>
        <p:spPr>
          <a:xfrm>
            <a:off x="1154535" y="4397375"/>
            <a:ext cx="6515100" cy="1914525"/>
          </a:xfrm>
          <a:prstGeom prst="rect">
            <a:avLst/>
          </a:prstGeom>
        </p:spPr>
      </p:pic>
    </p:spTree>
    <p:extLst>
      <p:ext uri="{BB962C8B-B14F-4D97-AF65-F5344CB8AC3E}">
        <p14:creationId xmlns:p14="http://schemas.microsoft.com/office/powerpoint/2010/main" val="743136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989B-02B6-4611-AD30-DA645C0313F5}"/>
              </a:ext>
            </a:extLst>
          </p:cNvPr>
          <p:cNvSpPr>
            <a:spLocks noGrp="1"/>
          </p:cNvSpPr>
          <p:nvPr>
            <p:ph type="title"/>
          </p:nvPr>
        </p:nvSpPr>
        <p:spPr/>
        <p:txBody>
          <a:bodyPr/>
          <a:lstStyle/>
          <a:p>
            <a:r>
              <a:rPr lang="en-US" dirty="0"/>
              <a:t>Protecting the </a:t>
            </a:r>
            <a:r>
              <a:rPr lang="en-US" dirty="0" err="1"/>
              <a:t>edit_entry</a:t>
            </a:r>
            <a:r>
              <a:rPr lang="en-US" dirty="0"/>
              <a:t> Page</a:t>
            </a:r>
          </a:p>
        </p:txBody>
      </p:sp>
      <p:pic>
        <p:nvPicPr>
          <p:cNvPr id="4" name="Picture 3">
            <a:extLst>
              <a:ext uri="{FF2B5EF4-FFF2-40B4-BE49-F238E27FC236}">
                <a16:creationId xmlns:a16="http://schemas.microsoft.com/office/drawing/2014/main" id="{1B88E789-A23C-4B8C-B64E-92D51B4EBD10}"/>
              </a:ext>
            </a:extLst>
          </p:cNvPr>
          <p:cNvPicPr>
            <a:picLocks noChangeAspect="1"/>
          </p:cNvPicPr>
          <p:nvPr/>
        </p:nvPicPr>
        <p:blipFill>
          <a:blip r:embed="rId2"/>
          <a:stretch>
            <a:fillRect/>
          </a:stretch>
        </p:blipFill>
        <p:spPr>
          <a:xfrm>
            <a:off x="885738" y="1858169"/>
            <a:ext cx="5915025" cy="2143125"/>
          </a:xfrm>
          <a:prstGeom prst="rect">
            <a:avLst/>
          </a:prstGeom>
        </p:spPr>
      </p:pic>
    </p:spTree>
    <p:extLst>
      <p:ext uri="{BB962C8B-B14F-4D97-AF65-F5344CB8AC3E}">
        <p14:creationId xmlns:p14="http://schemas.microsoft.com/office/powerpoint/2010/main" val="3581205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3DA24-E2F8-44B2-AA9F-167E5CF37847}"/>
              </a:ext>
            </a:extLst>
          </p:cNvPr>
          <p:cNvSpPr>
            <a:spLocks noGrp="1"/>
          </p:cNvSpPr>
          <p:nvPr>
            <p:ph type="title"/>
          </p:nvPr>
        </p:nvSpPr>
        <p:spPr>
          <a:xfrm>
            <a:off x="838200" y="67112"/>
            <a:ext cx="10515600" cy="906011"/>
          </a:xfrm>
        </p:spPr>
        <p:txBody>
          <a:bodyPr/>
          <a:lstStyle/>
          <a:p>
            <a:r>
              <a:rPr lang="en-US" dirty="0"/>
              <a:t>Associating New Topics with the Current User</a:t>
            </a:r>
          </a:p>
        </p:txBody>
      </p:sp>
      <p:pic>
        <p:nvPicPr>
          <p:cNvPr id="4" name="Picture 3">
            <a:extLst>
              <a:ext uri="{FF2B5EF4-FFF2-40B4-BE49-F238E27FC236}">
                <a16:creationId xmlns:a16="http://schemas.microsoft.com/office/drawing/2014/main" id="{01775543-D1B2-486A-A873-4F5ABED1211B}"/>
              </a:ext>
            </a:extLst>
          </p:cNvPr>
          <p:cNvPicPr>
            <a:picLocks noChangeAspect="1"/>
          </p:cNvPicPr>
          <p:nvPr/>
        </p:nvPicPr>
        <p:blipFill>
          <a:blip r:embed="rId2"/>
          <a:stretch>
            <a:fillRect/>
          </a:stretch>
        </p:blipFill>
        <p:spPr>
          <a:xfrm>
            <a:off x="3514288" y="1147873"/>
            <a:ext cx="6938395" cy="5638615"/>
          </a:xfrm>
          <a:prstGeom prst="rect">
            <a:avLst/>
          </a:prstGeom>
        </p:spPr>
      </p:pic>
      <p:sp>
        <p:nvSpPr>
          <p:cNvPr id="5" name="TextBox 4">
            <a:extLst>
              <a:ext uri="{FF2B5EF4-FFF2-40B4-BE49-F238E27FC236}">
                <a16:creationId xmlns:a16="http://schemas.microsoft.com/office/drawing/2014/main" id="{F1BEF77D-E7DD-49DE-A4EC-449602E93965}"/>
              </a:ext>
            </a:extLst>
          </p:cNvPr>
          <p:cNvSpPr txBox="1"/>
          <p:nvPr/>
        </p:nvSpPr>
        <p:spPr>
          <a:xfrm>
            <a:off x="754309" y="1147873"/>
            <a:ext cx="2239861" cy="369332"/>
          </a:xfrm>
          <a:prstGeom prst="rect">
            <a:avLst/>
          </a:prstGeom>
          <a:noFill/>
        </p:spPr>
        <p:txBody>
          <a:bodyPr wrap="square" rtlCol="0">
            <a:spAutoFit/>
          </a:bodyPr>
          <a:lstStyle/>
          <a:p>
            <a:pPr marL="285750" indent="-285750">
              <a:buFont typeface="Arial" panose="020B0604020202020204" pitchFamily="34" charset="0"/>
              <a:buChar char="•"/>
            </a:pPr>
            <a:r>
              <a:rPr lang="en-US" dirty="0"/>
              <a:t>Insert lines 63-65</a:t>
            </a:r>
          </a:p>
        </p:txBody>
      </p:sp>
    </p:spTree>
    <p:extLst>
      <p:ext uri="{BB962C8B-B14F-4D97-AF65-F5344CB8AC3E}">
        <p14:creationId xmlns:p14="http://schemas.microsoft.com/office/powerpoint/2010/main" val="269192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8F430-483D-449A-8E9E-C33A2B8E52E9}"/>
              </a:ext>
            </a:extLst>
          </p:cNvPr>
          <p:cNvSpPr>
            <a:spLocks noGrp="1"/>
          </p:cNvSpPr>
          <p:nvPr>
            <p:ph type="title"/>
          </p:nvPr>
        </p:nvSpPr>
        <p:spPr/>
        <p:txBody>
          <a:bodyPr/>
          <a:lstStyle/>
          <a:p>
            <a:r>
              <a:rPr lang="en-US" dirty="0"/>
              <a:t>Test it Out!</a:t>
            </a:r>
          </a:p>
        </p:txBody>
      </p:sp>
      <p:sp>
        <p:nvSpPr>
          <p:cNvPr id="3" name="Content Placeholder 2">
            <a:extLst>
              <a:ext uri="{FF2B5EF4-FFF2-40B4-BE49-F238E27FC236}">
                <a16:creationId xmlns:a16="http://schemas.microsoft.com/office/drawing/2014/main" id="{BDF601C6-58F1-47CA-8B18-EC712AD7106C}"/>
              </a:ext>
            </a:extLst>
          </p:cNvPr>
          <p:cNvSpPr>
            <a:spLocks noGrp="1"/>
          </p:cNvSpPr>
          <p:nvPr>
            <p:ph idx="1"/>
          </p:nvPr>
        </p:nvSpPr>
        <p:spPr/>
        <p:txBody>
          <a:bodyPr/>
          <a:lstStyle/>
          <a:p>
            <a:r>
              <a:rPr lang="en-US" dirty="0"/>
              <a:t>Create a new user and see if you have access to any of the superuser’s topics</a:t>
            </a:r>
          </a:p>
          <a:p>
            <a:r>
              <a:rPr lang="en-US" dirty="0"/>
              <a:t>Use direct URLS to try and access pages directly</a:t>
            </a:r>
          </a:p>
        </p:txBody>
      </p:sp>
      <p:pic>
        <p:nvPicPr>
          <p:cNvPr id="4" name="Picture 3">
            <a:extLst>
              <a:ext uri="{FF2B5EF4-FFF2-40B4-BE49-F238E27FC236}">
                <a16:creationId xmlns:a16="http://schemas.microsoft.com/office/drawing/2014/main" id="{29B8A2B4-D909-4720-8C8B-63068C865D5D}"/>
              </a:ext>
            </a:extLst>
          </p:cNvPr>
          <p:cNvPicPr>
            <a:picLocks noChangeAspect="1"/>
          </p:cNvPicPr>
          <p:nvPr/>
        </p:nvPicPr>
        <p:blipFill>
          <a:blip r:embed="rId2"/>
          <a:stretch>
            <a:fillRect/>
          </a:stretch>
        </p:blipFill>
        <p:spPr>
          <a:xfrm>
            <a:off x="1079034" y="3363286"/>
            <a:ext cx="2819400" cy="1524000"/>
          </a:xfrm>
          <a:prstGeom prst="rect">
            <a:avLst/>
          </a:prstGeom>
        </p:spPr>
      </p:pic>
      <p:pic>
        <p:nvPicPr>
          <p:cNvPr id="5" name="Picture 4">
            <a:extLst>
              <a:ext uri="{FF2B5EF4-FFF2-40B4-BE49-F238E27FC236}">
                <a16:creationId xmlns:a16="http://schemas.microsoft.com/office/drawing/2014/main" id="{C440B7CA-E9F9-48B8-A044-4F84E4CEBF3E}"/>
              </a:ext>
            </a:extLst>
          </p:cNvPr>
          <p:cNvPicPr>
            <a:picLocks noChangeAspect="1"/>
          </p:cNvPicPr>
          <p:nvPr/>
        </p:nvPicPr>
        <p:blipFill>
          <a:blip r:embed="rId3"/>
          <a:stretch>
            <a:fillRect/>
          </a:stretch>
        </p:blipFill>
        <p:spPr>
          <a:xfrm>
            <a:off x="1079034" y="5053347"/>
            <a:ext cx="2876550" cy="1371600"/>
          </a:xfrm>
          <a:prstGeom prst="rect">
            <a:avLst/>
          </a:prstGeom>
        </p:spPr>
      </p:pic>
      <p:pic>
        <p:nvPicPr>
          <p:cNvPr id="6" name="Picture 5">
            <a:extLst>
              <a:ext uri="{FF2B5EF4-FFF2-40B4-BE49-F238E27FC236}">
                <a16:creationId xmlns:a16="http://schemas.microsoft.com/office/drawing/2014/main" id="{8090E724-ECCB-4394-997D-16F0D86843C8}"/>
              </a:ext>
            </a:extLst>
          </p:cNvPr>
          <p:cNvPicPr>
            <a:picLocks noChangeAspect="1"/>
          </p:cNvPicPr>
          <p:nvPr/>
        </p:nvPicPr>
        <p:blipFill>
          <a:blip r:embed="rId4"/>
          <a:stretch>
            <a:fillRect/>
          </a:stretch>
        </p:blipFill>
        <p:spPr>
          <a:xfrm>
            <a:off x="4643087" y="3363286"/>
            <a:ext cx="5724525" cy="2133600"/>
          </a:xfrm>
          <a:prstGeom prst="rect">
            <a:avLst/>
          </a:prstGeom>
        </p:spPr>
      </p:pic>
    </p:spTree>
    <p:extLst>
      <p:ext uri="{BB962C8B-B14F-4D97-AF65-F5344CB8AC3E}">
        <p14:creationId xmlns:p14="http://schemas.microsoft.com/office/powerpoint/2010/main" val="1404683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07DF0-EBAD-4A58-BB6E-470BFE5B811B}"/>
              </a:ext>
            </a:extLst>
          </p:cNvPr>
          <p:cNvSpPr>
            <a:spLocks noGrp="1"/>
          </p:cNvSpPr>
          <p:nvPr>
            <p:ph type="title"/>
          </p:nvPr>
        </p:nvSpPr>
        <p:spPr/>
        <p:txBody>
          <a:bodyPr/>
          <a:lstStyle/>
          <a:p>
            <a:r>
              <a:rPr lang="en-US" dirty="0"/>
              <a:t>Protect the </a:t>
            </a:r>
            <a:r>
              <a:rPr lang="en-US" dirty="0" err="1"/>
              <a:t>new_entry</a:t>
            </a:r>
            <a:r>
              <a:rPr lang="en-US" dirty="0"/>
              <a:t> page</a:t>
            </a:r>
          </a:p>
        </p:txBody>
      </p:sp>
      <p:sp>
        <p:nvSpPr>
          <p:cNvPr id="3" name="Content Placeholder 2">
            <a:extLst>
              <a:ext uri="{FF2B5EF4-FFF2-40B4-BE49-F238E27FC236}">
                <a16:creationId xmlns:a16="http://schemas.microsoft.com/office/drawing/2014/main" id="{AB7F4C62-A502-44D3-B4A5-65431B8FBA5D}"/>
              </a:ext>
            </a:extLst>
          </p:cNvPr>
          <p:cNvSpPr>
            <a:spLocks noGrp="1"/>
          </p:cNvSpPr>
          <p:nvPr>
            <p:ph idx="1"/>
          </p:nvPr>
        </p:nvSpPr>
        <p:spPr/>
        <p:txBody>
          <a:bodyPr/>
          <a:lstStyle/>
          <a:p>
            <a:r>
              <a:rPr lang="en-US" dirty="0"/>
              <a:t>currently a user can go directly to the </a:t>
            </a:r>
            <a:r>
              <a:rPr lang="en-US" dirty="0" err="1"/>
              <a:t>new_entry</a:t>
            </a:r>
            <a:r>
              <a:rPr lang="en-US" dirty="0"/>
              <a:t> page and make an entry for another user.</a:t>
            </a:r>
          </a:p>
          <a:p>
            <a:r>
              <a:rPr lang="en-US" dirty="0"/>
              <a:t>To test it out, log in as a new user and type this URL in your browser - </a:t>
            </a:r>
            <a:r>
              <a:rPr lang="en-US" dirty="0">
                <a:hlinkClick r:id="rId2"/>
              </a:rPr>
              <a:t>http://127.0.0.1:8000/new_entry/2/</a:t>
            </a:r>
            <a:endParaRPr lang="en-US" dirty="0"/>
          </a:p>
          <a:p>
            <a:r>
              <a:rPr lang="en-US" dirty="0"/>
              <a:t>You will have access to make a new entry into a topic that does not belong to you</a:t>
            </a:r>
          </a:p>
          <a:p>
            <a:r>
              <a:rPr lang="en-US" b="1" dirty="0"/>
              <a:t>Exercise</a:t>
            </a:r>
            <a:r>
              <a:rPr lang="en-US" dirty="0"/>
              <a:t> – prevent this attack by checking that the current user owns the entry’s topic before saving the new entry </a:t>
            </a:r>
          </a:p>
        </p:txBody>
      </p:sp>
    </p:spTree>
    <p:extLst>
      <p:ext uri="{BB962C8B-B14F-4D97-AF65-F5344CB8AC3E}">
        <p14:creationId xmlns:p14="http://schemas.microsoft.com/office/powerpoint/2010/main" val="4074733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56651-8165-4DEE-8ED8-FBB5EA9E61E3}"/>
              </a:ext>
            </a:extLst>
          </p:cNvPr>
          <p:cNvSpPr>
            <a:spLocks noGrp="1"/>
          </p:cNvSpPr>
          <p:nvPr>
            <p:ph type="title"/>
          </p:nvPr>
        </p:nvSpPr>
        <p:spPr/>
        <p:txBody>
          <a:bodyPr/>
          <a:lstStyle/>
          <a:p>
            <a:r>
              <a:rPr lang="en-US" dirty="0"/>
              <a:t>Allowing Users to Own Their Data</a:t>
            </a:r>
          </a:p>
        </p:txBody>
      </p:sp>
      <p:sp>
        <p:nvSpPr>
          <p:cNvPr id="3" name="Content Placeholder 2">
            <a:extLst>
              <a:ext uri="{FF2B5EF4-FFF2-40B4-BE49-F238E27FC236}">
                <a16:creationId xmlns:a16="http://schemas.microsoft.com/office/drawing/2014/main" id="{44E111FE-FC87-4D8F-913D-51BF7D96A019}"/>
              </a:ext>
            </a:extLst>
          </p:cNvPr>
          <p:cNvSpPr>
            <a:spLocks noGrp="1"/>
          </p:cNvSpPr>
          <p:nvPr>
            <p:ph idx="1"/>
          </p:nvPr>
        </p:nvSpPr>
        <p:spPr/>
        <p:txBody>
          <a:bodyPr/>
          <a:lstStyle/>
          <a:p>
            <a:r>
              <a:rPr lang="en-US" dirty="0"/>
              <a:t>create a system to figure out which data belongs to which user</a:t>
            </a:r>
          </a:p>
          <a:p>
            <a:r>
              <a:rPr lang="en-US" dirty="0"/>
              <a:t>restrict access to certain pages so users can work with only their own data</a:t>
            </a:r>
          </a:p>
          <a:p>
            <a:r>
              <a:rPr lang="en-US" dirty="0"/>
              <a:t>modify the Topic model so every topic belongs to a specific user</a:t>
            </a:r>
          </a:p>
          <a:p>
            <a:r>
              <a:rPr lang="en-US" dirty="0"/>
              <a:t>Django makes it easy to restrict access to certain pages to logged-in users through the </a:t>
            </a:r>
            <a:r>
              <a:rPr lang="en-US" b="1" dirty="0"/>
              <a:t>@</a:t>
            </a:r>
            <a:r>
              <a:rPr lang="en-US" b="1" dirty="0" err="1"/>
              <a:t>login_required</a:t>
            </a:r>
            <a:r>
              <a:rPr lang="en-US" b="1" dirty="0"/>
              <a:t> decorator</a:t>
            </a:r>
          </a:p>
          <a:p>
            <a:r>
              <a:rPr lang="en-US" dirty="0"/>
              <a:t>A </a:t>
            </a:r>
            <a:r>
              <a:rPr lang="en-US" b="1" dirty="0"/>
              <a:t>decorator</a:t>
            </a:r>
            <a:r>
              <a:rPr lang="en-US" dirty="0"/>
              <a:t> is a directive placed just before a function definition that Python applies to the function before it runs, to alter how the function code behaves</a:t>
            </a:r>
          </a:p>
        </p:txBody>
      </p:sp>
    </p:spTree>
    <p:extLst>
      <p:ext uri="{BB962C8B-B14F-4D97-AF65-F5344CB8AC3E}">
        <p14:creationId xmlns:p14="http://schemas.microsoft.com/office/powerpoint/2010/main" val="2690272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EBF5-6847-4422-A868-D0BCCA903BE7}"/>
              </a:ext>
            </a:extLst>
          </p:cNvPr>
          <p:cNvSpPr>
            <a:spLocks noGrp="1"/>
          </p:cNvSpPr>
          <p:nvPr>
            <p:ph type="title"/>
          </p:nvPr>
        </p:nvSpPr>
        <p:spPr/>
        <p:txBody>
          <a:bodyPr/>
          <a:lstStyle/>
          <a:p>
            <a:r>
              <a:rPr lang="en-US" dirty="0"/>
              <a:t>Restricting Access to the Topics Page</a:t>
            </a:r>
          </a:p>
        </p:txBody>
      </p:sp>
      <p:sp>
        <p:nvSpPr>
          <p:cNvPr id="3" name="Content Placeholder 2">
            <a:extLst>
              <a:ext uri="{FF2B5EF4-FFF2-40B4-BE49-F238E27FC236}">
                <a16:creationId xmlns:a16="http://schemas.microsoft.com/office/drawing/2014/main" id="{E3F0501C-B009-4785-8D29-9F038C9945C7}"/>
              </a:ext>
            </a:extLst>
          </p:cNvPr>
          <p:cNvSpPr>
            <a:spLocks noGrp="1"/>
          </p:cNvSpPr>
          <p:nvPr>
            <p:ph idx="1"/>
          </p:nvPr>
        </p:nvSpPr>
        <p:spPr>
          <a:xfrm>
            <a:off x="838200" y="1825625"/>
            <a:ext cx="10515600" cy="4667250"/>
          </a:xfrm>
        </p:spPr>
        <p:txBody>
          <a:bodyPr/>
          <a:lstStyle/>
          <a:p>
            <a:r>
              <a:rPr lang="en-US" dirty="0"/>
              <a:t>Each topic will be owned by a user, so only registered users can request the topics page.</a:t>
            </a:r>
          </a:p>
          <a:p>
            <a:r>
              <a:rPr lang="en-US" dirty="0"/>
              <a:t>Make the following changes to the </a:t>
            </a:r>
            <a:r>
              <a:rPr lang="en-US" b="1" dirty="0"/>
              <a:t>learning_logs/views.py </a:t>
            </a:r>
            <a:r>
              <a:rPr lang="en-US" dirty="0"/>
              <a:t>file</a:t>
            </a:r>
          </a:p>
          <a:p>
            <a:r>
              <a:rPr lang="en-US" dirty="0"/>
              <a:t>Import the </a:t>
            </a:r>
            <a:r>
              <a:rPr lang="en-US" b="1" dirty="0" err="1"/>
              <a:t>login</a:t>
            </a:r>
            <a:r>
              <a:rPr lang="en-US" dirty="0" err="1"/>
              <a:t>_</a:t>
            </a:r>
            <a:r>
              <a:rPr lang="en-US" b="1" dirty="0" err="1"/>
              <a:t>required</a:t>
            </a:r>
            <a:r>
              <a:rPr lang="en-US" dirty="0"/>
              <a:t> decorator and add it just before the topics view</a:t>
            </a:r>
          </a:p>
          <a:p>
            <a:endParaRPr lang="en-US" dirty="0"/>
          </a:p>
        </p:txBody>
      </p:sp>
      <p:pic>
        <p:nvPicPr>
          <p:cNvPr id="4" name="Picture 3">
            <a:extLst>
              <a:ext uri="{FF2B5EF4-FFF2-40B4-BE49-F238E27FC236}">
                <a16:creationId xmlns:a16="http://schemas.microsoft.com/office/drawing/2014/main" id="{E0009052-8226-46EF-8ED9-F4F3C255DBFF}"/>
              </a:ext>
            </a:extLst>
          </p:cNvPr>
          <p:cNvPicPr>
            <a:picLocks noChangeAspect="1"/>
          </p:cNvPicPr>
          <p:nvPr/>
        </p:nvPicPr>
        <p:blipFill>
          <a:blip r:embed="rId2"/>
          <a:stretch>
            <a:fillRect/>
          </a:stretch>
        </p:blipFill>
        <p:spPr>
          <a:xfrm>
            <a:off x="1055178" y="4352868"/>
            <a:ext cx="6877050" cy="514350"/>
          </a:xfrm>
          <a:prstGeom prst="rect">
            <a:avLst/>
          </a:prstGeom>
        </p:spPr>
      </p:pic>
      <p:pic>
        <p:nvPicPr>
          <p:cNvPr id="5" name="Picture 4">
            <a:extLst>
              <a:ext uri="{FF2B5EF4-FFF2-40B4-BE49-F238E27FC236}">
                <a16:creationId xmlns:a16="http://schemas.microsoft.com/office/drawing/2014/main" id="{93B3D65C-A2C5-4564-8C44-0FF8ACA1EF6E}"/>
              </a:ext>
            </a:extLst>
          </p:cNvPr>
          <p:cNvPicPr>
            <a:picLocks noChangeAspect="1"/>
          </p:cNvPicPr>
          <p:nvPr/>
        </p:nvPicPr>
        <p:blipFill>
          <a:blip r:embed="rId3"/>
          <a:stretch>
            <a:fillRect/>
          </a:stretch>
        </p:blipFill>
        <p:spPr>
          <a:xfrm>
            <a:off x="1055178" y="5065684"/>
            <a:ext cx="3743325" cy="1228725"/>
          </a:xfrm>
          <a:prstGeom prst="rect">
            <a:avLst/>
          </a:prstGeom>
        </p:spPr>
      </p:pic>
    </p:spTree>
    <p:extLst>
      <p:ext uri="{BB962C8B-B14F-4D97-AF65-F5344CB8AC3E}">
        <p14:creationId xmlns:p14="http://schemas.microsoft.com/office/powerpoint/2010/main" val="366282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75DF-D00B-4616-AC2E-5CCDB8F01733}"/>
              </a:ext>
            </a:extLst>
          </p:cNvPr>
          <p:cNvSpPr>
            <a:spLocks noGrp="1"/>
          </p:cNvSpPr>
          <p:nvPr>
            <p:ph type="title"/>
          </p:nvPr>
        </p:nvSpPr>
        <p:spPr/>
        <p:txBody>
          <a:bodyPr/>
          <a:lstStyle/>
          <a:p>
            <a:r>
              <a:rPr lang="en-US" dirty="0"/>
              <a:t>Restricting Access to the Topics Page</a:t>
            </a:r>
          </a:p>
        </p:txBody>
      </p:sp>
      <p:sp>
        <p:nvSpPr>
          <p:cNvPr id="3" name="Content Placeholder 2">
            <a:extLst>
              <a:ext uri="{FF2B5EF4-FFF2-40B4-BE49-F238E27FC236}">
                <a16:creationId xmlns:a16="http://schemas.microsoft.com/office/drawing/2014/main" id="{90B2E32C-3A8A-4ABF-9EF1-A14B6746F09E}"/>
              </a:ext>
            </a:extLst>
          </p:cNvPr>
          <p:cNvSpPr>
            <a:spLocks noGrp="1"/>
          </p:cNvSpPr>
          <p:nvPr>
            <p:ph idx="1"/>
          </p:nvPr>
        </p:nvSpPr>
        <p:spPr/>
        <p:txBody>
          <a:bodyPr/>
          <a:lstStyle/>
          <a:p>
            <a:r>
              <a:rPr lang="en-US" dirty="0"/>
              <a:t>Topics will only be accessible if the user is logged in. If they are not logged in then they should be redirected to the login page if they click on the topic link</a:t>
            </a:r>
          </a:p>
          <a:p>
            <a:r>
              <a:rPr lang="en-US" dirty="0"/>
              <a:t>We need to let Django know which html file to redirect them to if they are not logged in</a:t>
            </a:r>
          </a:p>
          <a:p>
            <a:r>
              <a:rPr lang="en-US" dirty="0"/>
              <a:t>Add the following code to the end of </a:t>
            </a:r>
            <a:r>
              <a:rPr lang="en-US" b="1" dirty="0"/>
              <a:t>settings.py </a:t>
            </a:r>
            <a:r>
              <a:rPr lang="en-US" dirty="0"/>
              <a:t>file</a:t>
            </a:r>
          </a:p>
        </p:txBody>
      </p:sp>
      <p:pic>
        <p:nvPicPr>
          <p:cNvPr id="5" name="Picture 4">
            <a:extLst>
              <a:ext uri="{FF2B5EF4-FFF2-40B4-BE49-F238E27FC236}">
                <a16:creationId xmlns:a16="http://schemas.microsoft.com/office/drawing/2014/main" id="{6E09F09A-535A-4923-8E47-CF230E157B30}"/>
              </a:ext>
            </a:extLst>
          </p:cNvPr>
          <p:cNvPicPr>
            <a:picLocks noChangeAspect="1"/>
          </p:cNvPicPr>
          <p:nvPr/>
        </p:nvPicPr>
        <p:blipFill>
          <a:blip r:embed="rId2"/>
          <a:stretch>
            <a:fillRect/>
          </a:stretch>
        </p:blipFill>
        <p:spPr>
          <a:xfrm>
            <a:off x="1185382" y="4726453"/>
            <a:ext cx="4552950" cy="962025"/>
          </a:xfrm>
          <a:prstGeom prst="rect">
            <a:avLst/>
          </a:prstGeom>
        </p:spPr>
      </p:pic>
    </p:spTree>
    <p:extLst>
      <p:ext uri="{BB962C8B-B14F-4D97-AF65-F5344CB8AC3E}">
        <p14:creationId xmlns:p14="http://schemas.microsoft.com/office/powerpoint/2010/main" val="2476302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D1521-C358-4709-9D98-776BA14FFC20}"/>
              </a:ext>
            </a:extLst>
          </p:cNvPr>
          <p:cNvSpPr>
            <a:spLocks noGrp="1"/>
          </p:cNvSpPr>
          <p:nvPr>
            <p:ph type="title"/>
          </p:nvPr>
        </p:nvSpPr>
        <p:spPr/>
        <p:txBody>
          <a:bodyPr/>
          <a:lstStyle/>
          <a:p>
            <a:r>
              <a:rPr lang="en-US" dirty="0"/>
              <a:t>Restricting Access Throughout Learning Log</a:t>
            </a:r>
          </a:p>
        </p:txBody>
      </p:sp>
      <p:sp>
        <p:nvSpPr>
          <p:cNvPr id="3" name="Content Placeholder 2">
            <a:extLst>
              <a:ext uri="{FF2B5EF4-FFF2-40B4-BE49-F238E27FC236}">
                <a16:creationId xmlns:a16="http://schemas.microsoft.com/office/drawing/2014/main" id="{C726A402-BDD7-4C3A-92FC-F7B78B53EF1C}"/>
              </a:ext>
            </a:extLst>
          </p:cNvPr>
          <p:cNvSpPr>
            <a:spLocks noGrp="1"/>
          </p:cNvSpPr>
          <p:nvPr>
            <p:ph idx="1"/>
          </p:nvPr>
        </p:nvSpPr>
        <p:spPr/>
        <p:txBody>
          <a:bodyPr/>
          <a:lstStyle/>
          <a:p>
            <a:r>
              <a:rPr lang="en-US" dirty="0"/>
              <a:t>to protect any page in your app, simply add the </a:t>
            </a:r>
            <a:r>
              <a:rPr lang="en-US" b="1" dirty="0"/>
              <a:t>decorator</a:t>
            </a:r>
            <a:r>
              <a:rPr lang="en-US" dirty="0"/>
              <a:t> before the function in the </a:t>
            </a:r>
            <a:r>
              <a:rPr lang="en-US" b="1" dirty="0"/>
              <a:t>views.py </a:t>
            </a:r>
            <a:r>
              <a:rPr lang="en-US" dirty="0"/>
              <a:t>file</a:t>
            </a:r>
          </a:p>
          <a:p>
            <a:r>
              <a:rPr lang="en-US" dirty="0"/>
              <a:t>Other than the Home page and the Registration page, lock down every page</a:t>
            </a:r>
          </a:p>
        </p:txBody>
      </p:sp>
      <p:pic>
        <p:nvPicPr>
          <p:cNvPr id="4" name="Picture 3">
            <a:extLst>
              <a:ext uri="{FF2B5EF4-FFF2-40B4-BE49-F238E27FC236}">
                <a16:creationId xmlns:a16="http://schemas.microsoft.com/office/drawing/2014/main" id="{1B915903-C4CA-4CD3-AD07-05E3CF61ED72}"/>
              </a:ext>
            </a:extLst>
          </p:cNvPr>
          <p:cNvPicPr>
            <a:picLocks noChangeAspect="1"/>
          </p:cNvPicPr>
          <p:nvPr/>
        </p:nvPicPr>
        <p:blipFill>
          <a:blip r:embed="rId2"/>
          <a:stretch>
            <a:fillRect/>
          </a:stretch>
        </p:blipFill>
        <p:spPr>
          <a:xfrm>
            <a:off x="1174371" y="3706019"/>
            <a:ext cx="3752850" cy="590550"/>
          </a:xfrm>
          <a:prstGeom prst="rect">
            <a:avLst/>
          </a:prstGeom>
        </p:spPr>
      </p:pic>
      <p:pic>
        <p:nvPicPr>
          <p:cNvPr id="5" name="Picture 4">
            <a:extLst>
              <a:ext uri="{FF2B5EF4-FFF2-40B4-BE49-F238E27FC236}">
                <a16:creationId xmlns:a16="http://schemas.microsoft.com/office/drawing/2014/main" id="{830489AE-007B-4CC0-98FB-CA923508974F}"/>
              </a:ext>
            </a:extLst>
          </p:cNvPr>
          <p:cNvPicPr>
            <a:picLocks noChangeAspect="1"/>
          </p:cNvPicPr>
          <p:nvPr/>
        </p:nvPicPr>
        <p:blipFill>
          <a:blip r:embed="rId3"/>
          <a:stretch>
            <a:fillRect/>
          </a:stretch>
        </p:blipFill>
        <p:spPr>
          <a:xfrm>
            <a:off x="1174372" y="4703366"/>
            <a:ext cx="3752850" cy="533400"/>
          </a:xfrm>
          <a:prstGeom prst="rect">
            <a:avLst/>
          </a:prstGeom>
        </p:spPr>
      </p:pic>
      <p:pic>
        <p:nvPicPr>
          <p:cNvPr id="6" name="Picture 5">
            <a:extLst>
              <a:ext uri="{FF2B5EF4-FFF2-40B4-BE49-F238E27FC236}">
                <a16:creationId xmlns:a16="http://schemas.microsoft.com/office/drawing/2014/main" id="{FBA51DFF-99BB-4F3D-B765-52CED35390DA}"/>
              </a:ext>
            </a:extLst>
          </p:cNvPr>
          <p:cNvPicPr>
            <a:picLocks noChangeAspect="1"/>
          </p:cNvPicPr>
          <p:nvPr/>
        </p:nvPicPr>
        <p:blipFill>
          <a:blip r:embed="rId4"/>
          <a:stretch>
            <a:fillRect/>
          </a:stretch>
        </p:blipFill>
        <p:spPr>
          <a:xfrm>
            <a:off x="1174371" y="5723093"/>
            <a:ext cx="3752850" cy="610064"/>
          </a:xfrm>
          <a:prstGeom prst="rect">
            <a:avLst/>
          </a:prstGeom>
        </p:spPr>
      </p:pic>
    </p:spTree>
    <p:extLst>
      <p:ext uri="{BB962C8B-B14F-4D97-AF65-F5344CB8AC3E}">
        <p14:creationId xmlns:p14="http://schemas.microsoft.com/office/powerpoint/2010/main" val="1980562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D561-4B18-459B-94B6-142A58FEBE31}"/>
              </a:ext>
            </a:extLst>
          </p:cNvPr>
          <p:cNvSpPr>
            <a:spLocks noGrp="1"/>
          </p:cNvSpPr>
          <p:nvPr>
            <p:ph type="title"/>
          </p:nvPr>
        </p:nvSpPr>
        <p:spPr/>
        <p:txBody>
          <a:bodyPr/>
          <a:lstStyle/>
          <a:p>
            <a:r>
              <a:rPr lang="en-US" dirty="0"/>
              <a:t>Connecting Data to Certain Users</a:t>
            </a:r>
          </a:p>
        </p:txBody>
      </p:sp>
      <p:sp>
        <p:nvSpPr>
          <p:cNvPr id="3" name="Content Placeholder 2">
            <a:extLst>
              <a:ext uri="{FF2B5EF4-FFF2-40B4-BE49-F238E27FC236}">
                <a16:creationId xmlns:a16="http://schemas.microsoft.com/office/drawing/2014/main" id="{7D3C9D4B-DD8C-4E5C-A187-254FFE626432}"/>
              </a:ext>
            </a:extLst>
          </p:cNvPr>
          <p:cNvSpPr>
            <a:spLocks noGrp="1"/>
          </p:cNvSpPr>
          <p:nvPr>
            <p:ph idx="1"/>
          </p:nvPr>
        </p:nvSpPr>
        <p:spPr/>
        <p:txBody>
          <a:bodyPr/>
          <a:lstStyle/>
          <a:p>
            <a:r>
              <a:rPr lang="en-US" dirty="0"/>
              <a:t>connect the data to the user who submitted it</a:t>
            </a:r>
          </a:p>
          <a:p>
            <a:r>
              <a:rPr lang="en-US" dirty="0"/>
              <a:t>connect only the data highest in the hierarchy to a user, and the lower-level data will follow</a:t>
            </a:r>
          </a:p>
          <a:p>
            <a:r>
              <a:rPr lang="en-US" dirty="0"/>
              <a:t>topics are the highest level of data in the app, and all entries are connected to a topic</a:t>
            </a:r>
          </a:p>
          <a:p>
            <a:r>
              <a:rPr lang="en-US" dirty="0"/>
              <a:t>As long as each topic belongs to a specific user, we can trace the ownership of each entry in the database</a:t>
            </a:r>
          </a:p>
        </p:txBody>
      </p:sp>
    </p:spTree>
    <p:extLst>
      <p:ext uri="{BB962C8B-B14F-4D97-AF65-F5344CB8AC3E}">
        <p14:creationId xmlns:p14="http://schemas.microsoft.com/office/powerpoint/2010/main" val="993096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63BB-EA8C-459C-8EDD-0BC87F84443B}"/>
              </a:ext>
            </a:extLst>
          </p:cNvPr>
          <p:cNvSpPr>
            <a:spLocks noGrp="1"/>
          </p:cNvSpPr>
          <p:nvPr>
            <p:ph type="title"/>
          </p:nvPr>
        </p:nvSpPr>
        <p:spPr/>
        <p:txBody>
          <a:bodyPr/>
          <a:lstStyle/>
          <a:p>
            <a:r>
              <a:rPr lang="en-US" dirty="0"/>
              <a:t>Modifying the Topic Model</a:t>
            </a:r>
          </a:p>
        </p:txBody>
      </p:sp>
      <p:sp>
        <p:nvSpPr>
          <p:cNvPr id="3" name="Content Placeholder 2">
            <a:extLst>
              <a:ext uri="{FF2B5EF4-FFF2-40B4-BE49-F238E27FC236}">
                <a16:creationId xmlns:a16="http://schemas.microsoft.com/office/drawing/2014/main" id="{D8C304B0-5B98-4A99-9711-7A213A71F458}"/>
              </a:ext>
            </a:extLst>
          </p:cNvPr>
          <p:cNvSpPr>
            <a:spLocks noGrp="1"/>
          </p:cNvSpPr>
          <p:nvPr>
            <p:ph idx="1"/>
          </p:nvPr>
        </p:nvSpPr>
        <p:spPr/>
        <p:txBody>
          <a:bodyPr/>
          <a:lstStyle/>
          <a:p>
            <a:r>
              <a:rPr lang="en-US" dirty="0"/>
              <a:t>modify the </a:t>
            </a:r>
            <a:r>
              <a:rPr lang="en-US" b="1" dirty="0"/>
              <a:t>Topic model </a:t>
            </a:r>
            <a:r>
              <a:rPr lang="en-US" dirty="0"/>
              <a:t>by adding a </a:t>
            </a:r>
            <a:r>
              <a:rPr lang="en-US" b="1" dirty="0"/>
              <a:t>foreign key </a:t>
            </a:r>
            <a:r>
              <a:rPr lang="en-US" dirty="0"/>
              <a:t>relationship to a </a:t>
            </a:r>
            <a:r>
              <a:rPr lang="en-US" b="1" dirty="0"/>
              <a:t>user</a:t>
            </a:r>
          </a:p>
          <a:p>
            <a:r>
              <a:rPr lang="en-US" dirty="0"/>
              <a:t> </a:t>
            </a:r>
            <a:r>
              <a:rPr lang="en-US" b="1" dirty="0"/>
              <a:t>migrate </a:t>
            </a:r>
            <a:r>
              <a:rPr lang="en-US" dirty="0"/>
              <a:t>the database to make the change to the model effective</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7A1B1AD6-6AF8-4EE8-AC17-9946F452415B}"/>
              </a:ext>
            </a:extLst>
          </p:cNvPr>
          <p:cNvPicPr>
            <a:picLocks noChangeAspect="1"/>
          </p:cNvPicPr>
          <p:nvPr/>
        </p:nvPicPr>
        <p:blipFill>
          <a:blip r:embed="rId2"/>
          <a:stretch>
            <a:fillRect/>
          </a:stretch>
        </p:blipFill>
        <p:spPr>
          <a:xfrm>
            <a:off x="1222215" y="2983073"/>
            <a:ext cx="7231281" cy="632582"/>
          </a:xfrm>
          <a:prstGeom prst="rect">
            <a:avLst/>
          </a:prstGeom>
        </p:spPr>
      </p:pic>
      <p:pic>
        <p:nvPicPr>
          <p:cNvPr id="5" name="Picture 4">
            <a:extLst>
              <a:ext uri="{FF2B5EF4-FFF2-40B4-BE49-F238E27FC236}">
                <a16:creationId xmlns:a16="http://schemas.microsoft.com/office/drawing/2014/main" id="{FEC26147-A595-4B7C-9088-FEF7BDB65A3D}"/>
              </a:ext>
            </a:extLst>
          </p:cNvPr>
          <p:cNvPicPr>
            <a:picLocks noChangeAspect="1"/>
          </p:cNvPicPr>
          <p:nvPr/>
        </p:nvPicPr>
        <p:blipFill>
          <a:blip r:embed="rId3"/>
          <a:stretch>
            <a:fillRect/>
          </a:stretch>
        </p:blipFill>
        <p:spPr>
          <a:xfrm>
            <a:off x="1222215" y="3976127"/>
            <a:ext cx="8391525" cy="2190750"/>
          </a:xfrm>
          <a:prstGeom prst="rect">
            <a:avLst/>
          </a:prstGeom>
        </p:spPr>
      </p:pic>
    </p:spTree>
    <p:extLst>
      <p:ext uri="{BB962C8B-B14F-4D97-AF65-F5344CB8AC3E}">
        <p14:creationId xmlns:p14="http://schemas.microsoft.com/office/powerpoint/2010/main" val="4102052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0229F-77B7-47CA-AFF7-E0401C369A87}"/>
              </a:ext>
            </a:extLst>
          </p:cNvPr>
          <p:cNvSpPr>
            <a:spLocks noGrp="1"/>
          </p:cNvSpPr>
          <p:nvPr>
            <p:ph type="title"/>
          </p:nvPr>
        </p:nvSpPr>
        <p:spPr/>
        <p:txBody>
          <a:bodyPr/>
          <a:lstStyle/>
          <a:p>
            <a:r>
              <a:rPr lang="en-US" dirty="0"/>
              <a:t>Identifying Existing Users</a:t>
            </a:r>
          </a:p>
        </p:txBody>
      </p:sp>
      <p:sp>
        <p:nvSpPr>
          <p:cNvPr id="3" name="Content Placeholder 2">
            <a:extLst>
              <a:ext uri="{FF2B5EF4-FFF2-40B4-BE49-F238E27FC236}">
                <a16:creationId xmlns:a16="http://schemas.microsoft.com/office/drawing/2014/main" id="{B0BFB8C8-6445-420E-88F2-0FC6E035674D}"/>
              </a:ext>
            </a:extLst>
          </p:cNvPr>
          <p:cNvSpPr>
            <a:spLocks noGrp="1"/>
          </p:cNvSpPr>
          <p:nvPr>
            <p:ph idx="1"/>
          </p:nvPr>
        </p:nvSpPr>
        <p:spPr/>
        <p:txBody>
          <a:bodyPr/>
          <a:lstStyle/>
          <a:p>
            <a:r>
              <a:rPr lang="en-US" dirty="0"/>
              <a:t>In order to migrate the database and make the change effective, Django will need to know which topic to assign to which user</a:t>
            </a:r>
          </a:p>
          <a:p>
            <a:r>
              <a:rPr lang="en-US" dirty="0"/>
              <a:t>Since each topic has to be associated to a user, to start make all topics thus far belong to the superuser</a:t>
            </a:r>
          </a:p>
          <a:p>
            <a:r>
              <a:rPr lang="en-US" dirty="0"/>
              <a:t>Get the ID of the superuser. Add the following code to your MyShell.py file</a:t>
            </a:r>
          </a:p>
        </p:txBody>
      </p:sp>
      <p:pic>
        <p:nvPicPr>
          <p:cNvPr id="4" name="Picture 3">
            <a:extLst>
              <a:ext uri="{FF2B5EF4-FFF2-40B4-BE49-F238E27FC236}">
                <a16:creationId xmlns:a16="http://schemas.microsoft.com/office/drawing/2014/main" id="{29551CC7-95BF-41F3-857D-C2128E9D0B16}"/>
              </a:ext>
            </a:extLst>
          </p:cNvPr>
          <p:cNvPicPr>
            <a:picLocks noChangeAspect="1"/>
          </p:cNvPicPr>
          <p:nvPr/>
        </p:nvPicPr>
        <p:blipFill>
          <a:blip r:embed="rId2"/>
          <a:stretch>
            <a:fillRect/>
          </a:stretch>
        </p:blipFill>
        <p:spPr>
          <a:xfrm>
            <a:off x="1171880" y="4638675"/>
            <a:ext cx="5553075" cy="1238250"/>
          </a:xfrm>
          <a:prstGeom prst="rect">
            <a:avLst/>
          </a:prstGeom>
        </p:spPr>
      </p:pic>
      <p:pic>
        <p:nvPicPr>
          <p:cNvPr id="5" name="Picture 4">
            <a:extLst>
              <a:ext uri="{FF2B5EF4-FFF2-40B4-BE49-F238E27FC236}">
                <a16:creationId xmlns:a16="http://schemas.microsoft.com/office/drawing/2014/main" id="{D6C8D033-D714-42A5-9FF6-84C32F63A3CC}"/>
              </a:ext>
            </a:extLst>
          </p:cNvPr>
          <p:cNvPicPr>
            <a:picLocks noChangeAspect="1"/>
          </p:cNvPicPr>
          <p:nvPr/>
        </p:nvPicPr>
        <p:blipFill>
          <a:blip r:embed="rId3"/>
          <a:stretch>
            <a:fillRect/>
          </a:stretch>
        </p:blipFill>
        <p:spPr>
          <a:xfrm>
            <a:off x="7058635" y="4638675"/>
            <a:ext cx="2266950" cy="666750"/>
          </a:xfrm>
          <a:prstGeom prst="rect">
            <a:avLst/>
          </a:prstGeom>
        </p:spPr>
      </p:pic>
    </p:spTree>
    <p:extLst>
      <p:ext uri="{BB962C8B-B14F-4D97-AF65-F5344CB8AC3E}">
        <p14:creationId xmlns:p14="http://schemas.microsoft.com/office/powerpoint/2010/main" val="792485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BA772-FD47-45FF-9BFD-7D623B831E62}"/>
              </a:ext>
            </a:extLst>
          </p:cNvPr>
          <p:cNvSpPr>
            <a:spLocks noGrp="1"/>
          </p:cNvSpPr>
          <p:nvPr>
            <p:ph type="title"/>
          </p:nvPr>
        </p:nvSpPr>
        <p:spPr>
          <a:xfrm>
            <a:off x="838200" y="67113"/>
            <a:ext cx="10515600" cy="981512"/>
          </a:xfrm>
        </p:spPr>
        <p:txBody>
          <a:bodyPr>
            <a:normAutofit/>
          </a:bodyPr>
          <a:lstStyle/>
          <a:p>
            <a:r>
              <a:rPr lang="en-US" dirty="0"/>
              <a:t>Migrating the Database</a:t>
            </a:r>
          </a:p>
        </p:txBody>
      </p:sp>
      <p:sp>
        <p:nvSpPr>
          <p:cNvPr id="3" name="Content Placeholder 2">
            <a:extLst>
              <a:ext uri="{FF2B5EF4-FFF2-40B4-BE49-F238E27FC236}">
                <a16:creationId xmlns:a16="http://schemas.microsoft.com/office/drawing/2014/main" id="{96604B57-09C8-437D-9D7C-3BAC51DA3DBD}"/>
              </a:ext>
            </a:extLst>
          </p:cNvPr>
          <p:cNvSpPr>
            <a:spLocks noGrp="1"/>
          </p:cNvSpPr>
          <p:nvPr>
            <p:ph idx="1"/>
          </p:nvPr>
        </p:nvSpPr>
        <p:spPr>
          <a:xfrm>
            <a:off x="838200" y="964734"/>
            <a:ext cx="10515600" cy="5212229"/>
          </a:xfrm>
        </p:spPr>
        <p:txBody>
          <a:bodyPr/>
          <a:lstStyle/>
          <a:p>
            <a:r>
              <a:rPr lang="en-US" dirty="0"/>
              <a:t>Now that we have the ID of the superuser (1), we can migrate the database.</a:t>
            </a:r>
          </a:p>
          <a:p>
            <a:r>
              <a:rPr lang="en-US" dirty="0"/>
              <a:t>Django will pick up the fact that a topic is associated to a user and will ask you to pick from default option or a specific value. We will choose the latter since we want to assign all topics to the superuser</a:t>
            </a:r>
          </a:p>
        </p:txBody>
      </p:sp>
      <p:pic>
        <p:nvPicPr>
          <p:cNvPr id="4" name="Picture 3">
            <a:extLst>
              <a:ext uri="{FF2B5EF4-FFF2-40B4-BE49-F238E27FC236}">
                <a16:creationId xmlns:a16="http://schemas.microsoft.com/office/drawing/2014/main" id="{6B76E488-ACB8-41D6-A93A-0445FF7AFF42}"/>
              </a:ext>
            </a:extLst>
          </p:cNvPr>
          <p:cNvPicPr>
            <a:picLocks noChangeAspect="1"/>
          </p:cNvPicPr>
          <p:nvPr/>
        </p:nvPicPr>
        <p:blipFill>
          <a:blip r:embed="rId2"/>
          <a:stretch>
            <a:fillRect/>
          </a:stretch>
        </p:blipFill>
        <p:spPr>
          <a:xfrm>
            <a:off x="1170831" y="3099564"/>
            <a:ext cx="10554478" cy="2378884"/>
          </a:xfrm>
          <a:prstGeom prst="rect">
            <a:avLst/>
          </a:prstGeom>
        </p:spPr>
      </p:pic>
      <p:pic>
        <p:nvPicPr>
          <p:cNvPr id="5" name="Picture 4">
            <a:extLst>
              <a:ext uri="{FF2B5EF4-FFF2-40B4-BE49-F238E27FC236}">
                <a16:creationId xmlns:a16="http://schemas.microsoft.com/office/drawing/2014/main" id="{969E1AC7-9E81-469E-AF0E-770250CBADD6}"/>
              </a:ext>
            </a:extLst>
          </p:cNvPr>
          <p:cNvPicPr>
            <a:picLocks noChangeAspect="1"/>
          </p:cNvPicPr>
          <p:nvPr/>
        </p:nvPicPr>
        <p:blipFill>
          <a:blip r:embed="rId3"/>
          <a:stretch>
            <a:fillRect/>
          </a:stretch>
        </p:blipFill>
        <p:spPr>
          <a:xfrm>
            <a:off x="1170831" y="5579115"/>
            <a:ext cx="7937544" cy="1148855"/>
          </a:xfrm>
          <a:prstGeom prst="rect">
            <a:avLst/>
          </a:prstGeom>
        </p:spPr>
      </p:pic>
    </p:spTree>
    <p:extLst>
      <p:ext uri="{BB962C8B-B14F-4D97-AF65-F5344CB8AC3E}">
        <p14:creationId xmlns:p14="http://schemas.microsoft.com/office/powerpoint/2010/main" val="2059023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713</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Web Application</vt:lpstr>
      <vt:lpstr>Allowing Users to Own Their Data</vt:lpstr>
      <vt:lpstr>Restricting Access to the Topics Page</vt:lpstr>
      <vt:lpstr>Restricting Access to the Topics Page</vt:lpstr>
      <vt:lpstr>Restricting Access Throughout Learning Log</vt:lpstr>
      <vt:lpstr>Connecting Data to Certain Users</vt:lpstr>
      <vt:lpstr>Modifying the Topic Model</vt:lpstr>
      <vt:lpstr>Identifying Existing Users</vt:lpstr>
      <vt:lpstr>Migrating the Database</vt:lpstr>
      <vt:lpstr>Restricting Topics Access to Appropriate Users</vt:lpstr>
      <vt:lpstr>Protecting a User’s Topics</vt:lpstr>
      <vt:lpstr>Protecting the edit_entry Page</vt:lpstr>
      <vt:lpstr>Associating New Topics with the Current User</vt:lpstr>
      <vt:lpstr>Test it Out!</vt:lpstr>
      <vt:lpstr>Protect the new_entry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dc:title>
  <dc:creator>Bhojwani, Johnny</dc:creator>
  <cp:lastModifiedBy>Turner, Kennedy</cp:lastModifiedBy>
  <cp:revision>10</cp:revision>
  <dcterms:created xsi:type="dcterms:W3CDTF">2020-04-29T05:27:27Z</dcterms:created>
  <dcterms:modified xsi:type="dcterms:W3CDTF">2020-11-30T22:47:18Z</dcterms:modified>
</cp:coreProperties>
</file>