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6"/>
  </p:notesMasterIdLst>
  <p:sldIdLst>
    <p:sldId id="351" r:id="rId2"/>
    <p:sldId id="354" r:id="rId3"/>
    <p:sldId id="357" r:id="rId4"/>
    <p:sldId id="363" r:id="rId5"/>
    <p:sldId id="364" r:id="rId6"/>
    <p:sldId id="344" r:id="rId7"/>
    <p:sldId id="372" r:id="rId8"/>
    <p:sldId id="382" r:id="rId9"/>
    <p:sldId id="385" r:id="rId10"/>
    <p:sldId id="499" r:id="rId11"/>
    <p:sldId id="430" r:id="rId12"/>
    <p:sldId id="502" r:id="rId13"/>
    <p:sldId id="504" r:id="rId14"/>
    <p:sldId id="509" r:id="rId15"/>
    <p:sldId id="508" r:id="rId16"/>
    <p:sldId id="514" r:id="rId17"/>
    <p:sldId id="507" r:id="rId18"/>
    <p:sldId id="515" r:id="rId19"/>
    <p:sldId id="516" r:id="rId20"/>
    <p:sldId id="518" r:id="rId21"/>
    <p:sldId id="517" r:id="rId22"/>
    <p:sldId id="519" r:id="rId23"/>
    <p:sldId id="505" r:id="rId24"/>
    <p:sldId id="493" r:id="rId25"/>
  </p:sldIdLst>
  <p:sldSz cx="9144000" cy="5143500" type="screen16x9"/>
  <p:notesSz cx="6858000" cy="9144000"/>
  <p:embeddedFontLst>
    <p:embeddedFont>
      <p:font typeface="Nunito" panose="020B0604020202020204" charset="0"/>
      <p:regular r:id="rId27"/>
    </p:embeddedFont>
    <p:embeddedFont>
      <p:font typeface="Calibri" panose="020F0502020204030204" pitchFamily="34" charset="0"/>
      <p:regular r:id="rId28"/>
      <p:bold r:id="rId29"/>
      <p:italic r:id="rId30"/>
      <p:boldItalic r:id="rId31"/>
    </p:embeddedFont>
    <p:embeddedFont>
      <p:font typeface="Walter Turncoat"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7CF374EE-F0D8-4A27-9D4E-9D97FA3963A5}">
          <p14:sldIdLst>
            <p14:sldId id="351"/>
            <p14:sldId id="354"/>
            <p14:sldId id="357"/>
          </p14:sldIdLst>
        </p14:section>
        <p14:section name="Untitled Section" id="{42197995-9CD8-4C45-A99A-504EBD8B7293}">
          <p14:sldIdLst>
            <p14:sldId id="363"/>
            <p14:sldId id="364"/>
            <p14:sldId id="344"/>
            <p14:sldId id="372"/>
            <p14:sldId id="382"/>
            <p14:sldId id="385"/>
            <p14:sldId id="499"/>
            <p14:sldId id="430"/>
            <p14:sldId id="502"/>
            <p14:sldId id="504"/>
            <p14:sldId id="509"/>
            <p14:sldId id="508"/>
            <p14:sldId id="514"/>
            <p14:sldId id="507"/>
            <p14:sldId id="515"/>
            <p14:sldId id="516"/>
            <p14:sldId id="518"/>
            <p14:sldId id="517"/>
            <p14:sldId id="519"/>
            <p14:sldId id="505"/>
            <p14:sldId id="49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114"/>
      </p:cViewPr>
      <p:guideLst/>
    </p:cSldViewPr>
  </p:slideViewPr>
  <p:notesTextViewPr>
    <p:cViewPr>
      <p:scale>
        <a:sx n="1" d="1"/>
        <a:sy n="1" d="1"/>
      </p:scale>
      <p:origin x="0" y="0"/>
    </p:cViewPr>
  </p:notesTextViewPr>
  <p:sorterViewPr>
    <p:cViewPr>
      <p:scale>
        <a:sx n="100" d="100"/>
        <a:sy n="100" d="100"/>
      </p:scale>
      <p:origin x="0" y="-248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stretch>
            <a:fillRect/>
          </a:stretch>
        </p:blipFill>
        <p:spPr>
          <a:xfrm>
            <a:off x="1566608" y="152400"/>
            <a:ext cx="5978616" cy="4838700"/>
          </a:xfrm>
          <a:prstGeom prst="rect">
            <a:avLst/>
          </a:prstGeom>
          <a:noFill/>
          <a:ln>
            <a:noFill/>
          </a:ln>
        </p:spPr>
      </p:pic>
      <p:sp>
        <p:nvSpPr>
          <p:cNvPr id="11" name="Google Shape;11;p2"/>
          <p:cNvSpPr txBox="1">
            <a:spLocks noGrp="1"/>
          </p:cNvSpPr>
          <p:nvPr>
            <p:ph type="ctrTitle"/>
          </p:nvPr>
        </p:nvSpPr>
        <p:spPr>
          <a:xfrm>
            <a:off x="2323325" y="793100"/>
            <a:ext cx="4497300" cy="35574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12" name="Google Shape;12;p2"/>
          <p:cNvGrpSpPr/>
          <p:nvPr/>
        </p:nvGrpSpPr>
        <p:grpSpPr>
          <a:xfrm>
            <a:off x="7408764" y="2591125"/>
            <a:ext cx="1690607" cy="2184456"/>
            <a:chOff x="7408764" y="2591125"/>
            <a:chExt cx="1690607" cy="2184456"/>
          </a:xfrm>
        </p:grpSpPr>
        <p:grpSp>
          <p:nvGrpSpPr>
            <p:cNvPr id="13" name="Google Shape;13;p2"/>
            <p:cNvGrpSpPr/>
            <p:nvPr/>
          </p:nvGrpSpPr>
          <p:grpSpPr>
            <a:xfrm>
              <a:off x="7995213" y="4383200"/>
              <a:ext cx="593753" cy="392380"/>
              <a:chOff x="7995213" y="4383200"/>
              <a:chExt cx="593753" cy="392380"/>
            </a:xfrm>
          </p:grpSpPr>
          <p:sp>
            <p:nvSpPr>
              <p:cNvPr id="14" name="Google Shape;14;p2"/>
              <p:cNvSpPr/>
              <p:nvPr/>
            </p:nvSpPr>
            <p:spPr>
              <a:xfrm>
                <a:off x="79952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 name="Google Shape;15;p2"/>
              <p:cNvSpPr/>
              <p:nvPr/>
            </p:nvSpPr>
            <p:spPr>
              <a:xfrm flipH="1">
                <a:off x="84573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16" name="Google Shape;16;p2"/>
            <p:cNvSpPr/>
            <p:nvPr/>
          </p:nvSpPr>
          <p:spPr>
            <a:xfrm rot="1286208">
              <a:off x="8683842" y="4116954"/>
              <a:ext cx="383408" cy="24834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17" name="Google Shape;17;p2"/>
            <p:cNvSpPr/>
            <p:nvPr/>
          </p:nvSpPr>
          <p:spPr>
            <a:xfrm rot="7382472">
              <a:off x="7425676" y="4045949"/>
              <a:ext cx="383364" cy="248319"/>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18" name="Google Shape;18;p2"/>
            <p:cNvPicPr preferRelativeResize="0"/>
            <p:nvPr/>
          </p:nvPicPr>
          <p:blipFill>
            <a:blip r:embed="rId3"/>
            <a:stretch>
              <a:fillRect/>
            </a:stretch>
          </p:blipFill>
          <p:spPr>
            <a:xfrm>
              <a:off x="7716146" y="2591125"/>
              <a:ext cx="1151884" cy="1884475"/>
            </a:xfrm>
            <a:prstGeom prst="rect">
              <a:avLst/>
            </a:prstGeom>
            <a:noFill/>
            <a:ln>
              <a:noFill/>
            </a:ln>
          </p:spPr>
        </p:pic>
        <p:sp>
          <p:nvSpPr>
            <p:cNvPr id="19" name="Google Shape;19;p2"/>
            <p:cNvSpPr/>
            <p:nvPr/>
          </p:nvSpPr>
          <p:spPr>
            <a:xfrm>
              <a:off x="8291550" y="37679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 name="Google Shape;20;p2"/>
            <p:cNvSpPr/>
            <p:nvPr/>
          </p:nvSpPr>
          <p:spPr>
            <a:xfrm>
              <a:off x="8002284" y="37804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 name="Google Shape;21;p2"/>
            <p:cNvSpPr/>
            <p:nvPr/>
          </p:nvSpPr>
          <p:spPr>
            <a:xfrm rot="2699884">
              <a:off x="7991638" y="3650470"/>
              <a:ext cx="524796" cy="5847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grpSp>
        <p:nvGrpSpPr>
          <p:cNvPr id="22" name="Google Shape;22;p2"/>
          <p:cNvGrpSpPr/>
          <p:nvPr/>
        </p:nvGrpSpPr>
        <p:grpSpPr>
          <a:xfrm>
            <a:off x="174105" y="3016343"/>
            <a:ext cx="1561058" cy="1763848"/>
            <a:chOff x="174105" y="3016343"/>
            <a:chExt cx="1561058" cy="1763848"/>
          </a:xfrm>
        </p:grpSpPr>
        <p:grpSp>
          <p:nvGrpSpPr>
            <p:cNvPr id="23" name="Google Shape;23;p2"/>
            <p:cNvGrpSpPr/>
            <p:nvPr/>
          </p:nvGrpSpPr>
          <p:grpSpPr>
            <a:xfrm>
              <a:off x="878674" y="4387822"/>
              <a:ext cx="477532" cy="392369"/>
              <a:chOff x="3019540" y="1608452"/>
              <a:chExt cx="440488" cy="361931"/>
            </a:xfrm>
          </p:grpSpPr>
          <p:sp>
            <p:nvSpPr>
              <p:cNvPr id="24" name="Google Shape;24;p2"/>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25" name="Google Shape;25;p2"/>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26" name="Google Shape;26;p2"/>
            <p:cNvPicPr preferRelativeResize="0"/>
            <p:nvPr/>
          </p:nvPicPr>
          <p:blipFill>
            <a:blip r:embed="rId4"/>
            <a:stretch>
              <a:fillRect/>
            </a:stretch>
          </p:blipFill>
          <p:spPr>
            <a:xfrm flipH="1">
              <a:off x="327482" y="3016343"/>
              <a:ext cx="1407681" cy="1459257"/>
            </a:xfrm>
            <a:prstGeom prst="rect">
              <a:avLst/>
            </a:prstGeom>
            <a:noFill/>
            <a:ln>
              <a:noFill/>
            </a:ln>
          </p:spPr>
        </p:pic>
        <p:sp>
          <p:nvSpPr>
            <p:cNvPr id="27" name="Google Shape;27;p2"/>
            <p:cNvSpPr/>
            <p:nvPr/>
          </p:nvSpPr>
          <p:spPr>
            <a:xfrm rot="-10145659">
              <a:off x="200227" y="39366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28" name="Google Shape;28;p2"/>
            <p:cNvSpPr/>
            <p:nvPr/>
          </p:nvSpPr>
          <p:spPr>
            <a:xfrm flipH="1">
              <a:off x="1077809" y="34433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2"/>
            <p:cNvSpPr/>
            <p:nvPr/>
          </p:nvSpPr>
          <p:spPr>
            <a:xfrm flipH="1">
              <a:off x="1394530" y="34185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0"/>
        <p:cNvGrpSpPr/>
        <p:nvPr/>
      </p:nvGrpSpPr>
      <p:grpSpPr>
        <a:xfrm>
          <a:off x="0" y="0"/>
          <a:ext cx="0" cy="0"/>
          <a:chOff x="0" y="0"/>
          <a:chExt cx="0" cy="0"/>
        </a:xfrm>
      </p:grpSpPr>
      <p:grpSp>
        <p:nvGrpSpPr>
          <p:cNvPr id="31" name="Google Shape;31;p3"/>
          <p:cNvGrpSpPr/>
          <p:nvPr/>
        </p:nvGrpSpPr>
        <p:grpSpPr>
          <a:xfrm>
            <a:off x="7423694" y="2798737"/>
            <a:ext cx="1617944" cy="1829054"/>
            <a:chOff x="7423694" y="2798737"/>
            <a:chExt cx="1617944" cy="1829054"/>
          </a:xfrm>
        </p:grpSpPr>
        <p:grpSp>
          <p:nvGrpSpPr>
            <p:cNvPr id="32" name="Google Shape;32;p3"/>
            <p:cNvGrpSpPr/>
            <p:nvPr/>
          </p:nvGrpSpPr>
          <p:grpSpPr>
            <a:xfrm flipH="1">
              <a:off x="7859537" y="4235422"/>
              <a:ext cx="477532" cy="392369"/>
              <a:chOff x="3019540" y="1608452"/>
              <a:chExt cx="440488" cy="361931"/>
            </a:xfrm>
          </p:grpSpPr>
          <p:sp>
            <p:nvSpPr>
              <p:cNvPr id="33" name="Google Shape;33;p3"/>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34" name="Google Shape;34;p3"/>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35" name="Google Shape;35;p3"/>
            <p:cNvPicPr preferRelativeResize="0"/>
            <p:nvPr/>
          </p:nvPicPr>
          <p:blipFill>
            <a:blip r:embed="rId2"/>
            <a:stretch>
              <a:fillRect/>
            </a:stretch>
          </p:blipFill>
          <p:spPr>
            <a:xfrm>
              <a:off x="7423694" y="2798737"/>
              <a:ext cx="1541746" cy="1505664"/>
            </a:xfrm>
            <a:prstGeom prst="rect">
              <a:avLst/>
            </a:prstGeom>
            <a:noFill/>
            <a:ln>
              <a:noFill/>
            </a:ln>
          </p:spPr>
        </p:pic>
        <p:sp>
          <p:nvSpPr>
            <p:cNvPr id="36" name="Google Shape;36;p3"/>
            <p:cNvSpPr/>
            <p:nvPr/>
          </p:nvSpPr>
          <p:spPr>
            <a:xfrm rot="10145659" flipH="1">
              <a:off x="8744442" y="37842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37" name="Google Shape;37;p3"/>
            <p:cNvSpPr/>
            <p:nvPr/>
          </p:nvSpPr>
          <p:spPr>
            <a:xfrm>
              <a:off x="8145101" y="35195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 name="Google Shape;38;p3"/>
            <p:cNvSpPr/>
            <p:nvPr/>
          </p:nvSpPr>
          <p:spPr>
            <a:xfrm>
              <a:off x="7846505" y="34947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9" name="Google Shape;39;p3"/>
          <p:cNvGrpSpPr/>
          <p:nvPr/>
        </p:nvGrpSpPr>
        <p:grpSpPr>
          <a:xfrm>
            <a:off x="234989" y="2839988"/>
            <a:ext cx="1635537" cy="1783192"/>
            <a:chOff x="234989" y="2839988"/>
            <a:chExt cx="1635537" cy="1783192"/>
          </a:xfrm>
        </p:grpSpPr>
        <p:grpSp>
          <p:nvGrpSpPr>
            <p:cNvPr id="40" name="Google Shape;40;p3"/>
            <p:cNvGrpSpPr/>
            <p:nvPr/>
          </p:nvGrpSpPr>
          <p:grpSpPr>
            <a:xfrm>
              <a:off x="782412" y="4230800"/>
              <a:ext cx="593753" cy="392380"/>
              <a:chOff x="7919013" y="4383200"/>
              <a:chExt cx="593753" cy="392380"/>
            </a:xfrm>
          </p:grpSpPr>
          <p:sp>
            <p:nvSpPr>
              <p:cNvPr id="41" name="Google Shape;41;p3"/>
              <p:cNvSpPr/>
              <p:nvPr/>
            </p:nvSpPr>
            <p:spPr>
              <a:xfrm>
                <a:off x="79190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42" name="Google Shape;42;p3"/>
              <p:cNvSpPr/>
              <p:nvPr/>
            </p:nvSpPr>
            <p:spPr>
              <a:xfrm flipH="1">
                <a:off x="83811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43" name="Google Shape;43;p3"/>
            <p:cNvSpPr/>
            <p:nvPr/>
          </p:nvSpPr>
          <p:spPr>
            <a:xfrm rot="-8639560">
              <a:off x="305426"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44" name="Google Shape;44;p3"/>
            <p:cNvSpPr/>
            <p:nvPr/>
          </p:nvSpPr>
          <p:spPr>
            <a:xfrm rot="8639560" flipH="1">
              <a:off x="1450801"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45" name="Google Shape;45;p3"/>
            <p:cNvPicPr preferRelativeResize="0"/>
            <p:nvPr/>
          </p:nvPicPr>
          <p:blipFill>
            <a:blip r:embed="rId3"/>
            <a:stretch>
              <a:fillRect/>
            </a:stretch>
          </p:blipFill>
          <p:spPr>
            <a:xfrm>
              <a:off x="234989" y="2839988"/>
              <a:ext cx="1598465" cy="1464413"/>
            </a:xfrm>
            <a:prstGeom prst="rect">
              <a:avLst/>
            </a:prstGeom>
            <a:noFill/>
            <a:ln>
              <a:noFill/>
            </a:ln>
          </p:spPr>
        </p:pic>
        <p:sp>
          <p:nvSpPr>
            <p:cNvPr id="46" name="Google Shape;46;p3"/>
            <p:cNvSpPr/>
            <p:nvPr/>
          </p:nvSpPr>
          <p:spPr>
            <a:xfrm>
              <a:off x="1154950" y="36155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 name="Google Shape;47;p3"/>
            <p:cNvSpPr/>
            <p:nvPr/>
          </p:nvSpPr>
          <p:spPr>
            <a:xfrm>
              <a:off x="865684" y="36280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 name="Google Shape;48;p3"/>
            <p:cNvSpPr/>
            <p:nvPr/>
          </p:nvSpPr>
          <p:spPr>
            <a:xfrm>
              <a:off x="937638" y="3714775"/>
              <a:ext cx="264300" cy="2643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 name="Google Shape;49;p3"/>
          <p:cNvPicPr preferRelativeResize="0"/>
          <p:nvPr/>
        </p:nvPicPr>
        <p:blipFill>
          <a:blip r:embed="rId4"/>
          <a:stretch>
            <a:fillRect/>
          </a:stretch>
        </p:blipFill>
        <p:spPr>
          <a:xfrm>
            <a:off x="1566608" y="152400"/>
            <a:ext cx="5978616" cy="4838700"/>
          </a:xfrm>
          <a:prstGeom prst="rect">
            <a:avLst/>
          </a:prstGeom>
          <a:noFill/>
          <a:ln>
            <a:noFill/>
          </a:ln>
        </p:spPr>
      </p:pic>
      <p:sp>
        <p:nvSpPr>
          <p:cNvPr id="50" name="Google Shape;50;p3"/>
          <p:cNvSpPr txBox="1">
            <a:spLocks noGrp="1"/>
          </p:cNvSpPr>
          <p:nvPr>
            <p:ph type="ctrTitle"/>
          </p:nvPr>
        </p:nvSpPr>
        <p:spPr>
          <a:xfrm>
            <a:off x="2332650" y="1867225"/>
            <a:ext cx="4478700" cy="10077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1" name="Google Shape;51;p3"/>
          <p:cNvSpPr txBox="1">
            <a:spLocks noGrp="1"/>
          </p:cNvSpPr>
          <p:nvPr>
            <p:ph type="subTitle" idx="1"/>
          </p:nvPr>
        </p:nvSpPr>
        <p:spPr>
          <a:xfrm>
            <a:off x="2332650" y="2971775"/>
            <a:ext cx="4478700" cy="3045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800"/>
              </a:spcBef>
              <a:spcAft>
                <a:spcPts val="0"/>
              </a:spcAft>
              <a:buClr>
                <a:schemeClr val="dk2"/>
              </a:buClr>
              <a:buSzPts val="1800"/>
              <a:buNone/>
              <a:defRPr sz="1800">
                <a:solidFill>
                  <a:schemeClr val="dk2"/>
                </a:solidFill>
              </a:defRPr>
            </a:lvl2pPr>
            <a:lvl3pPr lvl="2" algn="ctr" rtl="0">
              <a:spcBef>
                <a:spcPts val="800"/>
              </a:spcBef>
              <a:spcAft>
                <a:spcPts val="0"/>
              </a:spcAft>
              <a:buClr>
                <a:schemeClr val="dk2"/>
              </a:buClr>
              <a:buSzPts val="1800"/>
              <a:buNone/>
              <a:defRPr sz="1800">
                <a:solidFill>
                  <a:schemeClr val="dk2"/>
                </a:solidFill>
              </a:defRPr>
            </a:lvl3pPr>
            <a:lvl4pPr lvl="3" algn="ctr" rtl="0">
              <a:spcBef>
                <a:spcPts val="800"/>
              </a:spcBef>
              <a:spcAft>
                <a:spcPts val="0"/>
              </a:spcAft>
              <a:buClr>
                <a:schemeClr val="dk2"/>
              </a:buClr>
              <a:buSzPts val="1800"/>
              <a:buNone/>
              <a:defRPr sz="1800">
                <a:solidFill>
                  <a:schemeClr val="dk2"/>
                </a:solidFill>
              </a:defRPr>
            </a:lvl4pPr>
            <a:lvl5pPr lvl="4" algn="ctr" rtl="0">
              <a:spcBef>
                <a:spcPts val="800"/>
              </a:spcBef>
              <a:spcAft>
                <a:spcPts val="0"/>
              </a:spcAft>
              <a:buClr>
                <a:schemeClr val="dk2"/>
              </a:buClr>
              <a:buSzPts val="1800"/>
              <a:buNone/>
              <a:defRPr sz="1800">
                <a:solidFill>
                  <a:schemeClr val="dk2"/>
                </a:solidFill>
              </a:defRPr>
            </a:lvl5pPr>
            <a:lvl6pPr lvl="5" algn="ctr" rtl="0">
              <a:spcBef>
                <a:spcPts val="800"/>
              </a:spcBef>
              <a:spcAft>
                <a:spcPts val="0"/>
              </a:spcAft>
              <a:buClr>
                <a:schemeClr val="dk2"/>
              </a:buClr>
              <a:buSzPts val="1800"/>
              <a:buNone/>
              <a:defRPr sz="1800">
                <a:solidFill>
                  <a:schemeClr val="dk2"/>
                </a:solidFill>
              </a:defRPr>
            </a:lvl6pPr>
            <a:lvl7pPr lvl="6" algn="ctr" rtl="0">
              <a:spcBef>
                <a:spcPts val="800"/>
              </a:spcBef>
              <a:spcAft>
                <a:spcPts val="0"/>
              </a:spcAft>
              <a:buClr>
                <a:schemeClr val="dk2"/>
              </a:buClr>
              <a:buSzPts val="1800"/>
              <a:buNone/>
              <a:defRPr sz="1800">
                <a:solidFill>
                  <a:schemeClr val="dk2"/>
                </a:solidFill>
              </a:defRPr>
            </a:lvl7pPr>
            <a:lvl8pPr lvl="7" algn="ctr" rtl="0">
              <a:spcBef>
                <a:spcPts val="800"/>
              </a:spcBef>
              <a:spcAft>
                <a:spcPts val="0"/>
              </a:spcAft>
              <a:buClr>
                <a:schemeClr val="dk2"/>
              </a:buClr>
              <a:buSzPts val="1800"/>
              <a:buNone/>
              <a:defRPr sz="1800">
                <a:solidFill>
                  <a:schemeClr val="dk2"/>
                </a:solidFill>
              </a:defRPr>
            </a:lvl8pPr>
            <a:lvl9pPr lvl="8" algn="ctr" rtl="0">
              <a:spcBef>
                <a:spcPts val="800"/>
              </a:spcBef>
              <a:spcAft>
                <a:spcPts val="800"/>
              </a:spcAft>
              <a:buClr>
                <a:schemeClr val="dk2"/>
              </a:buClr>
              <a:buSzPts val="1800"/>
              <a:buNone/>
              <a:defRPr sz="1800">
                <a:solidFill>
                  <a:schemeClr val="dk2"/>
                </a:solidFill>
              </a:defRPr>
            </a:lvl9pPr>
          </a:lstStyle>
          <a:p>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2"/>
        <p:cNvGrpSpPr/>
        <p:nvPr/>
      </p:nvGrpSpPr>
      <p:grpSpPr>
        <a:xfrm>
          <a:off x="0" y="0"/>
          <a:ext cx="0" cy="0"/>
          <a:chOff x="0" y="0"/>
          <a:chExt cx="0" cy="0"/>
        </a:xfrm>
      </p:grpSpPr>
      <p:pic>
        <p:nvPicPr>
          <p:cNvPr id="53" name="Google Shape;53;p4"/>
          <p:cNvPicPr preferRelativeResize="0"/>
          <p:nvPr/>
        </p:nvPicPr>
        <p:blipFill>
          <a:blip r:embed="rId2"/>
          <a:stretch>
            <a:fillRect/>
          </a:stretch>
        </p:blipFill>
        <p:spPr>
          <a:xfrm>
            <a:off x="1424513" y="275719"/>
            <a:ext cx="4757423" cy="4551961"/>
          </a:xfrm>
          <a:prstGeom prst="rect">
            <a:avLst/>
          </a:prstGeom>
          <a:noFill/>
          <a:ln>
            <a:noFill/>
          </a:ln>
        </p:spPr>
      </p:pic>
      <p:sp>
        <p:nvSpPr>
          <p:cNvPr id="54" name="Google Shape;54;p4"/>
          <p:cNvSpPr txBox="1">
            <a:spLocks noGrp="1"/>
          </p:cNvSpPr>
          <p:nvPr>
            <p:ph type="body" idx="1"/>
          </p:nvPr>
        </p:nvSpPr>
        <p:spPr>
          <a:xfrm>
            <a:off x="1821650" y="1014450"/>
            <a:ext cx="3672000" cy="3114600"/>
          </a:xfrm>
          <a:prstGeom prst="rect">
            <a:avLst/>
          </a:prstGeom>
        </p:spPr>
        <p:txBody>
          <a:bodyPr spcFirstLastPara="1" wrap="square" lIns="0" tIns="0" rIns="0" bIns="0" anchor="ctr" anchorCtr="0">
            <a:noAutofit/>
          </a:bodyPr>
          <a:lstStyle>
            <a:lvl1pPr marL="457200" lvl="0" indent="-355600" algn="ctr" rtl="0">
              <a:spcBef>
                <a:spcPts val="0"/>
              </a:spcBef>
              <a:spcAft>
                <a:spcPts val="0"/>
              </a:spcAft>
              <a:buClr>
                <a:schemeClr val="dk1"/>
              </a:buClr>
              <a:buSzPts val="2000"/>
              <a:buChar char="➜"/>
              <a:defRPr i="1">
                <a:solidFill>
                  <a:schemeClr val="dk1"/>
                </a:solidFill>
              </a:defRPr>
            </a:lvl1pPr>
            <a:lvl2pPr marL="914400" lvl="1" indent="-381000" algn="ctr" rtl="0">
              <a:spcBef>
                <a:spcPts val="800"/>
              </a:spcBef>
              <a:spcAft>
                <a:spcPts val="0"/>
              </a:spcAft>
              <a:buClr>
                <a:schemeClr val="dk1"/>
              </a:buClr>
              <a:buSzPts val="2400"/>
              <a:buChar char="-"/>
              <a:defRPr i="1">
                <a:solidFill>
                  <a:schemeClr val="dk1"/>
                </a:solidFill>
              </a:defRPr>
            </a:lvl2pPr>
            <a:lvl3pPr marL="1371600" lvl="2" indent="-381000" algn="ctr" rtl="0">
              <a:spcBef>
                <a:spcPts val="800"/>
              </a:spcBef>
              <a:spcAft>
                <a:spcPts val="0"/>
              </a:spcAft>
              <a:buClr>
                <a:schemeClr val="dk1"/>
              </a:buClr>
              <a:buSzPts val="2400"/>
              <a:buChar char="-"/>
              <a:defRPr i="1">
                <a:solidFill>
                  <a:schemeClr val="dk1"/>
                </a:solidFill>
              </a:defRPr>
            </a:lvl3pPr>
            <a:lvl4pPr marL="1828800" lvl="3" indent="-381000" algn="ctr" rtl="0">
              <a:spcBef>
                <a:spcPts val="800"/>
              </a:spcBef>
              <a:spcAft>
                <a:spcPts val="0"/>
              </a:spcAft>
              <a:buClr>
                <a:schemeClr val="dk1"/>
              </a:buClr>
              <a:buSzPts val="2400"/>
              <a:buChar char="-"/>
              <a:defRPr i="1">
                <a:solidFill>
                  <a:schemeClr val="dk1"/>
                </a:solidFill>
              </a:defRPr>
            </a:lvl4pPr>
            <a:lvl5pPr marL="2286000" lvl="4" indent="-381000" algn="ctr" rtl="0">
              <a:spcBef>
                <a:spcPts val="800"/>
              </a:spcBef>
              <a:spcAft>
                <a:spcPts val="0"/>
              </a:spcAft>
              <a:buClr>
                <a:schemeClr val="dk1"/>
              </a:buClr>
              <a:buSzPts val="2400"/>
              <a:buChar char="-"/>
              <a:defRPr i="1">
                <a:solidFill>
                  <a:schemeClr val="dk1"/>
                </a:solidFill>
              </a:defRPr>
            </a:lvl5pPr>
            <a:lvl6pPr marL="2743200" lvl="5" indent="-381000" algn="ctr" rtl="0">
              <a:spcBef>
                <a:spcPts val="800"/>
              </a:spcBef>
              <a:spcAft>
                <a:spcPts val="0"/>
              </a:spcAft>
              <a:buClr>
                <a:schemeClr val="dk1"/>
              </a:buClr>
              <a:buSzPts val="2400"/>
              <a:buChar char="-"/>
              <a:defRPr i="1">
                <a:solidFill>
                  <a:schemeClr val="dk1"/>
                </a:solidFill>
              </a:defRPr>
            </a:lvl6pPr>
            <a:lvl7pPr marL="3200400" lvl="6" indent="-381000" algn="ctr" rtl="0">
              <a:spcBef>
                <a:spcPts val="800"/>
              </a:spcBef>
              <a:spcAft>
                <a:spcPts val="0"/>
              </a:spcAft>
              <a:buClr>
                <a:schemeClr val="dk1"/>
              </a:buClr>
              <a:buSzPts val="2400"/>
              <a:buChar char="●"/>
              <a:defRPr i="1">
                <a:solidFill>
                  <a:schemeClr val="dk1"/>
                </a:solidFill>
              </a:defRPr>
            </a:lvl7pPr>
            <a:lvl8pPr marL="3657600" lvl="7" indent="-381000" algn="ctr" rtl="0">
              <a:spcBef>
                <a:spcPts val="800"/>
              </a:spcBef>
              <a:spcAft>
                <a:spcPts val="0"/>
              </a:spcAft>
              <a:buClr>
                <a:schemeClr val="dk1"/>
              </a:buClr>
              <a:buSzPts val="2400"/>
              <a:buChar char="○"/>
              <a:defRPr i="1">
                <a:solidFill>
                  <a:schemeClr val="dk1"/>
                </a:solidFill>
              </a:defRPr>
            </a:lvl8pPr>
            <a:lvl9pPr marL="4114800" lvl="8" indent="-381000" algn="ctr" rtl="0">
              <a:spcBef>
                <a:spcPts val="800"/>
              </a:spcBef>
              <a:spcAft>
                <a:spcPts val="800"/>
              </a:spcAft>
              <a:buClr>
                <a:schemeClr val="dk1"/>
              </a:buClr>
              <a:buSzPts val="2400"/>
              <a:buChar char="■"/>
              <a:defRPr i="1">
                <a:solidFill>
                  <a:schemeClr val="dk1"/>
                </a:solidFill>
              </a:defRPr>
            </a:lvl9pPr>
          </a:lstStyle>
          <a:p>
            <a:endParaRPr/>
          </a:p>
        </p:txBody>
      </p:sp>
      <p:sp>
        <p:nvSpPr>
          <p:cNvPr id="55" name="Google Shape;55;p4"/>
          <p:cNvSpPr txBox="1"/>
          <p:nvPr/>
        </p:nvSpPr>
        <p:spPr>
          <a:xfrm>
            <a:off x="2679000" y="275719"/>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9600">
                <a:solidFill>
                  <a:schemeClr val="dk1"/>
                </a:solidFill>
                <a:latin typeface="Walter Turncoat" panose="02000000000000000000"/>
                <a:ea typeface="Walter Turncoat" panose="02000000000000000000"/>
                <a:cs typeface="Walter Turncoat" panose="02000000000000000000"/>
                <a:sym typeface="Walter Turncoat" panose="02000000000000000000"/>
              </a:rPr>
              <a:t>“</a:t>
            </a:r>
            <a:endParaRPr sz="9600">
              <a:solidFill>
                <a:schemeClr val="dk1"/>
              </a:solidFill>
              <a:latin typeface="Walter Turncoat" panose="02000000000000000000"/>
              <a:ea typeface="Walter Turncoat" panose="02000000000000000000"/>
              <a:cs typeface="Walter Turncoat" panose="02000000000000000000"/>
              <a:sym typeface="Walter Turncoat" panose="02000000000000000000"/>
            </a:endParaRPr>
          </a:p>
        </p:txBody>
      </p:sp>
      <p:sp>
        <p:nvSpPr>
          <p:cNvPr id="56" name="Google Shape;56;p4"/>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grpSp>
        <p:nvGrpSpPr>
          <p:cNvPr id="57" name="Google Shape;57;p4"/>
          <p:cNvGrpSpPr/>
          <p:nvPr/>
        </p:nvGrpSpPr>
        <p:grpSpPr>
          <a:xfrm>
            <a:off x="6077345" y="2421525"/>
            <a:ext cx="1652587" cy="2191979"/>
            <a:chOff x="6077345" y="2421525"/>
            <a:chExt cx="1652587" cy="2191979"/>
          </a:xfrm>
        </p:grpSpPr>
        <p:sp>
          <p:nvSpPr>
            <p:cNvPr id="58" name="Google Shape;58;p4"/>
            <p:cNvSpPr/>
            <p:nvPr/>
          </p:nvSpPr>
          <p:spPr>
            <a:xfrm rot="-9402089">
              <a:off x="6110823" y="3129898"/>
              <a:ext cx="383368" cy="248322"/>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grpSp>
          <p:nvGrpSpPr>
            <p:cNvPr id="59" name="Google Shape;59;p4"/>
            <p:cNvGrpSpPr/>
            <p:nvPr/>
          </p:nvGrpSpPr>
          <p:grpSpPr>
            <a:xfrm flipH="1">
              <a:off x="6683849" y="4221134"/>
              <a:ext cx="477532" cy="392369"/>
              <a:chOff x="4104022" y="1595273"/>
              <a:chExt cx="440488" cy="361931"/>
            </a:xfrm>
          </p:grpSpPr>
          <p:sp>
            <p:nvSpPr>
              <p:cNvPr id="60" name="Google Shape;60;p4"/>
              <p:cNvSpPr/>
              <p:nvPr/>
            </p:nvSpPr>
            <p:spPr>
              <a:xfrm flipH="1">
                <a:off x="4423085" y="159527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61" name="Google Shape;61;p4"/>
              <p:cNvSpPr/>
              <p:nvPr/>
            </p:nvSpPr>
            <p:spPr>
              <a:xfrm flipH="1">
                <a:off x="4104022" y="159527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62" name="Google Shape;62;p4"/>
            <p:cNvPicPr preferRelativeResize="0"/>
            <p:nvPr/>
          </p:nvPicPr>
          <p:blipFill>
            <a:blip r:embed="rId3"/>
            <a:stretch>
              <a:fillRect/>
            </a:stretch>
          </p:blipFill>
          <p:spPr>
            <a:xfrm>
              <a:off x="6346671" y="2421525"/>
              <a:ext cx="1151884" cy="1884475"/>
            </a:xfrm>
            <a:prstGeom prst="rect">
              <a:avLst/>
            </a:prstGeom>
            <a:noFill/>
            <a:ln>
              <a:noFill/>
            </a:ln>
          </p:spPr>
        </p:pic>
        <p:sp>
          <p:nvSpPr>
            <p:cNvPr id="63" name="Google Shape;63;p4"/>
            <p:cNvSpPr/>
            <p:nvPr/>
          </p:nvSpPr>
          <p:spPr>
            <a:xfrm rot="10145659" flipH="1">
              <a:off x="7432735" y="3653264"/>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64" name="Google Shape;64;p4"/>
            <p:cNvSpPr/>
            <p:nvPr/>
          </p:nvSpPr>
          <p:spPr>
            <a:xfrm>
              <a:off x="6833395" y="3388622"/>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 name="Google Shape;65;p4"/>
            <p:cNvSpPr/>
            <p:nvPr/>
          </p:nvSpPr>
          <p:spPr>
            <a:xfrm>
              <a:off x="6534799" y="3363823"/>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6"/>
        <p:cNvGrpSpPr/>
        <p:nvPr/>
      </p:nvGrpSpPr>
      <p:grpSpPr>
        <a:xfrm>
          <a:off x="0" y="0"/>
          <a:ext cx="0" cy="0"/>
          <a:chOff x="0" y="0"/>
          <a:chExt cx="0" cy="0"/>
        </a:xfrm>
      </p:grpSpPr>
      <p:pic>
        <p:nvPicPr>
          <p:cNvPr id="67" name="Google Shape;67;p5"/>
          <p:cNvPicPr preferRelativeResize="0"/>
          <p:nvPr/>
        </p:nvPicPr>
        <p:blipFill>
          <a:blip r:embed="rId2"/>
          <a:stretch>
            <a:fillRect/>
          </a:stretch>
        </p:blipFill>
        <p:spPr>
          <a:xfrm>
            <a:off x="151795" y="152400"/>
            <a:ext cx="7293742" cy="4838700"/>
          </a:xfrm>
          <a:prstGeom prst="rect">
            <a:avLst/>
          </a:prstGeom>
          <a:noFill/>
          <a:ln>
            <a:noFill/>
          </a:ln>
        </p:spPr>
      </p:pic>
      <p:sp>
        <p:nvSpPr>
          <p:cNvPr id="68" name="Google Shape;68;p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69" name="Google Shape;69;p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70" name="Google Shape;70;p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grpSp>
        <p:nvGrpSpPr>
          <p:cNvPr id="71" name="Google Shape;71;p5"/>
          <p:cNvGrpSpPr/>
          <p:nvPr/>
        </p:nvGrpSpPr>
        <p:grpSpPr>
          <a:xfrm>
            <a:off x="7351600" y="2783674"/>
            <a:ext cx="1613838" cy="1779823"/>
            <a:chOff x="7351600" y="2783674"/>
            <a:chExt cx="1613838" cy="1779823"/>
          </a:xfrm>
        </p:grpSpPr>
        <p:grpSp>
          <p:nvGrpSpPr>
            <p:cNvPr id="72" name="Google Shape;72;p5"/>
            <p:cNvGrpSpPr/>
            <p:nvPr/>
          </p:nvGrpSpPr>
          <p:grpSpPr>
            <a:xfrm flipH="1">
              <a:off x="7859537" y="4171128"/>
              <a:ext cx="477532" cy="392369"/>
              <a:chOff x="3019540" y="1549146"/>
              <a:chExt cx="440488" cy="361931"/>
            </a:xfrm>
          </p:grpSpPr>
          <p:sp>
            <p:nvSpPr>
              <p:cNvPr id="73" name="Google Shape;73;p5"/>
              <p:cNvSpPr/>
              <p:nvPr/>
            </p:nvSpPr>
            <p:spPr>
              <a:xfrm flipH="1">
                <a:off x="3338602"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74" name="Google Shape;74;p5"/>
              <p:cNvSpPr/>
              <p:nvPr/>
            </p:nvSpPr>
            <p:spPr>
              <a:xfrm flipH="1">
                <a:off x="3019540"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75" name="Google Shape;75;p5"/>
            <p:cNvPicPr preferRelativeResize="0"/>
            <p:nvPr/>
          </p:nvPicPr>
          <p:blipFill>
            <a:blip r:embed="rId3"/>
            <a:stretch>
              <a:fillRect/>
            </a:stretch>
          </p:blipFill>
          <p:spPr>
            <a:xfrm>
              <a:off x="7351600" y="2783674"/>
              <a:ext cx="1457782" cy="1483911"/>
            </a:xfrm>
            <a:prstGeom prst="rect">
              <a:avLst/>
            </a:prstGeom>
            <a:noFill/>
            <a:ln>
              <a:noFill/>
            </a:ln>
          </p:spPr>
        </p:pic>
        <p:sp>
          <p:nvSpPr>
            <p:cNvPr id="76" name="Google Shape;76;p5"/>
            <p:cNvSpPr/>
            <p:nvPr/>
          </p:nvSpPr>
          <p:spPr>
            <a:xfrm rot="10145659" flipH="1">
              <a:off x="8668242" y="38604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77" name="Google Shape;77;p5"/>
            <p:cNvSpPr/>
            <p:nvPr/>
          </p:nvSpPr>
          <p:spPr>
            <a:xfrm>
              <a:off x="8068901" y="35957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 name="Google Shape;78;p5"/>
            <p:cNvSpPr/>
            <p:nvPr/>
          </p:nvSpPr>
          <p:spPr>
            <a:xfrm>
              <a:off x="7770305" y="35709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9"/>
        <p:cNvGrpSpPr/>
        <p:nvPr/>
      </p:nvGrpSpPr>
      <p:grpSpPr>
        <a:xfrm>
          <a:off x="0" y="0"/>
          <a:ext cx="0" cy="0"/>
          <a:chOff x="0" y="0"/>
          <a:chExt cx="0" cy="0"/>
        </a:xfrm>
      </p:grpSpPr>
      <p:pic>
        <p:nvPicPr>
          <p:cNvPr id="80" name="Google Shape;80;p6"/>
          <p:cNvPicPr preferRelativeResize="0"/>
          <p:nvPr/>
        </p:nvPicPr>
        <p:blipFill>
          <a:blip r:embed="rId2"/>
          <a:stretch>
            <a:fillRect/>
          </a:stretch>
        </p:blipFill>
        <p:spPr>
          <a:xfrm>
            <a:off x="4393063" y="885825"/>
            <a:ext cx="3603500" cy="3738574"/>
          </a:xfrm>
          <a:prstGeom prst="rect">
            <a:avLst/>
          </a:prstGeom>
          <a:noFill/>
          <a:ln>
            <a:noFill/>
          </a:ln>
        </p:spPr>
      </p:pic>
      <p:pic>
        <p:nvPicPr>
          <p:cNvPr id="81" name="Google Shape;81;p6"/>
          <p:cNvPicPr preferRelativeResize="0"/>
          <p:nvPr/>
        </p:nvPicPr>
        <p:blipFill>
          <a:blip r:embed="rId2"/>
          <a:stretch>
            <a:fillRect/>
          </a:stretch>
        </p:blipFill>
        <p:spPr>
          <a:xfrm flipH="1">
            <a:off x="1147438" y="1314450"/>
            <a:ext cx="3603500" cy="3538551"/>
          </a:xfrm>
          <a:prstGeom prst="rect">
            <a:avLst/>
          </a:prstGeom>
          <a:noFill/>
          <a:ln>
            <a:noFill/>
          </a:ln>
        </p:spPr>
      </p:pic>
      <p:sp>
        <p:nvSpPr>
          <p:cNvPr id="82" name="Google Shape;82;p6"/>
          <p:cNvSpPr txBox="1">
            <a:spLocks noGrp="1"/>
          </p:cNvSpPr>
          <p:nvPr>
            <p:ph type="title"/>
          </p:nvPr>
        </p:nvSpPr>
        <p:spPr>
          <a:xfrm>
            <a:off x="1488450" y="243075"/>
            <a:ext cx="6167100" cy="3963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3" name="Google Shape;83;p6"/>
          <p:cNvSpPr txBox="1">
            <a:spLocks noGrp="1"/>
          </p:cNvSpPr>
          <p:nvPr>
            <p:ph type="body" idx="1"/>
          </p:nvPr>
        </p:nvSpPr>
        <p:spPr>
          <a:xfrm>
            <a:off x="1693075" y="1618400"/>
            <a:ext cx="2509800" cy="28893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84" name="Google Shape;84;p6"/>
          <p:cNvSpPr txBox="1">
            <a:spLocks noGrp="1"/>
          </p:cNvSpPr>
          <p:nvPr>
            <p:ph type="body" idx="2"/>
          </p:nvPr>
        </p:nvSpPr>
        <p:spPr>
          <a:xfrm>
            <a:off x="4939924" y="1313600"/>
            <a:ext cx="2509800" cy="28893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85" name="Google Shape;85;p6"/>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grpSp>
        <p:nvGrpSpPr>
          <p:cNvPr id="86" name="Google Shape;86;p6"/>
          <p:cNvGrpSpPr/>
          <p:nvPr/>
        </p:nvGrpSpPr>
        <p:grpSpPr>
          <a:xfrm>
            <a:off x="7863411" y="2967400"/>
            <a:ext cx="1420590" cy="1275975"/>
            <a:chOff x="7863411" y="2967400"/>
            <a:chExt cx="1420590" cy="1275975"/>
          </a:xfrm>
        </p:grpSpPr>
        <p:grpSp>
          <p:nvGrpSpPr>
            <p:cNvPr id="87" name="Google Shape;87;p6"/>
            <p:cNvGrpSpPr/>
            <p:nvPr/>
          </p:nvGrpSpPr>
          <p:grpSpPr>
            <a:xfrm>
              <a:off x="8277250" y="3881444"/>
              <a:ext cx="440488" cy="361931"/>
              <a:chOff x="8277250" y="3881444"/>
              <a:chExt cx="440488" cy="361931"/>
            </a:xfrm>
          </p:grpSpPr>
          <p:sp>
            <p:nvSpPr>
              <p:cNvPr id="88" name="Google Shape;88;p6"/>
              <p:cNvSpPr/>
              <p:nvPr/>
            </p:nvSpPr>
            <p:spPr>
              <a:xfrm>
                <a:off x="8277250"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89" name="Google Shape;89;p6"/>
              <p:cNvSpPr/>
              <p:nvPr/>
            </p:nvSpPr>
            <p:spPr>
              <a:xfrm>
                <a:off x="8596313"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0" name="Google Shape;90;p6"/>
            <p:cNvPicPr preferRelativeResize="0"/>
            <p:nvPr/>
          </p:nvPicPr>
          <p:blipFill>
            <a:blip r:embed="rId3"/>
            <a:stretch>
              <a:fillRect/>
            </a:stretch>
          </p:blipFill>
          <p:spPr>
            <a:xfrm>
              <a:off x="7863411" y="2967400"/>
              <a:ext cx="1420590" cy="982427"/>
            </a:xfrm>
            <a:prstGeom prst="rect">
              <a:avLst/>
            </a:prstGeom>
            <a:noFill/>
            <a:ln>
              <a:noFill/>
            </a:ln>
          </p:spPr>
        </p:pic>
        <p:sp>
          <p:nvSpPr>
            <p:cNvPr id="91" name="Google Shape;91;p6"/>
            <p:cNvSpPr/>
            <p:nvPr/>
          </p:nvSpPr>
          <p:spPr>
            <a:xfrm>
              <a:off x="8535376" y="3335872"/>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 name="Google Shape;92;p6"/>
            <p:cNvSpPr/>
            <p:nvPr/>
          </p:nvSpPr>
          <p:spPr>
            <a:xfrm>
              <a:off x="8236780" y="3311073"/>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93" name="Google Shape;93;p6"/>
          <p:cNvGrpSpPr/>
          <p:nvPr/>
        </p:nvGrpSpPr>
        <p:grpSpPr>
          <a:xfrm>
            <a:off x="-207150" y="2962110"/>
            <a:ext cx="1286833" cy="1586084"/>
            <a:chOff x="-207150" y="2962110"/>
            <a:chExt cx="1286833" cy="1586084"/>
          </a:xfrm>
        </p:grpSpPr>
        <p:grpSp>
          <p:nvGrpSpPr>
            <p:cNvPr id="94" name="Google Shape;94;p6"/>
            <p:cNvGrpSpPr/>
            <p:nvPr/>
          </p:nvGrpSpPr>
          <p:grpSpPr>
            <a:xfrm>
              <a:off x="120475" y="4186263"/>
              <a:ext cx="547675" cy="361931"/>
              <a:chOff x="120475" y="4186263"/>
              <a:chExt cx="547675" cy="361931"/>
            </a:xfrm>
          </p:grpSpPr>
          <p:sp>
            <p:nvSpPr>
              <p:cNvPr id="95" name="Google Shape;95;p6"/>
              <p:cNvSpPr/>
              <p:nvPr/>
            </p:nvSpPr>
            <p:spPr>
              <a:xfrm>
                <a:off x="12047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96" name="Google Shape;96;p6"/>
              <p:cNvSpPr/>
              <p:nvPr/>
            </p:nvSpPr>
            <p:spPr>
              <a:xfrm flipH="1">
                <a:off x="54672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7" name="Google Shape;97;p6"/>
            <p:cNvPicPr preferRelativeResize="0"/>
            <p:nvPr/>
          </p:nvPicPr>
          <p:blipFill>
            <a:blip r:embed="rId4"/>
            <a:stretch>
              <a:fillRect/>
            </a:stretch>
          </p:blipFill>
          <p:spPr>
            <a:xfrm>
              <a:off x="-207150" y="2962110"/>
              <a:ext cx="1286833" cy="1305290"/>
            </a:xfrm>
            <a:prstGeom prst="rect">
              <a:avLst/>
            </a:prstGeom>
            <a:noFill/>
            <a:ln>
              <a:noFill/>
            </a:ln>
          </p:spPr>
        </p:pic>
        <p:sp>
          <p:nvSpPr>
            <p:cNvPr id="98" name="Google Shape;98;p6"/>
            <p:cNvSpPr/>
            <p:nvPr/>
          </p:nvSpPr>
          <p:spPr>
            <a:xfrm rot="10576116">
              <a:off x="213730" y="3649426"/>
              <a:ext cx="145541" cy="14604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 name="Google Shape;99;p6"/>
            <p:cNvSpPr/>
            <p:nvPr/>
          </p:nvSpPr>
          <p:spPr>
            <a:xfrm rot="10598995">
              <a:off x="532326" y="3669443"/>
              <a:ext cx="127326" cy="13220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 name="Google Shape;100;p6"/>
            <p:cNvSpPr/>
            <p:nvPr/>
          </p:nvSpPr>
          <p:spPr>
            <a:xfrm rot="2878168">
              <a:off x="140003" y="3477827"/>
              <a:ext cx="592515" cy="66012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 Round">
  <p:cSld name="TITLE_ONLY_1">
    <p:spTree>
      <p:nvGrpSpPr>
        <p:cNvPr id="1" name="Shape 131"/>
        <p:cNvGrpSpPr/>
        <p:nvPr/>
      </p:nvGrpSpPr>
      <p:grpSpPr>
        <a:xfrm>
          <a:off x="0" y="0"/>
          <a:ext cx="0" cy="0"/>
          <a:chOff x="0" y="0"/>
          <a:chExt cx="0" cy="0"/>
        </a:xfrm>
      </p:grpSpPr>
      <p:pic>
        <p:nvPicPr>
          <p:cNvPr id="132" name="Google Shape;132;p9"/>
          <p:cNvPicPr preferRelativeResize="0"/>
          <p:nvPr/>
        </p:nvPicPr>
        <p:blipFill>
          <a:blip r:embed="rId2"/>
          <a:stretch>
            <a:fillRect/>
          </a:stretch>
        </p:blipFill>
        <p:spPr>
          <a:xfrm>
            <a:off x="197168" y="199525"/>
            <a:ext cx="7222809" cy="4791576"/>
          </a:xfrm>
          <a:prstGeom prst="rect">
            <a:avLst/>
          </a:prstGeom>
          <a:noFill/>
          <a:ln>
            <a:noFill/>
          </a:ln>
        </p:spPr>
      </p:pic>
      <p:sp>
        <p:nvSpPr>
          <p:cNvPr id="133" name="Google Shape;133;p9"/>
          <p:cNvSpPr txBox="1">
            <a:spLocks noGrp="1"/>
          </p:cNvSpPr>
          <p:nvPr>
            <p:ph type="title"/>
          </p:nvPr>
        </p:nvSpPr>
        <p:spPr>
          <a:xfrm>
            <a:off x="1345400" y="774100"/>
            <a:ext cx="46410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4" name="Google Shape;134;p9"/>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grpSp>
        <p:nvGrpSpPr>
          <p:cNvPr id="135" name="Google Shape;135;p9"/>
          <p:cNvGrpSpPr/>
          <p:nvPr/>
        </p:nvGrpSpPr>
        <p:grpSpPr>
          <a:xfrm>
            <a:off x="7342057" y="3031993"/>
            <a:ext cx="1613321" cy="1704313"/>
            <a:chOff x="7342057" y="3031993"/>
            <a:chExt cx="1613321" cy="1704313"/>
          </a:xfrm>
        </p:grpSpPr>
        <p:sp>
          <p:nvSpPr>
            <p:cNvPr id="136" name="Google Shape;136;p9"/>
            <p:cNvSpPr/>
            <p:nvPr/>
          </p:nvSpPr>
          <p:spPr>
            <a:xfrm>
              <a:off x="7655725" y="4421975"/>
              <a:ext cx="278600" cy="30005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37" name="Google Shape;137;p9"/>
            <p:cNvSpPr/>
            <p:nvPr/>
          </p:nvSpPr>
          <p:spPr>
            <a:xfrm>
              <a:off x="8085538" y="4374375"/>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38" name="Google Shape;138;p9"/>
            <p:cNvPicPr preferRelativeResize="0"/>
            <p:nvPr/>
          </p:nvPicPr>
          <p:blipFill>
            <a:blip r:embed="rId3"/>
            <a:stretch>
              <a:fillRect/>
            </a:stretch>
          </p:blipFill>
          <p:spPr>
            <a:xfrm>
              <a:off x="7342057" y="3031993"/>
              <a:ext cx="1407681" cy="1459257"/>
            </a:xfrm>
            <a:prstGeom prst="rect">
              <a:avLst/>
            </a:prstGeom>
            <a:noFill/>
            <a:ln>
              <a:noFill/>
            </a:ln>
          </p:spPr>
        </p:pic>
        <p:sp>
          <p:nvSpPr>
            <p:cNvPr id="139" name="Google Shape;139;p9"/>
            <p:cNvSpPr/>
            <p:nvPr/>
          </p:nvSpPr>
          <p:spPr>
            <a:xfrm>
              <a:off x="8073651" y="356444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0" name="Google Shape;140;p9"/>
            <p:cNvSpPr/>
            <p:nvPr/>
          </p:nvSpPr>
          <p:spPr>
            <a:xfrm>
              <a:off x="7775055" y="353964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1" name="Google Shape;141;p9"/>
            <p:cNvSpPr/>
            <p:nvPr/>
          </p:nvSpPr>
          <p:spPr>
            <a:xfrm rot="-702395">
              <a:off x="8679665" y="3633972"/>
              <a:ext cx="250050" cy="278600"/>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gr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2"/>
        <p:cNvGrpSpPr/>
        <p:nvPr/>
      </p:nvGrpSpPr>
      <p:grpSpPr>
        <a:xfrm>
          <a:off x="0" y="0"/>
          <a:ext cx="0" cy="0"/>
          <a:chOff x="0" y="0"/>
          <a:chExt cx="0" cy="0"/>
        </a:xfrm>
      </p:grpSpPr>
      <p:pic>
        <p:nvPicPr>
          <p:cNvPr id="143" name="Google Shape;143;p10"/>
          <p:cNvPicPr preferRelativeResize="0"/>
          <p:nvPr/>
        </p:nvPicPr>
        <p:blipFill>
          <a:blip r:embed="rId2"/>
          <a:stretch>
            <a:fillRect/>
          </a:stretch>
        </p:blipFill>
        <p:spPr>
          <a:xfrm>
            <a:off x="151795" y="152400"/>
            <a:ext cx="7293742" cy="4838700"/>
          </a:xfrm>
          <a:prstGeom prst="rect">
            <a:avLst/>
          </a:prstGeom>
          <a:noFill/>
          <a:ln>
            <a:noFill/>
          </a:ln>
        </p:spPr>
      </p:pic>
      <p:sp>
        <p:nvSpPr>
          <p:cNvPr id="144" name="Google Shape;144;p10"/>
          <p:cNvSpPr txBox="1">
            <a:spLocks noGrp="1"/>
          </p:cNvSpPr>
          <p:nvPr>
            <p:ph type="body" idx="1"/>
          </p:nvPr>
        </p:nvSpPr>
        <p:spPr>
          <a:xfrm>
            <a:off x="435775" y="4406300"/>
            <a:ext cx="6350700" cy="3156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145" name="Google Shape;145;p1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grpSp>
        <p:nvGrpSpPr>
          <p:cNvPr id="146" name="Google Shape;146;p10"/>
          <p:cNvGrpSpPr/>
          <p:nvPr/>
        </p:nvGrpSpPr>
        <p:grpSpPr>
          <a:xfrm>
            <a:off x="7185170" y="2671550"/>
            <a:ext cx="1677505" cy="2096681"/>
            <a:chOff x="7185170" y="2671550"/>
            <a:chExt cx="1677505" cy="2096681"/>
          </a:xfrm>
        </p:grpSpPr>
        <p:sp>
          <p:nvSpPr>
            <p:cNvPr id="147" name="Google Shape;147;p10"/>
            <p:cNvSpPr/>
            <p:nvPr/>
          </p:nvSpPr>
          <p:spPr>
            <a:xfrm>
              <a:off x="7185170" y="4136225"/>
              <a:ext cx="430080" cy="200025"/>
            </a:xfrm>
            <a:custGeom>
              <a:avLst/>
              <a:gdLst/>
              <a:ahLst/>
              <a:cxnLst/>
              <a:rect l="l" t="t" r="r" b="b"/>
              <a:pathLst>
                <a:path w="12288" h="5715" extrusionOk="0">
                  <a:moveTo>
                    <a:pt x="12288" y="0"/>
                  </a:moveTo>
                  <a:cubicBezTo>
                    <a:pt x="9576" y="3613"/>
                    <a:pt x="4517" y="5715"/>
                    <a:pt x="0" y="5715"/>
                  </a:cubicBezTo>
                </a:path>
              </a:pathLst>
            </a:custGeom>
            <a:noFill/>
            <a:ln w="38100" cap="rnd" cmpd="sng">
              <a:solidFill>
                <a:schemeClr val="dk1"/>
              </a:solidFill>
              <a:prstDash val="solid"/>
              <a:round/>
              <a:headEnd type="none" w="med" len="med"/>
              <a:tailEnd type="none" w="med" len="med"/>
            </a:ln>
          </p:spPr>
        </p:sp>
        <p:sp>
          <p:nvSpPr>
            <p:cNvPr id="148" name="Google Shape;148;p10"/>
            <p:cNvSpPr/>
            <p:nvPr/>
          </p:nvSpPr>
          <p:spPr>
            <a:xfrm>
              <a:off x="8608225" y="4085363"/>
              <a:ext cx="254450" cy="250875"/>
            </a:xfrm>
            <a:custGeom>
              <a:avLst/>
              <a:gdLst/>
              <a:ahLst/>
              <a:cxnLst/>
              <a:rect l="l" t="t" r="r" b="b"/>
              <a:pathLst>
                <a:path w="10178" h="10035" extrusionOk="0">
                  <a:moveTo>
                    <a:pt x="0" y="1177"/>
                  </a:moveTo>
                  <a:cubicBezTo>
                    <a:pt x="2720" y="-862"/>
                    <a:pt x="9177" y="-121"/>
                    <a:pt x="10001" y="3177"/>
                  </a:cubicBezTo>
                  <a:cubicBezTo>
                    <a:pt x="10708" y="6006"/>
                    <a:pt x="7488" y="10035"/>
                    <a:pt x="4572" y="10035"/>
                  </a:cubicBezTo>
                </a:path>
              </a:pathLst>
            </a:custGeom>
            <a:noFill/>
            <a:ln w="38100" cap="rnd" cmpd="sng">
              <a:solidFill>
                <a:schemeClr val="dk1"/>
              </a:solidFill>
              <a:prstDash val="solid"/>
              <a:round/>
              <a:headEnd type="none" w="med" len="med"/>
              <a:tailEnd type="none" w="med" len="med"/>
            </a:ln>
          </p:spPr>
        </p:sp>
        <p:sp>
          <p:nvSpPr>
            <p:cNvPr id="149" name="Google Shape;149;p10"/>
            <p:cNvSpPr/>
            <p:nvPr/>
          </p:nvSpPr>
          <p:spPr>
            <a:xfrm>
              <a:off x="7891813"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0" name="Google Shape;150;p10"/>
            <p:cNvSpPr/>
            <p:nvPr/>
          </p:nvSpPr>
          <p:spPr>
            <a:xfrm>
              <a:off x="8210875"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51" name="Google Shape;151;p10"/>
            <p:cNvPicPr preferRelativeResize="0"/>
            <p:nvPr/>
          </p:nvPicPr>
          <p:blipFill>
            <a:blip r:embed="rId3"/>
            <a:stretch>
              <a:fillRect/>
            </a:stretch>
          </p:blipFill>
          <p:spPr>
            <a:xfrm>
              <a:off x="7536121" y="2671550"/>
              <a:ext cx="1151884" cy="1884475"/>
            </a:xfrm>
            <a:prstGeom prst="rect">
              <a:avLst/>
            </a:prstGeom>
            <a:noFill/>
            <a:ln>
              <a:noFill/>
            </a:ln>
          </p:spPr>
        </p:pic>
        <p:sp>
          <p:nvSpPr>
            <p:cNvPr id="152" name="Google Shape;152;p10"/>
            <p:cNvSpPr/>
            <p:nvPr/>
          </p:nvSpPr>
          <p:spPr>
            <a:xfrm>
              <a:off x="8118926" y="375494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3" name="Google Shape;153;p10"/>
            <p:cNvSpPr/>
            <p:nvPr/>
          </p:nvSpPr>
          <p:spPr>
            <a:xfrm>
              <a:off x="7820330" y="373014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4" name="Google Shape;154;p10"/>
            <p:cNvSpPr/>
            <p:nvPr/>
          </p:nvSpPr>
          <p:spPr>
            <a:xfrm rot="7381212">
              <a:off x="8216847" y="4057606"/>
              <a:ext cx="123784" cy="80190"/>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55" name="Google Shape;155;p10"/>
            <p:cNvSpPr/>
            <p:nvPr/>
          </p:nvSpPr>
          <p:spPr>
            <a:xfrm>
              <a:off x="8068455" y="3653557"/>
              <a:ext cx="347296" cy="34850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6" name="Google Shape;156;p10"/>
            <p:cNvSpPr/>
            <p:nvPr/>
          </p:nvSpPr>
          <p:spPr>
            <a:xfrm>
              <a:off x="7687269" y="3637756"/>
              <a:ext cx="305060" cy="3167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7" name="Google Shape;157;p10"/>
            <p:cNvSpPr/>
            <p:nvPr/>
          </p:nvSpPr>
          <p:spPr>
            <a:xfrm>
              <a:off x="7990150" y="3797472"/>
              <a:ext cx="82950" cy="15000"/>
            </a:xfrm>
            <a:custGeom>
              <a:avLst/>
              <a:gdLst/>
              <a:ahLst/>
              <a:cxnLst/>
              <a:rect l="l" t="t" r="r" b="b"/>
              <a:pathLst>
                <a:path w="3318" h="600" extrusionOk="0">
                  <a:moveTo>
                    <a:pt x="0" y="600"/>
                  </a:moveTo>
                  <a:cubicBezTo>
                    <a:pt x="955" y="38"/>
                    <a:pt x="2431" y="-279"/>
                    <a:pt x="3318" y="386"/>
                  </a:cubicBezTo>
                </a:path>
              </a:pathLst>
            </a:custGeom>
            <a:noFill/>
            <a:ln w="38100" cap="rnd" cmpd="sng">
              <a:solidFill>
                <a:schemeClr val="lt1"/>
              </a:solidFill>
              <a:prstDash val="solid"/>
              <a:round/>
              <a:headEnd type="none" w="med" len="med"/>
              <a:tailEnd type="none" w="med" len="med"/>
            </a:ln>
          </p:spPr>
        </p:sp>
      </p:gr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1"/>
        <p:cNvGrpSpPr/>
        <p:nvPr/>
      </p:nvGrpSpPr>
      <p:grpSpPr>
        <a:xfrm>
          <a:off x="0" y="0"/>
          <a:ext cx="0" cy="0"/>
          <a:chOff x="0" y="0"/>
          <a:chExt cx="0" cy="0"/>
        </a:xfrm>
      </p:grpSpPr>
      <p:pic>
        <p:nvPicPr>
          <p:cNvPr id="102" name="Google Shape;102;p7"/>
          <p:cNvPicPr preferRelativeResize="0"/>
          <p:nvPr/>
        </p:nvPicPr>
        <p:blipFill>
          <a:blip r:embed="rId2"/>
          <a:stretch>
            <a:fillRect/>
          </a:stretch>
        </p:blipFill>
        <p:spPr>
          <a:xfrm>
            <a:off x="151795" y="152400"/>
            <a:ext cx="7293742" cy="4838700"/>
          </a:xfrm>
          <a:prstGeom prst="rect">
            <a:avLst/>
          </a:prstGeom>
          <a:noFill/>
          <a:ln>
            <a:noFill/>
          </a:ln>
        </p:spPr>
      </p:pic>
      <p:sp>
        <p:nvSpPr>
          <p:cNvPr id="103" name="Google Shape;103;p7"/>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4" name="Google Shape;104;p7"/>
          <p:cNvSpPr txBox="1">
            <a:spLocks noGrp="1"/>
          </p:cNvSpPr>
          <p:nvPr>
            <p:ph type="body" idx="1"/>
          </p:nvPr>
        </p:nvSpPr>
        <p:spPr>
          <a:xfrm>
            <a:off x="548125"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05" name="Google Shape;105;p7"/>
          <p:cNvSpPr txBox="1">
            <a:spLocks noGrp="1"/>
          </p:cNvSpPr>
          <p:nvPr>
            <p:ph type="body" idx="2"/>
          </p:nvPr>
        </p:nvSpPr>
        <p:spPr>
          <a:xfrm>
            <a:off x="2671075"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06" name="Google Shape;106;p7"/>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07" name="Google Shape;107;p7"/>
          <p:cNvSpPr txBox="1">
            <a:spLocks noGrp="1"/>
          </p:cNvSpPr>
          <p:nvPr>
            <p:ph type="body" idx="3"/>
          </p:nvPr>
        </p:nvSpPr>
        <p:spPr>
          <a:xfrm>
            <a:off x="4794026"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grpSp>
        <p:nvGrpSpPr>
          <p:cNvPr id="108" name="Google Shape;108;p7"/>
          <p:cNvGrpSpPr/>
          <p:nvPr/>
        </p:nvGrpSpPr>
        <p:grpSpPr>
          <a:xfrm>
            <a:off x="7403272" y="2876096"/>
            <a:ext cx="1631625" cy="1782785"/>
            <a:chOff x="7403272" y="2876096"/>
            <a:chExt cx="1631625" cy="1782785"/>
          </a:xfrm>
        </p:grpSpPr>
        <p:sp>
          <p:nvSpPr>
            <p:cNvPr id="109" name="Google Shape;109;p7"/>
            <p:cNvSpPr/>
            <p:nvPr/>
          </p:nvSpPr>
          <p:spPr>
            <a:xfrm rot="5652216" flipH="1">
              <a:off x="7426337" y="4025462"/>
              <a:ext cx="250048" cy="27859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0" name="Google Shape;110;p7"/>
            <p:cNvSpPr/>
            <p:nvPr/>
          </p:nvSpPr>
          <p:spPr>
            <a:xfrm rot="682371">
              <a:off x="8759823" y="3818276"/>
              <a:ext cx="250059" cy="278610"/>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1" name="Google Shape;111;p7"/>
            <p:cNvSpPr/>
            <p:nvPr/>
          </p:nvSpPr>
          <p:spPr>
            <a:xfrm>
              <a:off x="7919513"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12" name="Google Shape;112;p7"/>
            <p:cNvSpPr/>
            <p:nvPr/>
          </p:nvSpPr>
          <p:spPr>
            <a:xfrm flipH="1">
              <a:off x="8381628"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13" name="Google Shape;113;p7"/>
            <p:cNvPicPr preferRelativeResize="0"/>
            <p:nvPr/>
          </p:nvPicPr>
          <p:blipFill>
            <a:blip r:embed="rId3"/>
            <a:stretch>
              <a:fillRect/>
            </a:stretch>
          </p:blipFill>
          <p:spPr>
            <a:xfrm>
              <a:off x="7445529" y="2876096"/>
              <a:ext cx="1541746" cy="1505664"/>
            </a:xfrm>
            <a:prstGeom prst="rect">
              <a:avLst/>
            </a:prstGeom>
            <a:noFill/>
            <a:ln>
              <a:noFill/>
            </a:ln>
          </p:spPr>
        </p:pic>
        <p:sp>
          <p:nvSpPr>
            <p:cNvPr id="114" name="Google Shape;114;p7"/>
            <p:cNvSpPr/>
            <p:nvPr/>
          </p:nvSpPr>
          <p:spPr>
            <a:xfrm rot="-372207">
              <a:off x="8259436" y="3705061"/>
              <a:ext cx="146088" cy="14659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 name="Google Shape;115;p7"/>
            <p:cNvSpPr/>
            <p:nvPr/>
          </p:nvSpPr>
          <p:spPr>
            <a:xfrm rot="-335960">
              <a:off x="7958498" y="3711971"/>
              <a:ext cx="127095" cy="13196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6" name="Google Shape;116;p7"/>
            <p:cNvSpPr/>
            <p:nvPr/>
          </p:nvSpPr>
          <p:spPr>
            <a:xfrm>
              <a:off x="8101006" y="3969538"/>
              <a:ext cx="139200" cy="2073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8"/>
        <p:cNvGrpSpPr/>
        <p:nvPr/>
      </p:nvGrpSpPr>
      <p:grpSpPr>
        <a:xfrm>
          <a:off x="0" y="0"/>
          <a:ext cx="0" cy="0"/>
          <a:chOff x="0" y="0"/>
          <a:chExt cx="0" cy="0"/>
        </a:xfrm>
      </p:grpSpPr>
      <p:sp>
        <p:nvSpPr>
          <p:cNvPr id="159" name="Google Shape;159;p1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grpSp>
        <p:nvGrpSpPr>
          <p:cNvPr id="160" name="Google Shape;160;p11"/>
          <p:cNvGrpSpPr/>
          <p:nvPr/>
        </p:nvGrpSpPr>
        <p:grpSpPr>
          <a:xfrm>
            <a:off x="329788" y="4081200"/>
            <a:ext cx="8484419" cy="1041759"/>
            <a:chOff x="329788" y="4081200"/>
            <a:chExt cx="8484419" cy="1041759"/>
          </a:xfrm>
        </p:grpSpPr>
        <p:sp>
          <p:nvSpPr>
            <p:cNvPr id="161" name="Google Shape;161;p11"/>
            <p:cNvSpPr/>
            <p:nvPr/>
          </p:nvSpPr>
          <p:spPr>
            <a:xfrm flipH="1">
              <a:off x="248317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2" name="Google Shape;162;p11"/>
            <p:cNvSpPr/>
            <p:nvPr/>
          </p:nvSpPr>
          <p:spPr>
            <a:xfrm flipH="1">
              <a:off x="2290603"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3" name="Google Shape;163;p11"/>
            <p:cNvSpPr/>
            <p:nvPr/>
          </p:nvSpPr>
          <p:spPr>
            <a:xfrm>
              <a:off x="501300"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4" name="Google Shape;164;p11"/>
            <p:cNvSpPr/>
            <p:nvPr/>
          </p:nvSpPr>
          <p:spPr>
            <a:xfrm flipH="1">
              <a:off x="758564"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5" name="Google Shape;165;p11"/>
            <p:cNvSpPr/>
            <p:nvPr/>
          </p:nvSpPr>
          <p:spPr>
            <a:xfrm>
              <a:off x="1274015" y="4925729"/>
              <a:ext cx="168163" cy="18108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66" name="Google Shape;166;p11"/>
            <p:cNvSpPr/>
            <p:nvPr/>
          </p:nvSpPr>
          <p:spPr>
            <a:xfrm>
              <a:off x="1517285"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7" name="Google Shape;167;p11"/>
            <p:cNvSpPr/>
            <p:nvPr/>
          </p:nvSpPr>
          <p:spPr>
            <a:xfrm>
              <a:off x="31942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68" name="Google Shape;168;p11"/>
            <p:cNvSpPr/>
            <p:nvPr/>
          </p:nvSpPr>
          <p:spPr>
            <a:xfrm>
              <a:off x="33466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69" name="Google Shape;169;p11"/>
            <p:cNvSpPr/>
            <p:nvPr/>
          </p:nvSpPr>
          <p:spPr>
            <a:xfrm>
              <a:off x="4121250" y="4918525"/>
              <a:ext cx="242250" cy="122750"/>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170" name="Google Shape;170;p11"/>
            <p:cNvSpPr/>
            <p:nvPr/>
          </p:nvSpPr>
          <p:spPr>
            <a:xfrm flipH="1">
              <a:off x="39485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71" name="Google Shape;171;p11"/>
            <p:cNvSpPr/>
            <p:nvPr/>
          </p:nvSpPr>
          <p:spPr>
            <a:xfrm>
              <a:off x="8284998"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2" name="Google Shape;172;p11"/>
            <p:cNvSpPr/>
            <p:nvPr/>
          </p:nvSpPr>
          <p:spPr>
            <a:xfrm>
              <a:off x="495839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3" name="Google Shape;173;p11"/>
            <p:cNvSpPr/>
            <p:nvPr/>
          </p:nvSpPr>
          <p:spPr>
            <a:xfrm flipH="1">
              <a:off x="5893602"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4" name="Google Shape;174;p11"/>
            <p:cNvSpPr/>
            <p:nvPr/>
          </p:nvSpPr>
          <p:spPr>
            <a:xfrm flipH="1">
              <a:off x="5701028"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5" name="Google Shape;175;p11"/>
            <p:cNvSpPr/>
            <p:nvPr/>
          </p:nvSpPr>
          <p:spPr>
            <a:xfrm>
              <a:off x="4779100"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6" name="Google Shape;176;p11"/>
            <p:cNvSpPr/>
            <p:nvPr/>
          </p:nvSpPr>
          <p:spPr>
            <a:xfrm flipH="1">
              <a:off x="8479339"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7" name="Google Shape;177;p11"/>
            <p:cNvSpPr/>
            <p:nvPr/>
          </p:nvSpPr>
          <p:spPr>
            <a:xfrm>
              <a:off x="6413178" y="4925729"/>
              <a:ext cx="168163" cy="18108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78" name="Google Shape;178;p11"/>
            <p:cNvSpPr/>
            <p:nvPr/>
          </p:nvSpPr>
          <p:spPr>
            <a:xfrm>
              <a:off x="665644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9" name="Google Shape;179;p11"/>
            <p:cNvSpPr/>
            <p:nvPr/>
          </p:nvSpPr>
          <p:spPr>
            <a:xfrm rot="-772385" flipH="1">
              <a:off x="7297125" y="4931449"/>
              <a:ext cx="242258" cy="122754"/>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180" name="Google Shape;180;p11"/>
            <p:cNvSpPr/>
            <p:nvPr/>
          </p:nvSpPr>
          <p:spPr>
            <a:xfrm>
              <a:off x="7637737"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pic>
          <p:nvPicPr>
            <p:cNvPr id="181" name="Google Shape;181;p11"/>
            <p:cNvPicPr preferRelativeResize="0"/>
            <p:nvPr/>
          </p:nvPicPr>
          <p:blipFill>
            <a:blip r:embed="rId2"/>
            <a:stretch>
              <a:fillRect/>
            </a:stretch>
          </p:blipFill>
          <p:spPr>
            <a:xfrm flipH="1">
              <a:off x="5568301" y="4081200"/>
              <a:ext cx="534466" cy="874375"/>
            </a:xfrm>
            <a:prstGeom prst="rect">
              <a:avLst/>
            </a:prstGeom>
            <a:noFill/>
            <a:ln>
              <a:noFill/>
            </a:ln>
          </p:spPr>
        </p:pic>
        <p:pic>
          <p:nvPicPr>
            <p:cNvPr id="182" name="Google Shape;182;p11"/>
            <p:cNvPicPr preferRelativeResize="0"/>
            <p:nvPr/>
          </p:nvPicPr>
          <p:blipFill>
            <a:blip r:embed="rId3"/>
            <a:stretch>
              <a:fillRect/>
            </a:stretch>
          </p:blipFill>
          <p:spPr>
            <a:xfrm>
              <a:off x="2115641" y="4081200"/>
              <a:ext cx="534466" cy="874375"/>
            </a:xfrm>
            <a:prstGeom prst="rect">
              <a:avLst/>
            </a:prstGeom>
            <a:noFill/>
            <a:ln>
              <a:noFill/>
            </a:ln>
          </p:spPr>
        </p:pic>
        <p:pic>
          <p:nvPicPr>
            <p:cNvPr id="183" name="Google Shape;183;p11"/>
            <p:cNvPicPr preferRelativeResize="0"/>
            <p:nvPr/>
          </p:nvPicPr>
          <p:blipFill>
            <a:blip r:embed="rId4"/>
            <a:stretch>
              <a:fillRect/>
            </a:stretch>
          </p:blipFill>
          <p:spPr>
            <a:xfrm>
              <a:off x="1188383" y="4278497"/>
              <a:ext cx="653153" cy="677078"/>
            </a:xfrm>
            <a:prstGeom prst="rect">
              <a:avLst/>
            </a:prstGeom>
            <a:noFill/>
            <a:ln>
              <a:noFill/>
            </a:ln>
          </p:spPr>
        </p:pic>
        <p:pic>
          <p:nvPicPr>
            <p:cNvPr id="184" name="Google Shape;184;p11"/>
            <p:cNvPicPr preferRelativeResize="0"/>
            <p:nvPr/>
          </p:nvPicPr>
          <p:blipFill>
            <a:blip r:embed="rId5"/>
            <a:stretch>
              <a:fillRect/>
            </a:stretch>
          </p:blipFill>
          <p:spPr>
            <a:xfrm>
              <a:off x="3761275" y="4278497"/>
              <a:ext cx="667508" cy="677078"/>
            </a:xfrm>
            <a:prstGeom prst="rect">
              <a:avLst/>
            </a:prstGeom>
            <a:noFill/>
            <a:ln>
              <a:noFill/>
            </a:ln>
          </p:spPr>
        </p:pic>
        <p:pic>
          <p:nvPicPr>
            <p:cNvPr id="185" name="Google Shape;185;p11"/>
            <p:cNvPicPr preferRelativeResize="0"/>
            <p:nvPr/>
          </p:nvPicPr>
          <p:blipFill>
            <a:blip r:embed="rId6"/>
            <a:stretch>
              <a:fillRect/>
            </a:stretch>
          </p:blipFill>
          <p:spPr>
            <a:xfrm flipH="1">
              <a:off x="2924212" y="4256964"/>
              <a:ext cx="715358" cy="698611"/>
            </a:xfrm>
            <a:prstGeom prst="rect">
              <a:avLst/>
            </a:prstGeom>
            <a:noFill/>
            <a:ln>
              <a:noFill/>
            </a:ln>
          </p:spPr>
        </p:pic>
        <p:pic>
          <p:nvPicPr>
            <p:cNvPr id="186" name="Google Shape;186;p11"/>
            <p:cNvPicPr preferRelativeResize="0"/>
            <p:nvPr/>
          </p:nvPicPr>
          <p:blipFill>
            <a:blip r:embed="rId7"/>
            <a:stretch>
              <a:fillRect/>
            </a:stretch>
          </p:blipFill>
          <p:spPr>
            <a:xfrm>
              <a:off x="6300672" y="4256964"/>
              <a:ext cx="715358" cy="698611"/>
            </a:xfrm>
            <a:prstGeom prst="rect">
              <a:avLst/>
            </a:prstGeom>
            <a:noFill/>
            <a:ln>
              <a:noFill/>
            </a:ln>
          </p:spPr>
        </p:pic>
        <p:pic>
          <p:nvPicPr>
            <p:cNvPr id="187" name="Google Shape;187;p11"/>
            <p:cNvPicPr preferRelativeResize="0"/>
            <p:nvPr/>
          </p:nvPicPr>
          <p:blipFill>
            <a:blip r:embed="rId8"/>
            <a:stretch>
              <a:fillRect/>
            </a:stretch>
          </p:blipFill>
          <p:spPr>
            <a:xfrm>
              <a:off x="8077315" y="4445972"/>
              <a:ext cx="736891" cy="509603"/>
            </a:xfrm>
            <a:prstGeom prst="rect">
              <a:avLst/>
            </a:prstGeom>
            <a:noFill/>
            <a:ln>
              <a:noFill/>
            </a:ln>
          </p:spPr>
        </p:pic>
        <p:pic>
          <p:nvPicPr>
            <p:cNvPr id="188" name="Google Shape;188;p11"/>
            <p:cNvPicPr preferRelativeResize="0"/>
            <p:nvPr/>
          </p:nvPicPr>
          <p:blipFill>
            <a:blip r:embed="rId9"/>
            <a:stretch>
              <a:fillRect/>
            </a:stretch>
          </p:blipFill>
          <p:spPr>
            <a:xfrm>
              <a:off x="329788" y="4445972"/>
              <a:ext cx="736891" cy="509603"/>
            </a:xfrm>
            <a:prstGeom prst="rect">
              <a:avLst/>
            </a:prstGeom>
            <a:noFill/>
            <a:ln>
              <a:noFill/>
            </a:ln>
          </p:spPr>
        </p:pic>
        <p:pic>
          <p:nvPicPr>
            <p:cNvPr id="189" name="Google Shape;189;p11"/>
            <p:cNvPicPr preferRelativeResize="0"/>
            <p:nvPr/>
          </p:nvPicPr>
          <p:blipFill>
            <a:blip r:embed="rId10"/>
            <a:stretch>
              <a:fillRect/>
            </a:stretch>
          </p:blipFill>
          <p:spPr>
            <a:xfrm>
              <a:off x="4550488" y="4276104"/>
              <a:ext cx="667508" cy="679471"/>
            </a:xfrm>
            <a:prstGeom prst="rect">
              <a:avLst/>
            </a:prstGeom>
            <a:noFill/>
            <a:ln>
              <a:noFill/>
            </a:ln>
          </p:spPr>
        </p:pic>
        <p:pic>
          <p:nvPicPr>
            <p:cNvPr id="190" name="Google Shape;190;p11"/>
            <p:cNvPicPr preferRelativeResize="0"/>
            <p:nvPr/>
          </p:nvPicPr>
          <p:blipFill>
            <a:blip r:embed="rId11"/>
            <a:stretch>
              <a:fillRect/>
            </a:stretch>
          </p:blipFill>
          <p:spPr>
            <a:xfrm>
              <a:off x="7213935" y="4276104"/>
              <a:ext cx="741676" cy="679471"/>
            </a:xfrm>
            <a:prstGeom prst="rect">
              <a:avLst/>
            </a:prstGeom>
            <a:noFill/>
            <a:ln>
              <a:noFill/>
            </a:ln>
          </p:spPr>
        </p:pic>
        <p:sp>
          <p:nvSpPr>
            <p:cNvPr id="191" name="Google Shape;191;p11"/>
            <p:cNvSpPr/>
            <p:nvPr/>
          </p:nvSpPr>
          <p:spPr>
            <a:xfrm>
              <a:off x="4896942" y="4662673"/>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2" name="Google Shape;192;p11"/>
            <p:cNvSpPr/>
            <p:nvPr/>
          </p:nvSpPr>
          <p:spPr>
            <a:xfrm>
              <a:off x="4755021" y="4650887"/>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 name="Google Shape;193;p11"/>
            <p:cNvSpPr/>
            <p:nvPr/>
          </p:nvSpPr>
          <p:spPr>
            <a:xfrm>
              <a:off x="8426917" y="4646004"/>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4" name="Google Shape;194;p11"/>
            <p:cNvSpPr/>
            <p:nvPr/>
          </p:nvSpPr>
          <p:spPr>
            <a:xfrm>
              <a:off x="8284996" y="4634218"/>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5" name="Google Shape;195;p11"/>
            <p:cNvSpPr/>
            <p:nvPr/>
          </p:nvSpPr>
          <p:spPr>
            <a:xfrm>
              <a:off x="1583030" y="4529911"/>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 name="Google Shape;196;p11"/>
            <p:cNvSpPr/>
            <p:nvPr/>
          </p:nvSpPr>
          <p:spPr>
            <a:xfrm>
              <a:off x="1441108" y="4518125"/>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 name="Google Shape;197;p11"/>
            <p:cNvSpPr/>
            <p:nvPr/>
          </p:nvSpPr>
          <p:spPr>
            <a:xfrm flipH="1">
              <a:off x="5767046" y="457731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 name="Google Shape;198;p11"/>
            <p:cNvSpPr/>
            <p:nvPr/>
          </p:nvSpPr>
          <p:spPr>
            <a:xfrm flipH="1">
              <a:off x="5918283" y="456553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 name="Google Shape;199;p11"/>
            <p:cNvSpPr/>
            <p:nvPr/>
          </p:nvSpPr>
          <p:spPr>
            <a:xfrm flipH="1">
              <a:off x="3228777" y="460236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11"/>
            <p:cNvSpPr/>
            <p:nvPr/>
          </p:nvSpPr>
          <p:spPr>
            <a:xfrm flipH="1">
              <a:off x="3380014" y="459058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 name="Google Shape;201;p11"/>
            <p:cNvSpPr/>
            <p:nvPr/>
          </p:nvSpPr>
          <p:spPr>
            <a:xfrm rot="-311666">
              <a:off x="4096754" y="46304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 name="Google Shape;202;p11"/>
            <p:cNvSpPr/>
            <p:nvPr/>
          </p:nvSpPr>
          <p:spPr>
            <a:xfrm rot="-392198">
              <a:off x="3942938" y="46344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 name="Google Shape;203;p11"/>
            <p:cNvSpPr/>
            <p:nvPr/>
          </p:nvSpPr>
          <p:spPr>
            <a:xfrm rot="-311666">
              <a:off x="6638372" y="4644749"/>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 name="Google Shape;204;p11"/>
            <p:cNvSpPr/>
            <p:nvPr/>
          </p:nvSpPr>
          <p:spPr>
            <a:xfrm rot="-392198">
              <a:off x="6484557" y="4648745"/>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5" name="Google Shape;205;p11"/>
            <p:cNvSpPr/>
            <p:nvPr/>
          </p:nvSpPr>
          <p:spPr>
            <a:xfrm rot="-311666">
              <a:off x="7699854" y="46458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6" name="Google Shape;206;p11"/>
            <p:cNvSpPr/>
            <p:nvPr/>
          </p:nvSpPr>
          <p:spPr>
            <a:xfrm rot="-392198">
              <a:off x="7546038" y="46498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 name="Google Shape;207;p11"/>
            <p:cNvSpPr/>
            <p:nvPr/>
          </p:nvSpPr>
          <p:spPr>
            <a:xfrm rot="-311666">
              <a:off x="2463316" y="46057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 name="Google Shape;208;p11"/>
            <p:cNvSpPr/>
            <p:nvPr/>
          </p:nvSpPr>
          <p:spPr>
            <a:xfrm rot="-392198">
              <a:off x="2309500" y="46097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 name="Google Shape;209;p11"/>
            <p:cNvSpPr/>
            <p:nvPr/>
          </p:nvSpPr>
          <p:spPr>
            <a:xfrm rot="-311666">
              <a:off x="747579" y="4675687"/>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 name="Google Shape;210;p11"/>
            <p:cNvSpPr/>
            <p:nvPr/>
          </p:nvSpPr>
          <p:spPr>
            <a:xfrm rot="-392198">
              <a:off x="593763" y="4679682"/>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 name="Google Shape;211;p11"/>
            <p:cNvSpPr/>
            <p:nvPr/>
          </p:nvSpPr>
          <p:spPr>
            <a:xfrm rot="1498374">
              <a:off x="4099383" y="4682386"/>
              <a:ext cx="123962" cy="1381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sp>
          <p:nvSpPr>
            <p:cNvPr id="212" name="Google Shape;212;p11"/>
            <p:cNvSpPr/>
            <p:nvPr/>
          </p:nvSpPr>
          <p:spPr>
            <a:xfrm rot="2700242">
              <a:off x="579912" y="4640102"/>
              <a:ext cx="251162" cy="279858"/>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sp>
          <p:nvSpPr>
            <p:cNvPr id="213" name="Google Shape;213;p11"/>
            <p:cNvSpPr/>
            <p:nvPr/>
          </p:nvSpPr>
          <p:spPr>
            <a:xfrm>
              <a:off x="2328621" y="4644669"/>
              <a:ext cx="170700" cy="170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6533530" y="4690100"/>
              <a:ext cx="122700" cy="122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7620925" y="4750629"/>
              <a:ext cx="75900" cy="1056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8125" y="593125"/>
            <a:ext cx="6167100" cy="3963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3000"/>
              <a:buFont typeface="Walter Turncoat" panose="02000000000000000000"/>
              <a:buNone/>
              <a:defRPr sz="3000">
                <a:solidFill>
                  <a:schemeClr val="dk1"/>
                </a:solidFill>
                <a:latin typeface="Walter Turncoat" panose="02000000000000000000"/>
                <a:ea typeface="Walter Turncoat" panose="02000000000000000000"/>
                <a:cs typeface="Walter Turncoat" panose="02000000000000000000"/>
                <a:sym typeface="Walter Turncoat" panose="02000000000000000000"/>
              </a:defRPr>
            </a:lvl1pPr>
            <a:lvl2pPr lvl="1" rtl="0">
              <a:lnSpc>
                <a:spcPct val="90000"/>
              </a:lnSpc>
              <a:spcBef>
                <a:spcPts val="0"/>
              </a:spcBef>
              <a:spcAft>
                <a:spcPts val="0"/>
              </a:spcAft>
              <a:buClr>
                <a:schemeClr val="dk1"/>
              </a:buClr>
              <a:buSzPts val="3000"/>
              <a:buFont typeface="Walter Turncoat" panose="02000000000000000000"/>
              <a:buNone/>
              <a:defRPr sz="3000">
                <a:solidFill>
                  <a:schemeClr val="dk1"/>
                </a:solidFill>
                <a:latin typeface="Walter Turncoat" panose="02000000000000000000"/>
                <a:ea typeface="Walter Turncoat" panose="02000000000000000000"/>
                <a:cs typeface="Walter Turncoat" panose="02000000000000000000"/>
                <a:sym typeface="Walter Turncoat" panose="02000000000000000000"/>
              </a:defRPr>
            </a:lvl2pPr>
            <a:lvl3pPr lvl="2" rtl="0">
              <a:lnSpc>
                <a:spcPct val="90000"/>
              </a:lnSpc>
              <a:spcBef>
                <a:spcPts val="0"/>
              </a:spcBef>
              <a:spcAft>
                <a:spcPts val="0"/>
              </a:spcAft>
              <a:buClr>
                <a:schemeClr val="dk1"/>
              </a:buClr>
              <a:buSzPts val="3000"/>
              <a:buFont typeface="Walter Turncoat" panose="02000000000000000000"/>
              <a:buNone/>
              <a:defRPr sz="3000">
                <a:solidFill>
                  <a:schemeClr val="dk1"/>
                </a:solidFill>
                <a:latin typeface="Walter Turncoat" panose="02000000000000000000"/>
                <a:ea typeface="Walter Turncoat" panose="02000000000000000000"/>
                <a:cs typeface="Walter Turncoat" panose="02000000000000000000"/>
                <a:sym typeface="Walter Turncoat" panose="02000000000000000000"/>
              </a:defRPr>
            </a:lvl3pPr>
            <a:lvl4pPr lvl="3" rtl="0">
              <a:lnSpc>
                <a:spcPct val="90000"/>
              </a:lnSpc>
              <a:spcBef>
                <a:spcPts val="0"/>
              </a:spcBef>
              <a:spcAft>
                <a:spcPts val="0"/>
              </a:spcAft>
              <a:buClr>
                <a:schemeClr val="dk1"/>
              </a:buClr>
              <a:buSzPts val="3000"/>
              <a:buFont typeface="Walter Turncoat" panose="02000000000000000000"/>
              <a:buNone/>
              <a:defRPr sz="3000">
                <a:solidFill>
                  <a:schemeClr val="dk1"/>
                </a:solidFill>
                <a:latin typeface="Walter Turncoat" panose="02000000000000000000"/>
                <a:ea typeface="Walter Turncoat" panose="02000000000000000000"/>
                <a:cs typeface="Walter Turncoat" panose="02000000000000000000"/>
                <a:sym typeface="Walter Turncoat" panose="02000000000000000000"/>
              </a:defRPr>
            </a:lvl4pPr>
            <a:lvl5pPr lvl="4" rtl="0">
              <a:lnSpc>
                <a:spcPct val="90000"/>
              </a:lnSpc>
              <a:spcBef>
                <a:spcPts val="0"/>
              </a:spcBef>
              <a:spcAft>
                <a:spcPts val="0"/>
              </a:spcAft>
              <a:buClr>
                <a:schemeClr val="dk1"/>
              </a:buClr>
              <a:buSzPts val="3000"/>
              <a:buFont typeface="Walter Turncoat" panose="02000000000000000000"/>
              <a:buNone/>
              <a:defRPr sz="3000">
                <a:solidFill>
                  <a:schemeClr val="dk1"/>
                </a:solidFill>
                <a:latin typeface="Walter Turncoat" panose="02000000000000000000"/>
                <a:ea typeface="Walter Turncoat" panose="02000000000000000000"/>
                <a:cs typeface="Walter Turncoat" panose="02000000000000000000"/>
                <a:sym typeface="Walter Turncoat" panose="02000000000000000000"/>
              </a:defRPr>
            </a:lvl5pPr>
            <a:lvl6pPr lvl="5" rtl="0">
              <a:lnSpc>
                <a:spcPct val="90000"/>
              </a:lnSpc>
              <a:spcBef>
                <a:spcPts val="0"/>
              </a:spcBef>
              <a:spcAft>
                <a:spcPts val="0"/>
              </a:spcAft>
              <a:buClr>
                <a:schemeClr val="dk1"/>
              </a:buClr>
              <a:buSzPts val="3000"/>
              <a:buFont typeface="Walter Turncoat" panose="02000000000000000000"/>
              <a:buNone/>
              <a:defRPr sz="3000">
                <a:solidFill>
                  <a:schemeClr val="dk1"/>
                </a:solidFill>
                <a:latin typeface="Walter Turncoat" panose="02000000000000000000"/>
                <a:ea typeface="Walter Turncoat" panose="02000000000000000000"/>
                <a:cs typeface="Walter Turncoat" panose="02000000000000000000"/>
                <a:sym typeface="Walter Turncoat" panose="02000000000000000000"/>
              </a:defRPr>
            </a:lvl6pPr>
            <a:lvl7pPr lvl="6" rtl="0">
              <a:lnSpc>
                <a:spcPct val="90000"/>
              </a:lnSpc>
              <a:spcBef>
                <a:spcPts val="0"/>
              </a:spcBef>
              <a:spcAft>
                <a:spcPts val="0"/>
              </a:spcAft>
              <a:buClr>
                <a:schemeClr val="dk1"/>
              </a:buClr>
              <a:buSzPts val="3000"/>
              <a:buFont typeface="Walter Turncoat" panose="02000000000000000000"/>
              <a:buNone/>
              <a:defRPr sz="3000">
                <a:solidFill>
                  <a:schemeClr val="dk1"/>
                </a:solidFill>
                <a:latin typeface="Walter Turncoat" panose="02000000000000000000"/>
                <a:ea typeface="Walter Turncoat" panose="02000000000000000000"/>
                <a:cs typeface="Walter Turncoat" panose="02000000000000000000"/>
                <a:sym typeface="Walter Turncoat" panose="02000000000000000000"/>
              </a:defRPr>
            </a:lvl7pPr>
            <a:lvl8pPr lvl="7" rtl="0">
              <a:lnSpc>
                <a:spcPct val="90000"/>
              </a:lnSpc>
              <a:spcBef>
                <a:spcPts val="0"/>
              </a:spcBef>
              <a:spcAft>
                <a:spcPts val="0"/>
              </a:spcAft>
              <a:buClr>
                <a:schemeClr val="dk1"/>
              </a:buClr>
              <a:buSzPts val="3000"/>
              <a:buFont typeface="Walter Turncoat" panose="02000000000000000000"/>
              <a:buNone/>
              <a:defRPr sz="3000">
                <a:solidFill>
                  <a:schemeClr val="dk1"/>
                </a:solidFill>
                <a:latin typeface="Walter Turncoat" panose="02000000000000000000"/>
                <a:ea typeface="Walter Turncoat" panose="02000000000000000000"/>
                <a:cs typeface="Walter Turncoat" panose="02000000000000000000"/>
                <a:sym typeface="Walter Turncoat" panose="02000000000000000000"/>
              </a:defRPr>
            </a:lvl8pPr>
            <a:lvl9pPr lvl="8" rtl="0">
              <a:lnSpc>
                <a:spcPct val="90000"/>
              </a:lnSpc>
              <a:spcBef>
                <a:spcPts val="0"/>
              </a:spcBef>
              <a:spcAft>
                <a:spcPts val="0"/>
              </a:spcAft>
              <a:buClr>
                <a:schemeClr val="dk1"/>
              </a:buClr>
              <a:buSzPts val="3000"/>
              <a:buFont typeface="Walter Turncoat" panose="02000000000000000000"/>
              <a:buNone/>
              <a:defRPr sz="3000">
                <a:solidFill>
                  <a:schemeClr val="dk1"/>
                </a:solidFill>
                <a:latin typeface="Walter Turncoat" panose="02000000000000000000"/>
                <a:ea typeface="Walter Turncoat" panose="02000000000000000000"/>
                <a:cs typeface="Walter Turncoat" panose="02000000000000000000"/>
                <a:sym typeface="Walter Turncoat" panose="02000000000000000000"/>
              </a:defRPr>
            </a:lvl9pPr>
          </a:lstStyle>
          <a:p>
            <a:endParaRPr/>
          </a:p>
        </p:txBody>
      </p:sp>
      <p:sp>
        <p:nvSpPr>
          <p:cNvPr id="7" name="Google Shape;7;p1"/>
          <p:cNvSpPr txBox="1">
            <a:spLocks noGrp="1"/>
          </p:cNvSpPr>
          <p:nvPr>
            <p:ph type="body" idx="1"/>
          </p:nvPr>
        </p:nvSpPr>
        <p:spPr>
          <a:xfrm>
            <a:off x="548125" y="1271600"/>
            <a:ext cx="6167100" cy="32979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1"/>
              </a:buClr>
              <a:buSzPts val="2000"/>
              <a:buFont typeface="Nunito"/>
              <a:buChar char="➜"/>
              <a:defRPr sz="2400">
                <a:solidFill>
                  <a:schemeClr val="dk2"/>
                </a:solidFill>
                <a:latin typeface="Nunito"/>
                <a:ea typeface="Nunito"/>
                <a:cs typeface="Nunito"/>
                <a:sym typeface="Nunito"/>
              </a:defRPr>
            </a:lvl1pPr>
            <a:lvl2pPr marL="914400" lvl="1"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2pPr>
            <a:lvl3pPr marL="1371600" lvl="2"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3pPr>
            <a:lvl4pPr marL="1828800" lvl="3"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4pPr>
            <a:lvl5pPr marL="2286000" lvl="4"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5pPr>
            <a:lvl6pPr marL="2743200" lvl="5"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6pPr>
            <a:lvl7pPr marL="3200400" lvl="6"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7pPr>
            <a:lvl8pPr marL="3657600" lvl="7"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8pPr>
            <a:lvl9pPr marL="4114800" lvl="8" indent="-381000" rtl="0">
              <a:lnSpc>
                <a:spcPct val="115000"/>
              </a:lnSpc>
              <a:spcBef>
                <a:spcPts val="800"/>
              </a:spcBef>
              <a:spcAft>
                <a:spcPts val="800"/>
              </a:spcAft>
              <a:buClr>
                <a:schemeClr val="dk2"/>
              </a:buClr>
              <a:buSzPts val="2400"/>
              <a:buFont typeface="Nunito"/>
              <a:buChar char="■"/>
              <a:defRPr sz="24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04384" y="199526"/>
            <a:ext cx="548700" cy="393600"/>
          </a:xfrm>
          <a:prstGeom prst="rect">
            <a:avLst/>
          </a:prstGeom>
          <a:noFill/>
          <a:ln>
            <a:noFill/>
          </a:ln>
        </p:spPr>
        <p:txBody>
          <a:bodyPr spcFirstLastPara="1" wrap="square" lIns="0" tIns="0" rIns="0" bIns="0" anchor="t" anchorCtr="0">
            <a:noAutofit/>
          </a:bodyPr>
          <a:lstStyle>
            <a:lvl1pPr lvl="0" algn="r" rtl="0">
              <a:buNone/>
              <a:defRPr sz="1300">
                <a:solidFill>
                  <a:schemeClr val="lt2"/>
                </a:solidFill>
                <a:latin typeface="Walter Turncoat" panose="02000000000000000000"/>
                <a:ea typeface="Walter Turncoat" panose="02000000000000000000"/>
                <a:cs typeface="Walter Turncoat" panose="02000000000000000000"/>
                <a:sym typeface="Walter Turncoat" panose="02000000000000000000"/>
              </a:defRPr>
            </a:lvl1pPr>
            <a:lvl2pPr lvl="1" algn="r" rtl="0">
              <a:buNone/>
              <a:defRPr sz="1300">
                <a:solidFill>
                  <a:schemeClr val="lt2"/>
                </a:solidFill>
                <a:latin typeface="Walter Turncoat" panose="02000000000000000000"/>
                <a:ea typeface="Walter Turncoat" panose="02000000000000000000"/>
                <a:cs typeface="Walter Turncoat" panose="02000000000000000000"/>
                <a:sym typeface="Walter Turncoat" panose="02000000000000000000"/>
              </a:defRPr>
            </a:lvl2pPr>
            <a:lvl3pPr lvl="2" algn="r" rtl="0">
              <a:buNone/>
              <a:defRPr sz="1300">
                <a:solidFill>
                  <a:schemeClr val="lt2"/>
                </a:solidFill>
                <a:latin typeface="Walter Turncoat" panose="02000000000000000000"/>
                <a:ea typeface="Walter Turncoat" panose="02000000000000000000"/>
                <a:cs typeface="Walter Turncoat" panose="02000000000000000000"/>
                <a:sym typeface="Walter Turncoat" panose="02000000000000000000"/>
              </a:defRPr>
            </a:lvl3pPr>
            <a:lvl4pPr lvl="3" algn="r" rtl="0">
              <a:buNone/>
              <a:defRPr sz="1300">
                <a:solidFill>
                  <a:schemeClr val="lt2"/>
                </a:solidFill>
                <a:latin typeface="Walter Turncoat" panose="02000000000000000000"/>
                <a:ea typeface="Walter Turncoat" panose="02000000000000000000"/>
                <a:cs typeface="Walter Turncoat" panose="02000000000000000000"/>
                <a:sym typeface="Walter Turncoat" panose="02000000000000000000"/>
              </a:defRPr>
            </a:lvl4pPr>
            <a:lvl5pPr lvl="4" algn="r" rtl="0">
              <a:buNone/>
              <a:defRPr sz="1300">
                <a:solidFill>
                  <a:schemeClr val="lt2"/>
                </a:solidFill>
                <a:latin typeface="Walter Turncoat" panose="02000000000000000000"/>
                <a:ea typeface="Walter Turncoat" panose="02000000000000000000"/>
                <a:cs typeface="Walter Turncoat" panose="02000000000000000000"/>
                <a:sym typeface="Walter Turncoat" panose="02000000000000000000"/>
              </a:defRPr>
            </a:lvl5pPr>
            <a:lvl6pPr lvl="5" algn="r" rtl="0">
              <a:buNone/>
              <a:defRPr sz="1300">
                <a:solidFill>
                  <a:schemeClr val="lt2"/>
                </a:solidFill>
                <a:latin typeface="Walter Turncoat" panose="02000000000000000000"/>
                <a:ea typeface="Walter Turncoat" panose="02000000000000000000"/>
                <a:cs typeface="Walter Turncoat" panose="02000000000000000000"/>
                <a:sym typeface="Walter Turncoat" panose="02000000000000000000"/>
              </a:defRPr>
            </a:lvl6pPr>
            <a:lvl7pPr lvl="6" algn="r" rtl="0">
              <a:buNone/>
              <a:defRPr sz="1300">
                <a:solidFill>
                  <a:schemeClr val="lt2"/>
                </a:solidFill>
                <a:latin typeface="Walter Turncoat" panose="02000000000000000000"/>
                <a:ea typeface="Walter Turncoat" panose="02000000000000000000"/>
                <a:cs typeface="Walter Turncoat" panose="02000000000000000000"/>
                <a:sym typeface="Walter Turncoat" panose="02000000000000000000"/>
              </a:defRPr>
            </a:lvl7pPr>
            <a:lvl8pPr lvl="7" algn="r" rtl="0">
              <a:buNone/>
              <a:defRPr sz="1300">
                <a:solidFill>
                  <a:schemeClr val="lt2"/>
                </a:solidFill>
                <a:latin typeface="Walter Turncoat" panose="02000000000000000000"/>
                <a:ea typeface="Walter Turncoat" panose="02000000000000000000"/>
                <a:cs typeface="Walter Turncoat" panose="02000000000000000000"/>
                <a:sym typeface="Walter Turncoat" panose="02000000000000000000"/>
              </a:defRPr>
            </a:lvl8pPr>
            <a:lvl9pPr lvl="8" algn="r" rtl="0">
              <a:buNone/>
              <a:defRPr sz="1300">
                <a:solidFill>
                  <a:schemeClr val="lt2"/>
                </a:solidFill>
                <a:latin typeface="Walter Turncoat" panose="02000000000000000000"/>
                <a:ea typeface="Walter Turncoat" panose="02000000000000000000"/>
                <a:cs typeface="Walter Turncoat" panose="02000000000000000000"/>
                <a:sym typeface="Walter Turncoat" panose="020000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3"/>
          <p:cNvSpPr txBox="1">
            <a:spLocks noGrp="1"/>
          </p:cNvSpPr>
          <p:nvPr>
            <p:ph type="ctrTitle"/>
          </p:nvPr>
        </p:nvSpPr>
        <p:spPr>
          <a:xfrm>
            <a:off x="2323325" y="793100"/>
            <a:ext cx="4497300" cy="355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LẬP TRÌNH HƯỚNG ĐỐI TƯỢNG</a:t>
            </a:r>
            <a:br>
              <a:rPr lang="en-US" dirty="0"/>
            </a:br>
            <a:r>
              <a:rPr lang="en-US" dirty="0"/>
              <a:t>-</a:t>
            </a:r>
            <a:br>
              <a:rPr lang="en-US" dirty="0"/>
            </a:br>
            <a:r>
              <a:rPr lang="en-US" dirty="0"/>
              <a:t>BÁO CÁO ĐỒ ÁN</a:t>
            </a:r>
            <a:endParaRPr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a:t>
            </a:r>
            <a:r>
              <a:rPr lang="en-US" dirty="0" err="1"/>
              <a:t>Yêu</a:t>
            </a:r>
            <a:r>
              <a:rPr lang="en-US" dirty="0"/>
              <a:t> </a:t>
            </a:r>
            <a:r>
              <a:rPr lang="en-US" dirty="0" err="1"/>
              <a:t>cầu</a:t>
            </a:r>
            <a:r>
              <a:rPr lang="en-US" dirty="0"/>
              <a:t> </a:t>
            </a:r>
            <a:r>
              <a:rPr lang="en-US" dirty="0" err="1"/>
              <a:t>về</a:t>
            </a:r>
            <a:r>
              <a:rPr lang="en-US" dirty="0"/>
              <a:t> </a:t>
            </a:r>
            <a:r>
              <a:rPr lang="en-US" dirty="0" err="1"/>
              <a:t>chức</a:t>
            </a:r>
            <a:r>
              <a:rPr lang="en-US" dirty="0"/>
              <a:t> </a:t>
            </a:r>
            <a:r>
              <a:rPr lang="en-US" dirty="0" err="1"/>
              <a:t>năng</a:t>
            </a:r>
            <a:r>
              <a:rPr lang="en-US" dirty="0"/>
              <a:t/>
            </a:r>
            <a:br>
              <a:rPr lang="en-US" dirty="0"/>
            </a:br>
            <a:endParaRPr lang="en-US" dirty="0"/>
          </a:p>
        </p:txBody>
      </p:sp>
      <p:sp>
        <p:nvSpPr>
          <p:cNvPr id="3" name="Text Placeholder 2"/>
          <p:cNvSpPr>
            <a:spLocks noGrp="1"/>
          </p:cNvSpPr>
          <p:nvPr>
            <p:ph type="body" idx="1"/>
          </p:nvPr>
        </p:nvSpPr>
        <p:spPr/>
        <p:txBody>
          <a:bodyPr/>
          <a:lstStyle/>
          <a:p>
            <a:r>
              <a:rPr lang="vi-VN" sz="1800" dirty="0">
                <a:solidFill>
                  <a:schemeClr val="accent5">
                    <a:lumMod val="60000"/>
                    <a:lumOff val="40000"/>
                  </a:schemeClr>
                </a:solidFill>
              </a:rPr>
              <a:t>Tính năng lưu trữ </a:t>
            </a:r>
            <a:endParaRPr lang="en-US" sz="1800" dirty="0">
              <a:solidFill>
                <a:schemeClr val="accent5">
                  <a:lumMod val="60000"/>
                  <a:lumOff val="40000"/>
                </a:schemeClr>
              </a:solidFill>
            </a:endParaRPr>
          </a:p>
          <a:p>
            <a:pPr marL="114300" indent="0">
              <a:buNone/>
            </a:pPr>
            <a:r>
              <a:rPr lang="en-US" sz="1800" dirty="0">
                <a:solidFill>
                  <a:schemeClr val="accent5">
                    <a:lumMod val="60000"/>
                    <a:lumOff val="40000"/>
                  </a:schemeClr>
                </a:solidFill>
              </a:rPr>
              <a:t>L</a:t>
            </a:r>
            <a:r>
              <a:rPr lang="vi-VN" dirty="0"/>
              <a:t>à yêu cầu quan trọng nhất của hệ thống là cơ sở đ</a:t>
            </a:r>
            <a:r>
              <a:rPr lang="en-US" dirty="0"/>
              <a:t>ể</a:t>
            </a:r>
            <a:r>
              <a:rPr lang="vi-VN" dirty="0"/>
              <a:t> thực hiện phần lớn các tính năng của hệ thống</a:t>
            </a:r>
            <a:endParaRPr lang="en-US" dirty="0"/>
          </a:p>
        </p:txBody>
      </p:sp>
      <p:sp>
        <p:nvSpPr>
          <p:cNvPr id="4" name="Text Placeholder 3"/>
          <p:cNvSpPr>
            <a:spLocks noGrp="1"/>
          </p:cNvSpPr>
          <p:nvPr>
            <p:ph type="body" idx="2"/>
          </p:nvPr>
        </p:nvSpPr>
        <p:spPr/>
        <p:txBody>
          <a:bodyPr/>
          <a:lstStyle/>
          <a:p>
            <a:r>
              <a:rPr lang="en-US" dirty="0" err="1">
                <a:solidFill>
                  <a:schemeClr val="accent5">
                    <a:lumMod val="60000"/>
                    <a:lumOff val="40000"/>
                  </a:schemeClr>
                </a:solidFill>
              </a:rPr>
              <a:t>Chức</a:t>
            </a:r>
            <a:r>
              <a:rPr lang="en-US" dirty="0">
                <a:solidFill>
                  <a:schemeClr val="accent5">
                    <a:lumMod val="60000"/>
                    <a:lumOff val="40000"/>
                  </a:schemeClr>
                </a:solidFill>
              </a:rPr>
              <a:t> </a:t>
            </a:r>
            <a:r>
              <a:rPr lang="en-US" dirty="0" err="1">
                <a:solidFill>
                  <a:schemeClr val="accent5">
                    <a:lumMod val="60000"/>
                    <a:lumOff val="40000"/>
                  </a:schemeClr>
                </a:solidFill>
              </a:rPr>
              <a:t>năng</a:t>
            </a:r>
            <a:r>
              <a:rPr lang="en-US" dirty="0">
                <a:solidFill>
                  <a:schemeClr val="accent5">
                    <a:lumMod val="60000"/>
                    <a:lumOff val="40000"/>
                  </a:schemeClr>
                </a:solidFill>
              </a:rPr>
              <a:t> </a:t>
            </a:r>
            <a:r>
              <a:rPr lang="en-US" dirty="0" err="1">
                <a:solidFill>
                  <a:schemeClr val="accent5">
                    <a:lumMod val="60000"/>
                    <a:lumOff val="40000"/>
                  </a:schemeClr>
                </a:solidFill>
              </a:rPr>
              <a:t>tra</a:t>
            </a:r>
            <a:r>
              <a:rPr lang="en-US" dirty="0">
                <a:solidFill>
                  <a:schemeClr val="accent5">
                    <a:lumMod val="60000"/>
                    <a:lumOff val="40000"/>
                  </a:schemeClr>
                </a:solidFill>
              </a:rPr>
              <a:t> </a:t>
            </a:r>
            <a:r>
              <a:rPr lang="en-US" dirty="0" err="1">
                <a:solidFill>
                  <a:schemeClr val="accent5">
                    <a:lumMod val="60000"/>
                    <a:lumOff val="40000"/>
                  </a:schemeClr>
                </a:solidFill>
              </a:rPr>
              <a:t>cứu</a:t>
            </a:r>
            <a:endParaRPr lang="en-US" dirty="0">
              <a:solidFill>
                <a:schemeClr val="accent5">
                  <a:lumMod val="60000"/>
                  <a:lumOff val="40000"/>
                </a:schemeClr>
              </a:solidFill>
            </a:endParaRPr>
          </a:p>
          <a:p>
            <a:pPr marL="101600" indent="0">
              <a:buNone/>
            </a:pPr>
            <a:r>
              <a:rPr lang="en-US" dirty="0"/>
              <a:t>T</a:t>
            </a:r>
            <a:r>
              <a:rPr lang="vi-VN" dirty="0"/>
              <a:t>ra cứu hàng tồn kho, hàng bị lỗi, hay số lượng nhập tại một thời điểm bất kì…</a:t>
            </a:r>
            <a:endParaRPr lang="en-US" dirty="0"/>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
        <p:nvSpPr>
          <p:cNvPr id="6" name="Text Placeholder 5"/>
          <p:cNvSpPr>
            <a:spLocks noGrp="1"/>
          </p:cNvSpPr>
          <p:nvPr>
            <p:ph type="body" idx="3"/>
          </p:nvPr>
        </p:nvSpPr>
        <p:spPr/>
        <p:txBody>
          <a:bodyPr/>
          <a:lstStyle/>
          <a:p>
            <a:r>
              <a:rPr lang="en-US" dirty="0" err="1">
                <a:solidFill>
                  <a:schemeClr val="accent5">
                    <a:lumMod val="60000"/>
                    <a:lumOff val="40000"/>
                  </a:schemeClr>
                </a:solidFill>
              </a:rPr>
              <a:t>Chức</a:t>
            </a:r>
            <a:r>
              <a:rPr lang="en-US" dirty="0">
                <a:solidFill>
                  <a:schemeClr val="accent5">
                    <a:lumMod val="60000"/>
                    <a:lumOff val="40000"/>
                  </a:schemeClr>
                </a:solidFill>
              </a:rPr>
              <a:t> </a:t>
            </a:r>
            <a:r>
              <a:rPr lang="en-US" dirty="0" err="1">
                <a:solidFill>
                  <a:schemeClr val="accent5">
                    <a:lumMod val="60000"/>
                    <a:lumOff val="40000"/>
                  </a:schemeClr>
                </a:solidFill>
              </a:rPr>
              <a:t>năng</a:t>
            </a:r>
            <a:r>
              <a:rPr lang="en-US" dirty="0">
                <a:solidFill>
                  <a:schemeClr val="accent5">
                    <a:lumMod val="60000"/>
                    <a:lumOff val="40000"/>
                  </a:schemeClr>
                </a:solidFill>
              </a:rPr>
              <a:t> </a:t>
            </a:r>
            <a:r>
              <a:rPr lang="en-US" dirty="0" err="1">
                <a:solidFill>
                  <a:schemeClr val="accent5">
                    <a:lumMod val="60000"/>
                    <a:lumOff val="40000"/>
                  </a:schemeClr>
                </a:solidFill>
              </a:rPr>
              <a:t>tự</a:t>
            </a:r>
            <a:r>
              <a:rPr lang="en-US" dirty="0">
                <a:solidFill>
                  <a:schemeClr val="accent5">
                    <a:lumMod val="60000"/>
                    <a:lumOff val="40000"/>
                  </a:schemeClr>
                </a:solidFill>
              </a:rPr>
              <a:t> </a:t>
            </a:r>
            <a:r>
              <a:rPr lang="en-US" dirty="0" err="1">
                <a:solidFill>
                  <a:schemeClr val="accent5">
                    <a:lumMod val="60000"/>
                    <a:lumOff val="40000"/>
                  </a:schemeClr>
                </a:solidFill>
              </a:rPr>
              <a:t>động</a:t>
            </a:r>
            <a:endParaRPr lang="en-US" dirty="0">
              <a:solidFill>
                <a:schemeClr val="accent5">
                  <a:lumMod val="60000"/>
                  <a:lumOff val="40000"/>
                </a:schemeClr>
              </a:solidFill>
            </a:endParaRPr>
          </a:p>
          <a:p>
            <a:pPr marL="101600" indent="0">
              <a:buNone/>
            </a:pPr>
            <a:r>
              <a:rPr lang="en-US" dirty="0" err="1"/>
              <a:t>Tự</a:t>
            </a:r>
            <a:r>
              <a:rPr lang="en-US" dirty="0"/>
              <a:t> </a:t>
            </a:r>
            <a:r>
              <a:rPr lang="en-US" dirty="0" err="1"/>
              <a:t>động</a:t>
            </a:r>
            <a:r>
              <a:rPr lang="en-US" dirty="0"/>
              <a:t> </a:t>
            </a:r>
            <a:r>
              <a:rPr lang="en-US" dirty="0" err="1"/>
              <a:t>tính</a:t>
            </a:r>
            <a:r>
              <a:rPr lang="en-US" dirty="0"/>
              <a:t> </a:t>
            </a:r>
            <a:r>
              <a:rPr lang="en-US" dirty="0" err="1"/>
              <a:t>toán</a:t>
            </a:r>
            <a:r>
              <a:rPr lang="en-US" dirty="0"/>
              <a:t> </a:t>
            </a:r>
            <a:r>
              <a:rPr lang="en-US" dirty="0" err="1"/>
              <a:t>hàng</a:t>
            </a:r>
            <a:r>
              <a:rPr lang="en-US" dirty="0"/>
              <a:t> </a:t>
            </a:r>
            <a:r>
              <a:rPr lang="en-US" dirty="0" err="1"/>
              <a:t>tồn</a:t>
            </a:r>
            <a:r>
              <a:rPr lang="en-US" dirty="0"/>
              <a:t> </a:t>
            </a:r>
            <a:r>
              <a:rPr lang="en-US" dirty="0" err="1"/>
              <a:t>kho</a:t>
            </a:r>
            <a:r>
              <a:rPr lang="en-US" dirty="0"/>
              <a:t>, </a:t>
            </a:r>
            <a:r>
              <a:rPr lang="en-US" dirty="0" err="1"/>
              <a:t>sản</a:t>
            </a:r>
            <a:r>
              <a:rPr lang="en-US" dirty="0"/>
              <a:t> </a:t>
            </a:r>
            <a:r>
              <a:rPr lang="en-US" dirty="0" err="1"/>
              <a:t>phẩm</a:t>
            </a:r>
            <a:r>
              <a:rPr lang="en-US" dirty="0"/>
              <a:t> </a:t>
            </a:r>
            <a:r>
              <a:rPr lang="en-US" dirty="0" err="1"/>
              <a:t>bị</a:t>
            </a:r>
            <a:r>
              <a:rPr lang="en-US" dirty="0"/>
              <a:t> </a:t>
            </a:r>
            <a:r>
              <a:rPr lang="en-US" dirty="0" err="1"/>
              <a:t>lỗi</a:t>
            </a:r>
            <a:r>
              <a:rPr lang="en-US" dirty="0"/>
              <a:t>, </a:t>
            </a:r>
            <a:r>
              <a:rPr lang="en-US" dirty="0" err="1"/>
              <a:t>tự</a:t>
            </a:r>
            <a:r>
              <a:rPr lang="en-US" dirty="0"/>
              <a:t> </a:t>
            </a:r>
            <a:r>
              <a:rPr lang="en-US" dirty="0" err="1"/>
              <a:t>động</a:t>
            </a:r>
            <a:r>
              <a:rPr lang="en-US" dirty="0"/>
              <a:t> </a:t>
            </a:r>
            <a:r>
              <a:rPr lang="en-US" dirty="0" err="1"/>
              <a:t>xuất</a:t>
            </a:r>
            <a:r>
              <a:rPr lang="en-US" dirty="0"/>
              <a:t> </a:t>
            </a:r>
            <a:r>
              <a:rPr lang="en-US" dirty="0" err="1"/>
              <a:t>và</a:t>
            </a:r>
            <a:r>
              <a:rPr lang="en-US" dirty="0"/>
              <a:t> </a:t>
            </a:r>
            <a:r>
              <a:rPr lang="en-US" dirty="0" err="1"/>
              <a:t>báo</a:t>
            </a:r>
            <a:r>
              <a:rPr lang="en-US" dirty="0"/>
              <a:t> </a:t>
            </a:r>
            <a:r>
              <a:rPr lang="en-US" dirty="0" err="1"/>
              <a:t>cáo</a:t>
            </a:r>
            <a:endParaRPr lang="en-US" dirty="0"/>
          </a:p>
          <a:p>
            <a:endParaRPr lang="en-US" dirty="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2.2 YÊU CẦU PHI CHỨC NĂNG</a:t>
            </a:r>
          </a:p>
        </p:txBody>
      </p:sp>
      <p:sp>
        <p:nvSpPr>
          <p:cNvPr id="6" name="Text Placeholder 5"/>
          <p:cNvSpPr>
            <a:spLocks noGrp="1"/>
          </p:cNvSpPr>
          <p:nvPr>
            <p:ph type="body" idx="1"/>
          </p:nvPr>
        </p:nvSpPr>
        <p:spPr/>
        <p:txBody>
          <a:bodyPr/>
          <a:lstStyle/>
          <a:p>
            <a:r>
              <a:rPr lang="en-US" dirty="0"/>
              <a:t>YÊU CẦU VỀ GIAO DIỆN:</a:t>
            </a:r>
          </a:p>
          <a:p>
            <a:pPr marL="101600" indent="0">
              <a:buNone/>
            </a:pPr>
            <a:r>
              <a:rPr lang="en-US" sz="1800" dirty="0"/>
              <a:t>G</a:t>
            </a:r>
            <a:r>
              <a:rPr lang="vi-VN" sz="1800" dirty="0"/>
              <a:t>iao diện quản lý đơn giản giúp người dùng dễ thao tác và sử dụng</a:t>
            </a:r>
          </a:p>
        </p:txBody>
      </p:sp>
      <p:sp>
        <p:nvSpPr>
          <p:cNvPr id="7" name="Text Placeholder 6"/>
          <p:cNvSpPr>
            <a:spLocks noGrp="1"/>
          </p:cNvSpPr>
          <p:nvPr>
            <p:ph type="body" idx="2"/>
          </p:nvPr>
        </p:nvSpPr>
        <p:spPr>
          <a:xfrm>
            <a:off x="4941125" y="997511"/>
            <a:ext cx="2509800" cy="2889300"/>
          </a:xfrm>
        </p:spPr>
        <p:txBody>
          <a:bodyPr/>
          <a:lstStyle/>
          <a:p>
            <a:r>
              <a:rPr lang="en-US" dirty="0"/>
              <a:t>YÊU CẦU VỀ CHẤT LƯỢNG:</a:t>
            </a:r>
          </a:p>
          <a:p>
            <a:pPr>
              <a:buFont typeface="Wingdings" panose="05000000000000000000" pitchFamily="2" charset="2"/>
              <a:buChar char="q"/>
            </a:pPr>
            <a:r>
              <a:rPr lang="vi-VN" sz="1800" dirty="0"/>
              <a:t>Tính hiệu quả:</a:t>
            </a:r>
          </a:p>
          <a:p>
            <a:pPr marL="101600" indent="0">
              <a:buNone/>
            </a:pPr>
            <a:r>
              <a:rPr lang="vi-VN" sz="1800" dirty="0"/>
              <a:t>•Đáp ứng đầy đủ các chức năng</a:t>
            </a:r>
          </a:p>
          <a:p>
            <a:pPr marL="101600" indent="0">
              <a:buNone/>
            </a:pPr>
            <a:r>
              <a:rPr lang="vi-VN" sz="1800" dirty="0"/>
              <a:t>•Hoạt động ổn định và đáng tin cậy</a:t>
            </a:r>
          </a:p>
          <a:p>
            <a:pPr>
              <a:buFont typeface="Wingdings" panose="05000000000000000000" pitchFamily="2" charset="2"/>
              <a:buChar char="q"/>
            </a:pPr>
            <a:r>
              <a:rPr lang="vi-VN" sz="1800" dirty="0"/>
              <a:t>Tính tương thích</a:t>
            </a:r>
          </a:p>
          <a:p>
            <a:pPr marL="101600" indent="0">
              <a:buNone/>
            </a:pPr>
            <a:r>
              <a:rPr lang="vi-VN" sz="1800" dirty="0"/>
              <a:t>•Hoạt động tốt trên windows 7, 8, 8.1, 10</a:t>
            </a:r>
          </a:p>
          <a:p>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
        <p:nvSpPr>
          <p:cNvPr id="4" name="TextBox 3"/>
          <p:cNvSpPr txBox="1"/>
          <p:nvPr/>
        </p:nvSpPr>
        <p:spPr>
          <a:xfrm>
            <a:off x="1732845" y="199526"/>
            <a:ext cx="5678310" cy="507831"/>
          </a:xfrm>
          <a:prstGeom prst="rect">
            <a:avLst/>
          </a:prstGeom>
          <a:noFill/>
        </p:spPr>
        <p:txBody>
          <a:bodyPr wrap="square">
            <a:spAutoFit/>
          </a:bodyPr>
          <a:lstStyle/>
          <a:p>
            <a:pPr algn="ctr">
              <a:lnSpc>
                <a:spcPct val="90000"/>
              </a:lnSpc>
              <a:buClr>
                <a:schemeClr val="dk1"/>
              </a:buClr>
              <a:buSzPts val="3000"/>
            </a:pPr>
            <a:r>
              <a:rPr lang="en-US" sz="3000" dirty="0">
                <a:solidFill>
                  <a:schemeClr val="dk1"/>
                </a:solidFill>
                <a:latin typeface="Walter Turncoat" panose="02000000000000000000"/>
                <a:sym typeface="Walter Turncoat" panose="02000000000000000000"/>
              </a:rPr>
              <a:t>2.3 </a:t>
            </a:r>
            <a:r>
              <a:rPr lang="en-US" sz="3000" dirty="0" err="1">
                <a:solidFill>
                  <a:schemeClr val="dk1"/>
                </a:solidFill>
                <a:latin typeface="Walter Turncoat" panose="02000000000000000000"/>
                <a:sym typeface="Walter Turncoat" panose="02000000000000000000"/>
              </a:rPr>
              <a:t>Các</a:t>
            </a:r>
            <a:r>
              <a:rPr lang="en-US" sz="3000" dirty="0">
                <a:solidFill>
                  <a:schemeClr val="dk1"/>
                </a:solidFill>
                <a:latin typeface="Walter Turncoat" panose="02000000000000000000"/>
                <a:sym typeface="Walter Turncoat" panose="02000000000000000000"/>
              </a:rPr>
              <a:t> </a:t>
            </a:r>
            <a:r>
              <a:rPr lang="en-US" sz="3000" dirty="0" err="1">
                <a:solidFill>
                  <a:schemeClr val="dk1"/>
                </a:solidFill>
                <a:latin typeface="Walter Turncoat" panose="02000000000000000000"/>
                <a:sym typeface="Walter Turncoat" panose="02000000000000000000"/>
              </a:rPr>
              <a:t>chức</a:t>
            </a:r>
            <a:r>
              <a:rPr lang="en-US" sz="3000" dirty="0">
                <a:solidFill>
                  <a:schemeClr val="dk1"/>
                </a:solidFill>
                <a:latin typeface="Walter Turncoat" panose="02000000000000000000"/>
                <a:sym typeface="Walter Turncoat" panose="02000000000000000000"/>
              </a:rPr>
              <a:t> </a:t>
            </a:r>
            <a:r>
              <a:rPr lang="en-US" sz="3000" dirty="0" err="1">
                <a:solidFill>
                  <a:schemeClr val="dk1"/>
                </a:solidFill>
                <a:latin typeface="Walter Turncoat" panose="02000000000000000000"/>
                <a:sym typeface="Walter Turncoat" panose="02000000000000000000"/>
              </a:rPr>
              <a:t>năng</a:t>
            </a:r>
            <a:r>
              <a:rPr lang="en-US" sz="3000" dirty="0">
                <a:solidFill>
                  <a:schemeClr val="dk1"/>
                </a:solidFill>
                <a:latin typeface="Walter Turncoat" panose="02000000000000000000"/>
                <a:sym typeface="Walter Turncoat" panose="02000000000000000000"/>
              </a:rPr>
              <a:t> </a:t>
            </a:r>
          </a:p>
        </p:txBody>
      </p:sp>
      <p:sp>
        <p:nvSpPr>
          <p:cNvPr id="6" name="TextBox 5"/>
          <p:cNvSpPr txBox="1"/>
          <p:nvPr/>
        </p:nvSpPr>
        <p:spPr>
          <a:xfrm>
            <a:off x="745068" y="1225108"/>
            <a:ext cx="3127022" cy="2267585"/>
          </a:xfrm>
          <a:prstGeom prst="rect">
            <a:avLst/>
          </a:prstGeom>
          <a:noFill/>
        </p:spPr>
        <p:txBody>
          <a:bodyPr wrap="square">
            <a:spAutoFit/>
          </a:bodyPr>
          <a:lstStyle/>
          <a:p>
            <a:pPr marL="457200" indent="-342900">
              <a:lnSpc>
                <a:spcPct val="115000"/>
              </a:lnSpc>
              <a:buClr>
                <a:schemeClr val="accent1"/>
              </a:buClr>
              <a:buSzPts val="1800"/>
              <a:buFont typeface="Nunito"/>
              <a:buChar char="➜"/>
            </a:pPr>
            <a:r>
              <a:rPr lang="en-US" sz="1800" dirty="0" err="1">
                <a:solidFill>
                  <a:schemeClr val="accent5">
                    <a:lumMod val="60000"/>
                    <a:lumOff val="40000"/>
                  </a:schemeClr>
                </a:solidFill>
                <a:latin typeface="Nunito"/>
                <a:sym typeface="Nunito"/>
              </a:rPr>
              <a:t>Quản</a:t>
            </a:r>
            <a:r>
              <a:rPr lang="en-US" sz="1800" dirty="0">
                <a:solidFill>
                  <a:schemeClr val="accent5">
                    <a:lumMod val="60000"/>
                    <a:lumOff val="40000"/>
                  </a:schemeClr>
                </a:solidFill>
                <a:latin typeface="Nunito"/>
                <a:sym typeface="Nunito"/>
              </a:rPr>
              <a:t> </a:t>
            </a:r>
            <a:r>
              <a:rPr lang="en-US" sz="1800" dirty="0" err="1">
                <a:solidFill>
                  <a:schemeClr val="accent5">
                    <a:lumMod val="60000"/>
                    <a:lumOff val="40000"/>
                  </a:schemeClr>
                </a:solidFill>
                <a:latin typeface="Nunito"/>
                <a:sym typeface="Nunito"/>
              </a:rPr>
              <a:t>lý</a:t>
            </a:r>
            <a:r>
              <a:rPr lang="en-US" sz="1800" dirty="0">
                <a:solidFill>
                  <a:schemeClr val="accent5">
                    <a:lumMod val="60000"/>
                    <a:lumOff val="40000"/>
                  </a:schemeClr>
                </a:solidFill>
                <a:latin typeface="Nunito"/>
                <a:sym typeface="Nunito"/>
              </a:rPr>
              <a:t> </a:t>
            </a:r>
            <a:r>
              <a:rPr lang="en-US" sz="1800" dirty="0" err="1">
                <a:solidFill>
                  <a:schemeClr val="accent5">
                    <a:lumMod val="60000"/>
                    <a:lumOff val="40000"/>
                  </a:schemeClr>
                </a:solidFill>
                <a:latin typeface="Nunito"/>
                <a:sym typeface="Nunito"/>
              </a:rPr>
              <a:t>tài</a:t>
            </a:r>
            <a:r>
              <a:rPr lang="en-US" sz="1800" dirty="0">
                <a:solidFill>
                  <a:schemeClr val="accent5">
                    <a:lumMod val="60000"/>
                    <a:lumOff val="40000"/>
                  </a:schemeClr>
                </a:solidFill>
                <a:latin typeface="Nunito"/>
                <a:sym typeface="Nunito"/>
              </a:rPr>
              <a:t> </a:t>
            </a:r>
            <a:r>
              <a:rPr lang="en-US" sz="1800" dirty="0" err="1">
                <a:solidFill>
                  <a:schemeClr val="accent5">
                    <a:lumMod val="60000"/>
                    <a:lumOff val="40000"/>
                  </a:schemeClr>
                </a:solidFill>
                <a:latin typeface="Nunito"/>
                <a:sym typeface="Nunito"/>
              </a:rPr>
              <a:t>khoản</a:t>
            </a: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err="1">
                <a:solidFill>
                  <a:schemeClr val="accent3">
                    <a:lumMod val="60000"/>
                    <a:lumOff val="40000"/>
                  </a:schemeClr>
                </a:solidFill>
              </a:rPr>
              <a:t>Đăng</a:t>
            </a:r>
            <a:r>
              <a:rPr lang="en-US" dirty="0">
                <a:solidFill>
                  <a:schemeClr val="accent3">
                    <a:lumMod val="60000"/>
                    <a:lumOff val="40000"/>
                  </a:schemeClr>
                </a:solidFill>
              </a:rPr>
              <a:t> </a:t>
            </a:r>
            <a:r>
              <a:rPr lang="en-US" dirty="0" err="1">
                <a:solidFill>
                  <a:schemeClr val="accent3">
                    <a:lumMod val="60000"/>
                    <a:lumOff val="40000"/>
                  </a:schemeClr>
                </a:solidFill>
              </a:rPr>
              <a:t>nhập</a:t>
            </a: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err="1">
                <a:solidFill>
                  <a:schemeClr val="accent3">
                    <a:lumMod val="60000"/>
                    <a:lumOff val="40000"/>
                  </a:schemeClr>
                </a:solidFill>
              </a:rPr>
              <a:t>Quên</a:t>
            </a:r>
            <a:r>
              <a:rPr lang="en-US" dirty="0">
                <a:solidFill>
                  <a:schemeClr val="accent3">
                    <a:lumMod val="60000"/>
                    <a:lumOff val="40000"/>
                  </a:schemeClr>
                </a:solidFill>
              </a:rPr>
              <a:t> </a:t>
            </a:r>
            <a:r>
              <a:rPr lang="en-US" dirty="0" err="1">
                <a:solidFill>
                  <a:schemeClr val="accent3">
                    <a:lumMod val="60000"/>
                    <a:lumOff val="40000"/>
                  </a:schemeClr>
                </a:solidFill>
              </a:rPr>
              <a:t>mật</a:t>
            </a:r>
            <a:r>
              <a:rPr lang="en-US" dirty="0">
                <a:solidFill>
                  <a:schemeClr val="accent3">
                    <a:lumMod val="60000"/>
                    <a:lumOff val="40000"/>
                  </a:schemeClr>
                </a:solidFill>
              </a:rPr>
              <a:t> </a:t>
            </a:r>
            <a:r>
              <a:rPr lang="en-US" dirty="0" err="1">
                <a:solidFill>
                  <a:schemeClr val="accent3">
                    <a:lumMod val="60000"/>
                    <a:lumOff val="40000"/>
                  </a:schemeClr>
                </a:solidFill>
              </a:rPr>
              <a:t>khẩu</a:t>
            </a:r>
            <a:endParaRPr lang="en-US" dirty="0">
              <a:solidFill>
                <a:schemeClr val="accent3">
                  <a:lumMod val="60000"/>
                  <a:lumOff val="40000"/>
                </a:schemeClr>
              </a:solidFill>
            </a:endParaRP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endParaRPr lang="en-US" dirty="0">
              <a:solidFill>
                <a:schemeClr val="accent3">
                  <a:lumMod val="60000"/>
                  <a:lumOff val="40000"/>
                </a:schemeClr>
              </a:solidFill>
            </a:endParaRPr>
          </a:p>
          <a:p>
            <a:pPr marL="457200" lvl="3" indent="-342900">
              <a:lnSpc>
                <a:spcPct val="115000"/>
              </a:lnSpc>
              <a:buClr>
                <a:schemeClr val="accent1"/>
              </a:buClr>
              <a:buSzPts val="1800"/>
              <a:buFont typeface="Nunito"/>
              <a:buChar char="➜"/>
            </a:pPr>
            <a:r>
              <a:rPr lang="en-US" sz="1800" dirty="0" err="1">
                <a:solidFill>
                  <a:schemeClr val="accent5">
                    <a:lumMod val="60000"/>
                    <a:lumOff val="40000"/>
                  </a:schemeClr>
                </a:solidFill>
                <a:latin typeface="Nunito"/>
              </a:rPr>
              <a:t>Quản</a:t>
            </a:r>
            <a:r>
              <a:rPr lang="en-US" sz="1800" dirty="0">
                <a:solidFill>
                  <a:schemeClr val="accent5">
                    <a:lumMod val="60000"/>
                    <a:lumOff val="40000"/>
                  </a:schemeClr>
                </a:solidFill>
                <a:latin typeface="Nunito"/>
              </a:rPr>
              <a:t> </a:t>
            </a:r>
            <a:r>
              <a:rPr lang="en-US" sz="1800" dirty="0" err="1">
                <a:solidFill>
                  <a:schemeClr val="accent5">
                    <a:lumMod val="60000"/>
                    <a:lumOff val="40000"/>
                  </a:schemeClr>
                </a:solidFill>
                <a:latin typeface="Nunito"/>
              </a:rPr>
              <a:t>lý</a:t>
            </a:r>
            <a:r>
              <a:rPr lang="en-US" sz="1800" dirty="0">
                <a:solidFill>
                  <a:schemeClr val="accent5">
                    <a:lumMod val="60000"/>
                    <a:lumOff val="40000"/>
                  </a:schemeClr>
                </a:solidFill>
                <a:latin typeface="Nunito"/>
              </a:rPr>
              <a:t> </a:t>
            </a:r>
            <a:r>
              <a:rPr lang="vi-VN" altLang="en-US" sz="1800" dirty="0">
                <a:solidFill>
                  <a:schemeClr val="accent5">
                    <a:lumMod val="60000"/>
                    <a:lumOff val="40000"/>
                  </a:schemeClr>
                </a:solidFill>
                <a:latin typeface="Nunito"/>
              </a:rPr>
              <a:t>sản phẩm</a:t>
            </a:r>
            <a:endParaRPr lang="en-US" sz="1800" dirty="0">
              <a:solidFill>
                <a:schemeClr val="accent5">
                  <a:lumMod val="60000"/>
                  <a:lumOff val="40000"/>
                </a:schemeClr>
              </a:solidFill>
              <a:latin typeface="Nunito"/>
            </a:endParaRPr>
          </a:p>
          <a:p>
            <a:pPr marL="285750" indent="-285750">
              <a:buFont typeface="Arial" panose="020B0604020202020204" pitchFamily="34" charset="0"/>
              <a:buChar char="•"/>
            </a:pPr>
            <a:r>
              <a:rPr lang="en-US" dirty="0" err="1">
                <a:solidFill>
                  <a:schemeClr val="accent3">
                    <a:lumMod val="60000"/>
                    <a:lumOff val="40000"/>
                  </a:schemeClr>
                </a:solidFill>
              </a:rPr>
              <a:t>Tìm</a:t>
            </a:r>
            <a:r>
              <a:rPr lang="en-US" dirty="0">
                <a:solidFill>
                  <a:schemeClr val="accent3">
                    <a:lumMod val="60000"/>
                    <a:lumOff val="40000"/>
                  </a:schemeClr>
                </a:solidFill>
              </a:rPr>
              <a:t> </a:t>
            </a:r>
            <a:r>
              <a:rPr lang="en-US" dirty="0" err="1">
                <a:solidFill>
                  <a:schemeClr val="accent3">
                    <a:lumMod val="60000"/>
                    <a:lumOff val="40000"/>
                  </a:schemeClr>
                </a:solidFill>
              </a:rPr>
              <a:t>kiếm</a:t>
            </a: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err="1">
                <a:solidFill>
                  <a:schemeClr val="accent3">
                    <a:lumMod val="60000"/>
                    <a:lumOff val="40000"/>
                  </a:schemeClr>
                </a:solidFill>
              </a:rPr>
              <a:t>Thêm</a:t>
            </a:r>
            <a:r>
              <a:rPr lang="en-US" dirty="0">
                <a:solidFill>
                  <a:schemeClr val="accent3">
                    <a:lumMod val="60000"/>
                    <a:lumOff val="40000"/>
                  </a:schemeClr>
                </a:solidFill>
              </a:rPr>
              <a:t>, </a:t>
            </a:r>
            <a:r>
              <a:rPr lang="en-US" dirty="0" err="1">
                <a:solidFill>
                  <a:schemeClr val="accent3">
                    <a:lumMod val="60000"/>
                    <a:lumOff val="40000"/>
                  </a:schemeClr>
                </a:solidFill>
              </a:rPr>
              <a:t>xóa</a:t>
            </a:r>
            <a:r>
              <a:rPr lang="en-US" dirty="0">
                <a:solidFill>
                  <a:schemeClr val="accent3">
                    <a:lumMod val="60000"/>
                    <a:lumOff val="40000"/>
                  </a:schemeClr>
                </a:solidFill>
              </a:rPr>
              <a:t>, </a:t>
            </a:r>
            <a:r>
              <a:rPr lang="en-US" dirty="0" err="1">
                <a:solidFill>
                  <a:schemeClr val="accent3">
                    <a:lumMod val="60000"/>
                    <a:lumOff val="40000"/>
                  </a:schemeClr>
                </a:solidFill>
              </a:rPr>
              <a:t>sửa</a:t>
            </a:r>
            <a:r>
              <a:rPr lang="vi-VN" altLang="en-US" dirty="0" err="1">
                <a:solidFill>
                  <a:schemeClr val="accent3">
                    <a:lumMod val="60000"/>
                    <a:lumOff val="40000"/>
                  </a:schemeClr>
                </a:solidFill>
              </a:rPr>
              <a:t> sản phẩm</a:t>
            </a:r>
            <a:endParaRPr lang="en-US" dirty="0">
              <a:solidFill>
                <a:schemeClr val="accent3">
                  <a:lumMod val="60000"/>
                  <a:lumOff val="40000"/>
                </a:schemeClr>
              </a:solidFill>
            </a:endParaRPr>
          </a:p>
          <a:p>
            <a:pPr marL="457200" indent="-342900">
              <a:lnSpc>
                <a:spcPct val="115000"/>
              </a:lnSpc>
              <a:buClr>
                <a:schemeClr val="accent1"/>
              </a:buClr>
              <a:buSzPts val="1800"/>
              <a:buFont typeface="Nunito"/>
              <a:buChar char="➜"/>
            </a:pPr>
            <a:endParaRPr lang="en-US" dirty="0">
              <a:solidFill>
                <a:schemeClr val="accent3">
                  <a:lumMod val="60000"/>
                  <a:lumOff val="40000"/>
                </a:schemeClr>
              </a:solidFill>
            </a:endParaRPr>
          </a:p>
        </p:txBody>
      </p:sp>
      <p:sp>
        <p:nvSpPr>
          <p:cNvPr id="10" name="TextBox 9"/>
          <p:cNvSpPr txBox="1"/>
          <p:nvPr/>
        </p:nvSpPr>
        <p:spPr>
          <a:xfrm>
            <a:off x="4690533" y="1225108"/>
            <a:ext cx="4572000" cy="2022092"/>
          </a:xfrm>
          <a:prstGeom prst="rect">
            <a:avLst/>
          </a:prstGeom>
          <a:noFill/>
        </p:spPr>
        <p:txBody>
          <a:bodyPr wrap="square">
            <a:spAutoFit/>
          </a:bodyPr>
          <a:lstStyle/>
          <a:p>
            <a:pPr marL="457200" indent="-342900">
              <a:lnSpc>
                <a:spcPct val="115000"/>
              </a:lnSpc>
              <a:buClr>
                <a:schemeClr val="accent1"/>
              </a:buClr>
              <a:buSzPts val="1800"/>
              <a:buFont typeface="Nunito"/>
              <a:buChar char="➜"/>
            </a:pPr>
            <a:r>
              <a:rPr lang="en-US" sz="1800" dirty="0" err="1">
                <a:solidFill>
                  <a:schemeClr val="accent5">
                    <a:lumMod val="60000"/>
                    <a:lumOff val="40000"/>
                  </a:schemeClr>
                </a:solidFill>
                <a:latin typeface="Nunito"/>
              </a:rPr>
              <a:t>Quản</a:t>
            </a:r>
            <a:r>
              <a:rPr lang="en-US" sz="1800" dirty="0">
                <a:solidFill>
                  <a:schemeClr val="accent5">
                    <a:lumMod val="60000"/>
                    <a:lumOff val="40000"/>
                  </a:schemeClr>
                </a:solidFill>
                <a:latin typeface="Nunito"/>
              </a:rPr>
              <a:t> </a:t>
            </a:r>
            <a:r>
              <a:rPr lang="en-US" sz="1800" dirty="0" err="1">
                <a:solidFill>
                  <a:schemeClr val="accent5">
                    <a:lumMod val="60000"/>
                    <a:lumOff val="40000"/>
                  </a:schemeClr>
                </a:solidFill>
                <a:latin typeface="Nunito"/>
              </a:rPr>
              <a:t>lý</a:t>
            </a:r>
            <a:r>
              <a:rPr lang="en-US" sz="1800" dirty="0">
                <a:solidFill>
                  <a:schemeClr val="accent5">
                    <a:lumMod val="60000"/>
                    <a:lumOff val="40000"/>
                  </a:schemeClr>
                </a:solidFill>
                <a:latin typeface="Nunito"/>
              </a:rPr>
              <a:t> </a:t>
            </a:r>
            <a:r>
              <a:rPr lang="en-US" sz="1800" dirty="0" err="1">
                <a:solidFill>
                  <a:schemeClr val="accent5">
                    <a:lumMod val="60000"/>
                    <a:lumOff val="40000"/>
                  </a:schemeClr>
                </a:solidFill>
                <a:latin typeface="Nunito"/>
              </a:rPr>
              <a:t>nhân</a:t>
            </a:r>
            <a:r>
              <a:rPr lang="en-US" sz="1800" dirty="0">
                <a:solidFill>
                  <a:schemeClr val="accent5">
                    <a:lumMod val="60000"/>
                    <a:lumOff val="40000"/>
                  </a:schemeClr>
                </a:solidFill>
                <a:latin typeface="Nunito"/>
              </a:rPr>
              <a:t> </a:t>
            </a:r>
            <a:r>
              <a:rPr lang="en-US" sz="1800" dirty="0" err="1">
                <a:solidFill>
                  <a:schemeClr val="accent5">
                    <a:lumMod val="60000"/>
                    <a:lumOff val="40000"/>
                  </a:schemeClr>
                </a:solidFill>
                <a:latin typeface="Nunito"/>
              </a:rPr>
              <a:t>viên</a:t>
            </a:r>
            <a:endParaRPr lang="en-US" sz="1800" dirty="0">
              <a:solidFill>
                <a:schemeClr val="accent5">
                  <a:lumMod val="60000"/>
                  <a:lumOff val="40000"/>
                </a:schemeClr>
              </a:solidFill>
              <a:latin typeface="Nunito"/>
            </a:endParaRPr>
          </a:p>
          <a:p>
            <a:pPr marL="285750" indent="-285750">
              <a:buFont typeface="Arial" panose="020B0604020202020204" pitchFamily="34" charset="0"/>
              <a:buChar char="•"/>
            </a:pPr>
            <a:r>
              <a:rPr lang="en-US" dirty="0" err="1">
                <a:solidFill>
                  <a:schemeClr val="accent3">
                    <a:lumMod val="60000"/>
                    <a:lumOff val="40000"/>
                  </a:schemeClr>
                </a:solidFill>
              </a:rPr>
              <a:t>Tìm</a:t>
            </a:r>
            <a:r>
              <a:rPr lang="en-US" dirty="0">
                <a:solidFill>
                  <a:schemeClr val="accent3">
                    <a:lumMod val="60000"/>
                    <a:lumOff val="40000"/>
                  </a:schemeClr>
                </a:solidFill>
              </a:rPr>
              <a:t> </a:t>
            </a:r>
            <a:r>
              <a:rPr lang="en-US" dirty="0" err="1">
                <a:solidFill>
                  <a:schemeClr val="accent3">
                    <a:lumMod val="60000"/>
                    <a:lumOff val="40000"/>
                  </a:schemeClr>
                </a:solidFill>
              </a:rPr>
              <a:t>kiếm</a:t>
            </a: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err="1">
                <a:solidFill>
                  <a:schemeClr val="accent3">
                    <a:lumMod val="60000"/>
                    <a:lumOff val="40000"/>
                  </a:schemeClr>
                </a:solidFill>
              </a:rPr>
              <a:t>Thêm</a:t>
            </a:r>
            <a:r>
              <a:rPr lang="en-US" dirty="0">
                <a:solidFill>
                  <a:schemeClr val="accent3">
                    <a:lumMod val="60000"/>
                    <a:lumOff val="40000"/>
                  </a:schemeClr>
                </a:solidFill>
              </a:rPr>
              <a:t>, </a:t>
            </a:r>
            <a:r>
              <a:rPr lang="en-US" dirty="0" err="1">
                <a:solidFill>
                  <a:schemeClr val="accent3">
                    <a:lumMod val="60000"/>
                    <a:lumOff val="40000"/>
                  </a:schemeClr>
                </a:solidFill>
              </a:rPr>
              <a:t>xóa</a:t>
            </a:r>
            <a:r>
              <a:rPr lang="en-US" dirty="0">
                <a:solidFill>
                  <a:schemeClr val="accent3">
                    <a:lumMod val="60000"/>
                    <a:lumOff val="40000"/>
                  </a:schemeClr>
                </a:solidFill>
              </a:rPr>
              <a:t>, </a:t>
            </a:r>
            <a:r>
              <a:rPr lang="en-US" dirty="0" err="1">
                <a:solidFill>
                  <a:schemeClr val="accent3">
                    <a:lumMod val="60000"/>
                    <a:lumOff val="40000"/>
                  </a:schemeClr>
                </a:solidFill>
              </a:rPr>
              <a:t>sửa</a:t>
            </a:r>
            <a:r>
              <a:rPr lang="en-US" dirty="0">
                <a:solidFill>
                  <a:schemeClr val="accent3">
                    <a:lumMod val="60000"/>
                    <a:lumOff val="40000"/>
                  </a:schemeClr>
                </a:solidFill>
              </a:rPr>
              <a:t> </a:t>
            </a:r>
            <a:r>
              <a:rPr lang="en-US" dirty="0" err="1">
                <a:solidFill>
                  <a:schemeClr val="accent3">
                    <a:lumMod val="60000"/>
                    <a:lumOff val="40000"/>
                  </a:schemeClr>
                </a:solidFill>
              </a:rPr>
              <a:t>nhân</a:t>
            </a:r>
            <a:r>
              <a:rPr lang="en-US" dirty="0">
                <a:solidFill>
                  <a:schemeClr val="accent3">
                    <a:lumMod val="60000"/>
                    <a:lumOff val="40000"/>
                  </a:schemeClr>
                </a:solidFill>
              </a:rPr>
              <a:t> </a:t>
            </a:r>
            <a:r>
              <a:rPr lang="en-US" dirty="0" err="1">
                <a:solidFill>
                  <a:schemeClr val="accent3">
                    <a:lumMod val="60000"/>
                    <a:lumOff val="40000"/>
                  </a:schemeClr>
                </a:solidFill>
              </a:rPr>
              <a:t>viên</a:t>
            </a:r>
            <a:endParaRPr lang="en-US" dirty="0">
              <a:solidFill>
                <a:schemeClr val="accent3">
                  <a:lumMod val="60000"/>
                  <a:lumOff val="40000"/>
                </a:schemeClr>
              </a:solidFill>
            </a:endParaRP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endParaRPr lang="en-US" dirty="0">
              <a:solidFill>
                <a:schemeClr val="accent3">
                  <a:lumMod val="60000"/>
                  <a:lumOff val="40000"/>
                </a:schemeClr>
              </a:solidFill>
            </a:endParaRPr>
          </a:p>
          <a:p>
            <a:pPr marL="457200" indent="-342900">
              <a:lnSpc>
                <a:spcPct val="115000"/>
              </a:lnSpc>
              <a:buClr>
                <a:schemeClr val="accent1"/>
              </a:buClr>
              <a:buSzPts val="1800"/>
              <a:buFont typeface="Nunito"/>
              <a:buChar char="➜"/>
            </a:pPr>
            <a:r>
              <a:rPr lang="en-US" sz="1800" dirty="0" err="1">
                <a:solidFill>
                  <a:schemeClr val="accent5">
                    <a:lumMod val="60000"/>
                    <a:lumOff val="40000"/>
                  </a:schemeClr>
                </a:solidFill>
                <a:latin typeface="Nunito"/>
              </a:rPr>
              <a:t>Quản</a:t>
            </a:r>
            <a:r>
              <a:rPr lang="en-US" sz="1800" dirty="0">
                <a:solidFill>
                  <a:schemeClr val="accent5">
                    <a:lumMod val="60000"/>
                    <a:lumOff val="40000"/>
                  </a:schemeClr>
                </a:solidFill>
                <a:latin typeface="Nunito"/>
              </a:rPr>
              <a:t> </a:t>
            </a:r>
            <a:r>
              <a:rPr lang="en-US" sz="1800" dirty="0" err="1">
                <a:solidFill>
                  <a:schemeClr val="accent5">
                    <a:lumMod val="60000"/>
                    <a:lumOff val="40000"/>
                  </a:schemeClr>
                </a:solidFill>
                <a:latin typeface="Nunito"/>
              </a:rPr>
              <a:t>lý</a:t>
            </a:r>
            <a:r>
              <a:rPr lang="en-US" sz="1800" dirty="0">
                <a:solidFill>
                  <a:schemeClr val="accent5">
                    <a:lumMod val="60000"/>
                    <a:lumOff val="40000"/>
                  </a:schemeClr>
                </a:solidFill>
                <a:latin typeface="Nunito"/>
              </a:rPr>
              <a:t> </a:t>
            </a:r>
            <a:r>
              <a:rPr lang="en-US" sz="1800" dirty="0" err="1">
                <a:solidFill>
                  <a:schemeClr val="accent5">
                    <a:lumMod val="60000"/>
                    <a:lumOff val="40000"/>
                  </a:schemeClr>
                </a:solidFill>
                <a:latin typeface="Nunito"/>
              </a:rPr>
              <a:t>nhập</a:t>
            </a:r>
            <a:r>
              <a:rPr lang="en-US" sz="1800" dirty="0">
                <a:solidFill>
                  <a:schemeClr val="accent5">
                    <a:lumMod val="60000"/>
                    <a:lumOff val="40000"/>
                  </a:schemeClr>
                </a:solidFill>
                <a:latin typeface="Nunito"/>
              </a:rPr>
              <a:t> </a:t>
            </a:r>
            <a:r>
              <a:rPr lang="en-US" sz="1800" dirty="0" err="1">
                <a:solidFill>
                  <a:schemeClr val="accent5">
                    <a:lumMod val="60000"/>
                    <a:lumOff val="40000"/>
                  </a:schemeClr>
                </a:solidFill>
                <a:latin typeface="Nunito"/>
              </a:rPr>
              <a:t>xuất</a:t>
            </a:r>
            <a:endParaRPr lang="en-US" sz="1800" dirty="0">
              <a:solidFill>
                <a:schemeClr val="accent5">
                  <a:lumMod val="60000"/>
                  <a:lumOff val="40000"/>
                </a:schemeClr>
              </a:solidFill>
              <a:latin typeface="Nunito"/>
            </a:endParaRPr>
          </a:p>
          <a:p>
            <a:pPr marL="285750" indent="-285750">
              <a:buFont typeface="Arial" panose="020B0604020202020204" pitchFamily="34" charset="0"/>
              <a:buChar char="•"/>
            </a:pPr>
            <a:r>
              <a:rPr lang="en-US" dirty="0" err="1">
                <a:solidFill>
                  <a:schemeClr val="accent3">
                    <a:lumMod val="60000"/>
                    <a:lumOff val="40000"/>
                  </a:schemeClr>
                </a:solidFill>
              </a:rPr>
              <a:t>Nhập</a:t>
            </a:r>
            <a:r>
              <a:rPr lang="en-US" dirty="0">
                <a:solidFill>
                  <a:schemeClr val="accent3">
                    <a:lumMod val="60000"/>
                    <a:lumOff val="40000"/>
                  </a:schemeClr>
                </a:solidFill>
              </a:rPr>
              <a:t> </a:t>
            </a:r>
            <a:r>
              <a:rPr lang="en-US" dirty="0" err="1">
                <a:solidFill>
                  <a:schemeClr val="accent3">
                    <a:lumMod val="60000"/>
                    <a:lumOff val="40000"/>
                  </a:schemeClr>
                </a:solidFill>
              </a:rPr>
              <a:t>hàng</a:t>
            </a:r>
            <a:r>
              <a:rPr lang="en-US" dirty="0">
                <a:solidFill>
                  <a:schemeClr val="accent3">
                    <a:lumMod val="60000"/>
                    <a:lumOff val="40000"/>
                  </a:schemeClr>
                </a:solidFill>
              </a:rPr>
              <a:t> </a:t>
            </a:r>
          </a:p>
          <a:p>
            <a:pPr marL="285750" indent="-285750">
              <a:buFont typeface="Arial" panose="020B0604020202020204" pitchFamily="34" charset="0"/>
              <a:buChar char="•"/>
            </a:pPr>
            <a:r>
              <a:rPr lang="en-US" dirty="0" err="1">
                <a:solidFill>
                  <a:schemeClr val="accent3">
                    <a:lumMod val="60000"/>
                    <a:lumOff val="40000"/>
                  </a:schemeClr>
                </a:solidFill>
              </a:rPr>
              <a:t>Xuất</a:t>
            </a:r>
            <a:r>
              <a:rPr lang="en-US" dirty="0">
                <a:solidFill>
                  <a:schemeClr val="accent3">
                    <a:lumMod val="60000"/>
                    <a:lumOff val="40000"/>
                  </a:schemeClr>
                </a:solidFill>
              </a:rPr>
              <a:t> </a:t>
            </a:r>
            <a:r>
              <a:rPr lang="en-US" dirty="0" err="1">
                <a:solidFill>
                  <a:schemeClr val="accent3">
                    <a:lumMod val="60000"/>
                    <a:lumOff val="40000"/>
                  </a:schemeClr>
                </a:solidFill>
              </a:rPr>
              <a:t>hàng</a:t>
            </a:r>
            <a:r>
              <a:rPr lang="en-US" dirty="0">
                <a:solidFill>
                  <a:schemeClr val="accent3">
                    <a:lumMod val="60000"/>
                    <a:lumOff val="40000"/>
                  </a:schemeClr>
                </a:solidFill>
              </a:rPr>
              <a:t> </a:t>
            </a:r>
            <a:endParaRPr lang="en-US" dirty="0"/>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6"/>
                </a:solidFill>
              </a:rPr>
              <a:t>3.</a:t>
            </a:r>
            <a:r>
              <a:rPr lang="en-US" sz="3200" dirty="0"/>
              <a:t/>
            </a:r>
            <a:br>
              <a:rPr lang="en-US" sz="3200" dirty="0"/>
            </a:br>
            <a:r>
              <a:rPr lang="en-US" sz="3200" dirty="0"/>
              <a:t>THIẾT KẾ GIAO DIỆN</a:t>
            </a:r>
          </a:p>
        </p:txBody>
      </p:sp>
      <p:sp>
        <p:nvSpPr>
          <p:cNvPr id="3" name="Subtitle 2"/>
          <p:cNvSpPr>
            <a:spLocks noGrp="1"/>
          </p:cNvSpPr>
          <p:nvPr>
            <p:ph type="subTitle" idx="1"/>
          </p:nvPr>
        </p:nvSpPr>
        <p:spPr/>
        <p:txBody>
          <a:bodyPr/>
          <a:lstStyle/>
          <a:p>
            <a:endParaRPr lang="en-US" dirty="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a:stretch>
            <a:fillRect/>
          </a:stretch>
        </p:blipFill>
        <p:spPr>
          <a:xfrm>
            <a:off x="1817370" y="452755"/>
            <a:ext cx="5509261" cy="3246120"/>
          </a:xfrm>
          <a:prstGeom prst="rect">
            <a:avLst/>
          </a:prstGeom>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817370" y="453390"/>
            <a:ext cx="5508625" cy="3245485"/>
          </a:xfrm>
          <a:prstGeom prst="rect">
            <a:avLst/>
          </a:prstGeom>
          <a:noFill/>
          <a:ln w="9525">
            <a:noFill/>
          </a:ln>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16</a:t>
            </a:fld>
            <a:endParaRPr lang="en-GB"/>
          </a:p>
        </p:txBody>
      </p:sp>
      <p:pic>
        <p:nvPicPr>
          <p:cNvPr id="3" name="Picture 2"/>
          <p:cNvPicPr/>
          <p:nvPr/>
        </p:nvPicPr>
        <p:blipFill>
          <a:blip r:embed="rId2"/>
          <a:stretch>
            <a:fillRect/>
          </a:stretch>
        </p:blipFill>
        <p:spPr>
          <a:xfrm>
            <a:off x="1792605" y="453390"/>
            <a:ext cx="5559425" cy="3245485"/>
          </a:xfrm>
          <a:prstGeom prst="rect">
            <a:avLst/>
          </a:prstGeom>
          <a:noFill/>
          <a:ln w="9525">
            <a:noFill/>
          </a:ln>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209675" y="1175703"/>
            <a:ext cx="6724650" cy="1800225"/>
          </a:xfrm>
          <a:prstGeom prst="rect">
            <a:avLst/>
          </a:prstGeom>
          <a:noFill/>
          <a:ln w="9525">
            <a:noFill/>
          </a:ln>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18</a:t>
            </a:fld>
            <a:endParaRPr lang="en-GB"/>
          </a:p>
        </p:txBody>
      </p:sp>
      <p:pic>
        <p:nvPicPr>
          <p:cNvPr id="105" name="Picture 104"/>
          <p:cNvPicPr/>
          <p:nvPr/>
        </p:nvPicPr>
        <p:blipFill>
          <a:blip r:embed="rId2"/>
          <a:srcRect r="-120" b="22449"/>
          <a:stretch>
            <a:fillRect/>
          </a:stretch>
        </p:blipFill>
        <p:spPr>
          <a:xfrm>
            <a:off x="1932305" y="593090"/>
            <a:ext cx="5279390" cy="3156585"/>
          </a:xfrm>
          <a:prstGeom prst="rect">
            <a:avLst/>
          </a:prstGeom>
          <a:noFill/>
          <a:ln w="9525">
            <a:noFill/>
          </a:ln>
        </p:spPr>
      </p:pic>
      <p:pic>
        <p:nvPicPr>
          <p:cNvPr id="106" name="Picture 105"/>
          <p:cNvPicPr/>
          <p:nvPr/>
        </p:nvPicPr>
        <p:blipFill>
          <a:blip r:embed="rId3"/>
          <a:srcRect r="-158" b="38333"/>
          <a:stretch>
            <a:fillRect/>
          </a:stretch>
        </p:blipFill>
        <p:spPr>
          <a:xfrm>
            <a:off x="1932305" y="593090"/>
            <a:ext cx="5248275" cy="3171825"/>
          </a:xfrm>
          <a:prstGeom prst="rect">
            <a:avLst/>
          </a:prstGeom>
          <a:noFill/>
          <a:ln w="9525">
            <a:noFill/>
          </a:ln>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19</a:t>
            </a:fld>
            <a:endParaRPr lang="en-GB"/>
          </a:p>
        </p:txBody>
      </p:sp>
      <p:pic>
        <p:nvPicPr>
          <p:cNvPr id="106" name="Picture 105"/>
          <p:cNvPicPr/>
          <p:nvPr/>
        </p:nvPicPr>
        <p:blipFill>
          <a:blip r:embed="rId2"/>
          <a:srcRect r="-158" b="38333"/>
          <a:stretch>
            <a:fillRect/>
          </a:stretch>
        </p:blipFill>
        <p:spPr>
          <a:xfrm>
            <a:off x="1932305" y="593090"/>
            <a:ext cx="5248275" cy="3171825"/>
          </a:xfrm>
          <a:prstGeom prst="rect">
            <a:avLst/>
          </a:prstGeom>
          <a:noFill/>
          <a:ln w="9525">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idx="1"/>
          </p:nvPr>
        </p:nvSpPr>
        <p:spPr>
          <a:xfrm>
            <a:off x="1663604" y="1014450"/>
            <a:ext cx="4793640" cy="3114600"/>
          </a:xfrm>
        </p:spPr>
        <p:txBody>
          <a:bodyPr/>
          <a:lstStyle/>
          <a:p>
            <a:pPr marL="0" marR="0" lvl="0" indent="0" algn="l" defTabSz="914400" rtl="0" eaLnBrk="1" fontAlgn="auto" latinLnBrk="0" hangingPunct="1">
              <a:lnSpc>
                <a:spcPct val="115000"/>
              </a:lnSpc>
              <a:spcBef>
                <a:spcPts val="0"/>
              </a:spcBef>
              <a:spcAft>
                <a:spcPts val="0"/>
              </a:spcAft>
              <a:buClr>
                <a:srgbClr val="FFDD41"/>
              </a:buClr>
              <a:buSzPts val="2000"/>
              <a:buFont typeface="Nunito"/>
              <a:buNone/>
              <a:defRPr/>
            </a:pPr>
            <a:r>
              <a:rPr kumimoji="0" lang="vi-VN" sz="2200" b="1" i="0" u="none" strike="noStrike" kern="0" cap="none" spc="0" normalizeH="0" baseline="0" noProof="0" dirty="0">
                <a:ln>
                  <a:noFill/>
                </a:ln>
                <a:solidFill>
                  <a:srgbClr val="5FDEF0"/>
                </a:solidFill>
                <a:effectLst/>
                <a:uLnTx/>
                <a:uFillTx/>
                <a:latin typeface="Nunito"/>
                <a:sym typeface="Nunito"/>
              </a:rPr>
              <a:t>NHÓM 11</a:t>
            </a:r>
            <a:r>
              <a:rPr lang="en-US" sz="2200" b="1" i="0" dirty="0">
                <a:solidFill>
                  <a:srgbClr val="5FDEF0"/>
                </a:solidFill>
              </a:rPr>
              <a:t> </a:t>
            </a:r>
            <a:endParaRPr lang="vi-VN" sz="2200" b="1" i="0" dirty="0" smtClean="0">
              <a:solidFill>
                <a:srgbClr val="5FDEF0"/>
              </a:solidFill>
            </a:endParaRPr>
          </a:p>
          <a:p>
            <a:pPr marL="0" marR="0" lvl="0" indent="0" algn="l" defTabSz="914400" rtl="0" eaLnBrk="1" fontAlgn="auto" latinLnBrk="0" hangingPunct="1">
              <a:lnSpc>
                <a:spcPct val="115000"/>
              </a:lnSpc>
              <a:spcBef>
                <a:spcPts val="0"/>
              </a:spcBef>
              <a:spcAft>
                <a:spcPts val="0"/>
              </a:spcAft>
              <a:buClr>
                <a:srgbClr val="FFDD41"/>
              </a:buClr>
              <a:buSzPts val="2000"/>
              <a:buFont typeface="Nunito"/>
              <a:buNone/>
              <a:defRPr/>
            </a:pPr>
            <a:r>
              <a:rPr kumimoji="0" lang="vi-VN" sz="2200" b="0" i="0" u="none" strike="noStrike" kern="0" cap="none" spc="0" normalizeH="0" baseline="0" noProof="0" dirty="0" smtClean="0">
                <a:ln>
                  <a:noFill/>
                </a:ln>
                <a:solidFill>
                  <a:srgbClr val="C6C8D6"/>
                </a:solidFill>
                <a:effectLst/>
                <a:uLnTx/>
                <a:uFillTx/>
                <a:latin typeface="Nunito"/>
                <a:sym typeface="Nunito"/>
              </a:rPr>
              <a:t>NGÔ </a:t>
            </a:r>
            <a:r>
              <a:rPr kumimoji="0" lang="vi-VN" sz="2200" b="0" i="0" u="none" strike="noStrike" kern="0" cap="none" spc="0" normalizeH="0" baseline="0" noProof="0" dirty="0">
                <a:ln>
                  <a:noFill/>
                </a:ln>
                <a:solidFill>
                  <a:srgbClr val="C6C8D6"/>
                </a:solidFill>
                <a:effectLst/>
                <a:uLnTx/>
                <a:uFillTx/>
                <a:latin typeface="Nunito"/>
                <a:sym typeface="Nunito"/>
              </a:rPr>
              <a:t>GIA KHANG</a:t>
            </a:r>
            <a:r>
              <a:rPr kumimoji="0" lang="en-US" sz="2200" b="0" i="0" u="none" strike="noStrike" kern="0" cap="none" spc="0" normalizeH="0" baseline="0" noProof="0" dirty="0">
                <a:ln>
                  <a:noFill/>
                </a:ln>
                <a:solidFill>
                  <a:srgbClr val="C6C8D6"/>
                </a:solidFill>
                <a:effectLst/>
                <a:uLnTx/>
                <a:uFillTx/>
                <a:latin typeface="Nunito"/>
                <a:sym typeface="Nunito"/>
              </a:rPr>
              <a:t> </a:t>
            </a:r>
            <a:endParaRPr kumimoji="0" lang="vi-VN" sz="2200" b="0" i="0" u="none" strike="noStrike" kern="0" cap="none" spc="0" normalizeH="0" baseline="0" noProof="0" dirty="0">
              <a:ln>
                <a:noFill/>
              </a:ln>
              <a:solidFill>
                <a:schemeClr val="accent1">
                  <a:lumMod val="60000"/>
                  <a:lumOff val="40000"/>
                </a:schemeClr>
              </a:solidFill>
              <a:effectLst/>
              <a:uLnTx/>
              <a:uFillTx/>
              <a:latin typeface="Nunito"/>
              <a:sym typeface="Nunito"/>
            </a:endParaRPr>
          </a:p>
          <a:p>
            <a:pPr marL="0" marR="0" lvl="0" indent="0" algn="l" defTabSz="914400" rtl="0" eaLnBrk="1" fontAlgn="auto" latinLnBrk="0" hangingPunct="1">
              <a:lnSpc>
                <a:spcPct val="115000"/>
              </a:lnSpc>
              <a:spcBef>
                <a:spcPts val="0"/>
              </a:spcBef>
              <a:spcAft>
                <a:spcPts val="0"/>
              </a:spcAft>
              <a:buClr>
                <a:srgbClr val="FFFFFF"/>
              </a:buClr>
              <a:buSzPts val="1100"/>
              <a:buFont typeface="Arial" panose="020B0604020202020204"/>
              <a:buNone/>
              <a:defRPr/>
            </a:pPr>
            <a:r>
              <a:rPr kumimoji="0" lang="vi-VN" sz="2200" b="0" i="0" u="none" strike="noStrike" kern="0" cap="none" spc="0" normalizeH="0" baseline="0" noProof="0" dirty="0">
                <a:ln>
                  <a:noFill/>
                </a:ln>
                <a:solidFill>
                  <a:srgbClr val="C6C8D6"/>
                </a:solidFill>
                <a:effectLst/>
                <a:uLnTx/>
                <a:uFillTx/>
                <a:latin typeface="Nunito"/>
                <a:sym typeface="Nunito"/>
              </a:rPr>
              <a:t>NGUYỄN THỊ TUYẾT THƯ</a:t>
            </a:r>
            <a:r>
              <a:rPr kumimoji="0" lang="en-US" sz="2200" b="0" i="0" u="none" strike="noStrike" kern="0" cap="none" spc="0" normalizeH="0" baseline="0" noProof="0" dirty="0">
                <a:ln>
                  <a:noFill/>
                </a:ln>
                <a:solidFill>
                  <a:srgbClr val="C6C8D6"/>
                </a:solidFill>
                <a:effectLst/>
                <a:uLnTx/>
                <a:uFillTx/>
                <a:latin typeface="Nunito"/>
                <a:sym typeface="Nunito"/>
              </a:rPr>
              <a:t> </a:t>
            </a:r>
            <a:endParaRPr lang="vi-VN" sz="2200" i="0" dirty="0">
              <a:solidFill>
                <a:schemeClr val="accent1">
                  <a:lumMod val="60000"/>
                  <a:lumOff val="40000"/>
                </a:schemeClr>
              </a:solidFill>
            </a:endParaRPr>
          </a:p>
          <a:p>
            <a:pPr marL="0" marR="0" lvl="0" indent="0" algn="l" defTabSz="914400" rtl="0" eaLnBrk="1" fontAlgn="auto" latinLnBrk="0" hangingPunct="1">
              <a:lnSpc>
                <a:spcPct val="115000"/>
              </a:lnSpc>
              <a:spcBef>
                <a:spcPts val="0"/>
              </a:spcBef>
              <a:spcAft>
                <a:spcPts val="0"/>
              </a:spcAft>
              <a:buClr>
                <a:srgbClr val="FFFFFF"/>
              </a:buClr>
              <a:buSzPts val="1100"/>
              <a:buFont typeface="Arial" panose="020B0604020202020204"/>
              <a:buNone/>
              <a:defRPr/>
            </a:pPr>
            <a:r>
              <a:rPr kumimoji="0" lang="vi-VN" sz="2200" b="0" i="0" u="none" strike="noStrike" kern="0" cap="none" spc="0" normalizeH="0" baseline="0" noProof="0" dirty="0">
                <a:ln>
                  <a:noFill/>
                </a:ln>
                <a:solidFill>
                  <a:srgbClr val="C6C8D6"/>
                </a:solidFill>
                <a:effectLst/>
                <a:uLnTx/>
                <a:uFillTx/>
                <a:latin typeface="Nunito"/>
                <a:sym typeface="Nunito"/>
              </a:rPr>
              <a:t>NGUYỄN NGỌC TÍN</a:t>
            </a:r>
            <a:r>
              <a:rPr kumimoji="0" lang="en-US" sz="2200" b="0" i="0" u="none" strike="noStrike" kern="0" cap="none" spc="0" normalizeH="0" baseline="0" noProof="0" dirty="0">
                <a:ln>
                  <a:noFill/>
                </a:ln>
                <a:solidFill>
                  <a:srgbClr val="C6C8D6"/>
                </a:solidFill>
                <a:effectLst/>
                <a:uLnTx/>
                <a:uFillTx/>
                <a:latin typeface="Nunito"/>
                <a:sym typeface="Nunito"/>
              </a:rPr>
              <a:t> </a:t>
            </a:r>
            <a:endParaRPr lang="vi-VN" sz="2200" i="0" dirty="0">
              <a:solidFill>
                <a:schemeClr val="accent1">
                  <a:lumMod val="60000"/>
                  <a:lumOff val="40000"/>
                </a:schemeClr>
              </a:solidFill>
            </a:endParaRPr>
          </a:p>
          <a:p>
            <a:endParaRPr lang="en-US" dirty="0"/>
          </a:p>
        </p:txBody>
      </p:sp>
      <p:sp>
        <p:nvSpPr>
          <p:cNvPr id="2" name="Slide Number Placeholder 1"/>
          <p:cNvSpPr>
            <a:spLocks noGrp="1"/>
          </p:cNvSpPr>
          <p:nvPr>
            <p:ph type="sldNum" idx="12"/>
          </p:nvPr>
        </p:nvSpPr>
        <p:spPr/>
        <p:txBody>
          <a:bodyPr/>
          <a:lstStyle/>
          <a:p>
            <a:pPr lvl="0"/>
            <a:fld id="{00000000-1234-1234-1234-123412341234}" type="slidenum">
              <a:rPr lang="en-GB" smtClean="0"/>
              <a:t>2</a:t>
            </a:fld>
            <a:endParaRPr lang="en-GB"/>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20</a:t>
            </a:fld>
            <a:endParaRPr lang="en-GB"/>
          </a:p>
        </p:txBody>
      </p:sp>
      <p:pic>
        <p:nvPicPr>
          <p:cNvPr id="3" name="Picture 2"/>
          <p:cNvPicPr/>
          <p:nvPr/>
        </p:nvPicPr>
        <p:blipFill>
          <a:blip r:embed="rId2"/>
          <a:stretch>
            <a:fillRect/>
          </a:stretch>
        </p:blipFill>
        <p:spPr>
          <a:xfrm>
            <a:off x="1817370" y="452755"/>
            <a:ext cx="5509260" cy="3300730"/>
          </a:xfrm>
          <a:prstGeom prst="rect">
            <a:avLst/>
          </a:prstGeom>
          <a:noFill/>
          <a:ln w="9525">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21</a:t>
            </a:fld>
            <a:endParaRPr lang="en-GB"/>
          </a:p>
        </p:txBody>
      </p:sp>
      <p:pic>
        <p:nvPicPr>
          <p:cNvPr id="107" name="Picture 106"/>
          <p:cNvPicPr/>
          <p:nvPr/>
        </p:nvPicPr>
        <p:blipFill>
          <a:blip r:embed="rId2"/>
          <a:stretch>
            <a:fillRect/>
          </a:stretch>
        </p:blipFill>
        <p:spPr>
          <a:xfrm>
            <a:off x="411480" y="325755"/>
            <a:ext cx="8321040" cy="3747770"/>
          </a:xfrm>
          <a:prstGeom prst="rect">
            <a:avLst/>
          </a:prstGeom>
          <a:noFill/>
          <a:ln w="9525">
            <a:noFill/>
          </a:ln>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22</a:t>
            </a:fld>
            <a:endParaRPr lang="en-GB"/>
          </a:p>
        </p:txBody>
      </p:sp>
      <p:pic>
        <p:nvPicPr>
          <p:cNvPr id="3" name="Picture 2"/>
          <p:cNvPicPr/>
          <p:nvPr/>
        </p:nvPicPr>
        <p:blipFill>
          <a:blip r:embed="rId2"/>
          <a:stretch>
            <a:fillRect/>
          </a:stretch>
        </p:blipFill>
        <p:spPr>
          <a:xfrm>
            <a:off x="1012190" y="334010"/>
            <a:ext cx="7119620" cy="3909060"/>
          </a:xfrm>
          <a:prstGeom prst="rect">
            <a:avLst/>
          </a:prstGeom>
          <a:noFill/>
          <a:ln w="9525">
            <a:noFill/>
          </a:ln>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6"/>
                </a:solidFill>
              </a:rPr>
              <a:t>4.</a:t>
            </a:r>
            <a:r>
              <a:rPr lang="en-US" sz="3200" dirty="0"/>
              <a:t/>
            </a:r>
            <a:br>
              <a:rPr lang="en-US" sz="3200" dirty="0"/>
            </a:br>
            <a:r>
              <a:rPr lang="en-US" sz="3200" dirty="0" err="1"/>
              <a:t>Chạy</a:t>
            </a:r>
            <a:r>
              <a:rPr lang="en-US" sz="3200" dirty="0"/>
              <a:t> </a:t>
            </a:r>
            <a:r>
              <a:rPr lang="en-US" sz="3200" dirty="0" err="1"/>
              <a:t>thử</a:t>
            </a:r>
            <a:endParaRPr lang="en-US" sz="3200" dirty="0"/>
          </a:p>
        </p:txBody>
      </p:sp>
      <p:sp>
        <p:nvSpPr>
          <p:cNvPr id="3" name="Subtitle 2"/>
          <p:cNvSpPr>
            <a:spLocks noGrp="1"/>
          </p:cNvSpPr>
          <p:nvPr>
            <p:ph type="subTitle" idx="1"/>
          </p:nvPr>
        </p:nvSpPr>
        <p:spPr/>
        <p:txBody>
          <a:bodyPr/>
          <a:lstStyle/>
          <a:p>
            <a:endParaRPr lang="en-US" dirty="0"/>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fld id="{00000000-1234-1234-1234-123412341234}" type="slidenum">
              <a:rPr kumimoji="0" lang="en-GB" sz="1300" b="0" i="0" u="none" strike="noStrike" kern="0" cap="none" spc="0" normalizeH="0" baseline="0" noProof="0" smtClean="0">
                <a:ln>
                  <a:noFill/>
                </a:ln>
                <a:solidFill>
                  <a:srgbClr val="6B707C"/>
                </a:solidFill>
                <a:effectLst/>
                <a:uLnTx/>
                <a:uFillTx/>
                <a:latin typeface="Walter Turncoat" panose="02000000000000000000"/>
                <a:sym typeface="Walter Turncoat" panose="02000000000000000000"/>
              </a:rPr>
              <a:t>24</a:t>
            </a:fld>
            <a:endParaRPr kumimoji="0" lang="en-GB" sz="1300" b="0" i="0" u="none" strike="noStrike" kern="0" cap="none" spc="0" normalizeH="0" baseline="0" noProof="0">
              <a:ln>
                <a:noFill/>
              </a:ln>
              <a:solidFill>
                <a:srgbClr val="6B707C"/>
              </a:solidFill>
              <a:effectLst/>
              <a:uLnTx/>
              <a:uFillTx/>
              <a:latin typeface="Walter Turncoat" panose="02000000000000000000"/>
              <a:sym typeface="Walter Turncoat" panose="02000000000000000000"/>
            </a:endParaRPr>
          </a:p>
        </p:txBody>
      </p:sp>
      <p:sp>
        <p:nvSpPr>
          <p:cNvPr id="5" name="TextBox 4"/>
          <p:cNvSpPr txBox="1"/>
          <p:nvPr/>
        </p:nvSpPr>
        <p:spPr>
          <a:xfrm>
            <a:off x="1910644" y="2316552"/>
            <a:ext cx="5322711" cy="510396"/>
          </a:xfrm>
          <a:prstGeom prst="rect">
            <a:avLst/>
          </a:prstGeom>
          <a:noFill/>
        </p:spPr>
        <p:txBody>
          <a:bodyPr wrap="square">
            <a:spAutoFit/>
          </a:bodyPr>
          <a:lstStyle/>
          <a:p>
            <a:pPr marL="0" marR="0" lvl="0" indent="0" algn="ctr" defTabSz="914400" rtl="0" eaLnBrk="1" fontAlgn="auto" latinLnBrk="0" hangingPunct="1">
              <a:lnSpc>
                <a:spcPct val="90000"/>
              </a:lnSpc>
              <a:spcBef>
                <a:spcPts val="0"/>
              </a:spcBef>
              <a:spcAft>
                <a:spcPts val="0"/>
              </a:spcAft>
              <a:buClr>
                <a:srgbClr val="FFFFFF"/>
              </a:buClr>
              <a:buSzPts val="3000"/>
              <a:buFont typeface="Arial" panose="020B0604020202020204"/>
              <a:buNone/>
              <a:defRPr/>
            </a:pPr>
            <a:r>
              <a:rPr kumimoji="0" lang="en-US" sz="3000" b="0" i="0" u="none" strike="noStrike" kern="0" cap="none" spc="0" normalizeH="0" baseline="0" noProof="0" dirty="0">
                <a:ln>
                  <a:noFill/>
                </a:ln>
                <a:solidFill>
                  <a:srgbClr val="8CE444"/>
                </a:solidFill>
                <a:effectLst/>
                <a:uLnTx/>
                <a:uFillTx/>
                <a:latin typeface="Walter Turncoat" panose="02000000000000000000"/>
                <a:cs typeface="Arial" panose="020B0604020202020204"/>
                <a:sym typeface="Arial" panose="020B0604020202020204"/>
              </a:rPr>
              <a:t>THANKS FOR WATCHING!</a:t>
            </a:r>
          </a:p>
        </p:txBody>
      </p:sp>
      <p:pic>
        <p:nvPicPr>
          <p:cNvPr id="6" name="Picture 5"/>
          <p:cNvPicPr>
            <a:picLocks noChangeAspect="1"/>
          </p:cNvPicPr>
          <p:nvPr/>
        </p:nvPicPr>
        <p:blipFill>
          <a:blip r:embed="rId2"/>
          <a:stretch>
            <a:fillRect/>
          </a:stretch>
        </p:blipFill>
        <p:spPr>
          <a:xfrm>
            <a:off x="7047411" y="2404095"/>
            <a:ext cx="371888" cy="335309"/>
          </a:xfrm>
          <a:prstGeom prst="rect">
            <a:avLst/>
          </a:prstGeom>
        </p:spPr>
      </p:pic>
      <p:pic>
        <p:nvPicPr>
          <p:cNvPr id="7" name="Picture 6"/>
          <p:cNvPicPr>
            <a:picLocks noChangeAspect="1"/>
          </p:cNvPicPr>
          <p:nvPr/>
        </p:nvPicPr>
        <p:blipFill>
          <a:blip r:embed="rId2"/>
          <a:stretch>
            <a:fillRect/>
          </a:stretch>
        </p:blipFill>
        <p:spPr>
          <a:xfrm>
            <a:off x="1724700" y="2404095"/>
            <a:ext cx="371888" cy="335309"/>
          </a:xfrm>
          <a:prstGeom prst="rect">
            <a:avLst/>
          </a:prstGeom>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8117" y="2067900"/>
            <a:ext cx="4478700" cy="1007700"/>
          </a:xfrm>
        </p:spPr>
        <p:txBody>
          <a:bodyPr/>
          <a:lstStyle/>
          <a:p>
            <a:r>
              <a:rPr lang="en-US" dirty="0" err="1"/>
              <a:t>Xây</a:t>
            </a:r>
            <a:r>
              <a:rPr lang="en-US" dirty="0"/>
              <a:t> </a:t>
            </a:r>
            <a:r>
              <a:rPr lang="en-US" dirty="0" err="1"/>
              <a:t>dựng</a:t>
            </a:r>
            <a:r>
              <a:rPr lang="en-US" dirty="0"/>
              <a:t> </a:t>
            </a:r>
            <a:r>
              <a:rPr lang="en-US" dirty="0" err="1"/>
              <a:t>phần</a:t>
            </a:r>
            <a:r>
              <a:rPr lang="en-US" dirty="0"/>
              <a:t> </a:t>
            </a:r>
            <a:r>
              <a:rPr lang="en-US" dirty="0" err="1"/>
              <a:t>mềm</a:t>
            </a:r>
            <a:r>
              <a:rPr lang="en-US" dirty="0"/>
              <a:t> </a:t>
            </a:r>
            <a:r>
              <a:rPr lang="en-US" dirty="0" err="1"/>
              <a:t>quản</a:t>
            </a:r>
            <a:r>
              <a:rPr lang="en-US" dirty="0"/>
              <a:t> </a:t>
            </a:r>
            <a:r>
              <a:rPr lang="en-US" dirty="0" err="1"/>
              <a:t>lý</a:t>
            </a:r>
            <a:r>
              <a:rPr lang="en-US" dirty="0"/>
              <a:t> </a:t>
            </a:r>
            <a:r>
              <a:rPr lang="en-US" dirty="0" err="1"/>
              <a:t>kho</a:t>
            </a:r>
            <a:r>
              <a:rPr lang="en-US" dirty="0"/>
              <a:t> </a:t>
            </a:r>
            <a:r>
              <a:rPr lang="en-US" dirty="0" err="1"/>
              <a:t>điện</a:t>
            </a:r>
            <a:r>
              <a:rPr lang="en-US" dirty="0"/>
              <a:t> </a:t>
            </a:r>
            <a:r>
              <a:rPr lang="en-US" dirty="0" err="1"/>
              <a:t>thoại</a:t>
            </a:r>
            <a:r>
              <a:rPr lang="en-US" dirty="0"/>
              <a:t> </a:t>
            </a:r>
            <a:r>
              <a:rPr lang="en-US" dirty="0" err="1"/>
              <a:t>cao</a:t>
            </a:r>
            <a:r>
              <a:rPr lang="en-US" dirty="0"/>
              <a:t> </a:t>
            </a:r>
            <a:r>
              <a:rPr lang="en-US" dirty="0" err="1"/>
              <a:t>cấp</a:t>
            </a:r>
            <a:r>
              <a:rPr lang="en-US" dirty="0"/>
              <a:t/>
            </a:r>
            <a:br>
              <a:rPr lang="en-US" dirty="0"/>
            </a:br>
            <a:endParaRPr lang="en-US" dirty="0"/>
          </a:p>
        </p:txBody>
      </p:sp>
      <p:sp>
        <p:nvSpPr>
          <p:cNvPr id="3" name="Subtitle 2"/>
          <p:cNvSpPr>
            <a:spLocks noGrp="1"/>
          </p:cNvSpPr>
          <p:nvPr>
            <p:ph type="subTitle" idx="1"/>
          </p:nvPr>
        </p:nvSpPr>
        <p:spPr>
          <a:xfrm>
            <a:off x="2468117" y="1673552"/>
            <a:ext cx="4478700" cy="304500"/>
          </a:xfrm>
        </p:spPr>
        <p:txBody>
          <a:bodyPr>
            <a:noAutofit/>
          </a:bodyPr>
          <a:lstStyle/>
          <a:p>
            <a:r>
              <a:rPr lang="en-US" dirty="0"/>
              <a:t>ĐỀ TÀI</a:t>
            </a: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15"/>
          <p:cNvSpPr txBox="1">
            <a:spLocks noGrp="1"/>
          </p:cNvSpPr>
          <p:nvPr>
            <p:ph type="body" idx="1"/>
          </p:nvPr>
        </p:nvSpPr>
        <p:spPr>
          <a:xfrm>
            <a:off x="397317" y="1432392"/>
            <a:ext cx="6350700" cy="315600"/>
          </a:xfrm>
          <a:prstGeom prst="rect">
            <a:avLst/>
          </a:prstGeom>
        </p:spPr>
        <p:txBody>
          <a:bodyPr spcFirstLastPara="1" wrap="square" lIns="0" tIns="0" rIns="0" bIns="0" anchor="t" anchorCtr="0">
            <a:noAutofit/>
          </a:bodyPr>
          <a:lstStyle/>
          <a:p>
            <a:pPr marL="0" lvl="0" indent="0" rtl="0">
              <a:spcBef>
                <a:spcPts val="0"/>
              </a:spcBef>
              <a:spcAft>
                <a:spcPts val="0"/>
              </a:spcAft>
            </a:pPr>
            <a:r>
              <a:rPr lang="en-US" sz="2200" b="1" dirty="0">
                <a:solidFill>
                  <a:schemeClr val="accent3"/>
                </a:solidFill>
              </a:rPr>
              <a:t>1. GIỚI THIỆU ĐỒ ÁN</a:t>
            </a:r>
          </a:p>
          <a:p>
            <a:pPr marL="0" lvl="0" indent="0" rtl="0">
              <a:spcBef>
                <a:spcPts val="0"/>
              </a:spcBef>
              <a:spcAft>
                <a:spcPts val="0"/>
              </a:spcAft>
            </a:pPr>
            <a:endParaRPr lang="en-US" sz="2200" b="1" dirty="0">
              <a:solidFill>
                <a:schemeClr val="accent3"/>
              </a:solidFill>
            </a:endParaRPr>
          </a:p>
          <a:p>
            <a:pPr marL="0" lvl="0" indent="0" rtl="0">
              <a:spcBef>
                <a:spcPts val="0"/>
              </a:spcBef>
              <a:spcAft>
                <a:spcPts val="0"/>
              </a:spcAft>
            </a:pPr>
            <a:r>
              <a:rPr lang="en-US" sz="2200" b="1" dirty="0">
                <a:solidFill>
                  <a:schemeClr val="accent6">
                    <a:lumMod val="60000"/>
                    <a:lumOff val="40000"/>
                  </a:schemeClr>
                </a:solidFill>
              </a:rPr>
              <a:t>	2. PHÂN TÍCH CHỨC NĂNG</a:t>
            </a:r>
            <a:endParaRPr lang="vi-VN" sz="2200" b="1" dirty="0">
              <a:solidFill>
                <a:schemeClr val="accent6">
                  <a:lumMod val="60000"/>
                  <a:lumOff val="40000"/>
                </a:schemeClr>
              </a:solidFill>
            </a:endParaRPr>
          </a:p>
          <a:p>
            <a:pPr marL="0" lvl="0" indent="0" rtl="0">
              <a:spcBef>
                <a:spcPts val="0"/>
              </a:spcBef>
              <a:spcAft>
                <a:spcPts val="0"/>
              </a:spcAft>
            </a:pPr>
            <a:endParaRPr lang="vi-VN" sz="2200" b="1" dirty="0">
              <a:solidFill>
                <a:schemeClr val="accent6">
                  <a:lumMod val="60000"/>
                  <a:lumOff val="40000"/>
                </a:schemeClr>
              </a:solidFill>
            </a:endParaRPr>
          </a:p>
          <a:p>
            <a:pPr marL="0" lvl="0" indent="0" rtl="0">
              <a:spcBef>
                <a:spcPts val="0"/>
              </a:spcBef>
              <a:spcAft>
                <a:spcPts val="0"/>
              </a:spcAft>
            </a:pPr>
            <a:r>
              <a:rPr lang="vi-VN" sz="2200" b="1" dirty="0">
                <a:solidFill>
                  <a:schemeClr val="accent5">
                    <a:lumMod val="60000"/>
                    <a:lumOff val="40000"/>
                  </a:schemeClr>
                </a:solidFill>
              </a:rPr>
              <a:t>		</a:t>
            </a:r>
            <a:r>
              <a:rPr lang="en-US" sz="2200" b="1" dirty="0">
                <a:solidFill>
                  <a:schemeClr val="accent5">
                    <a:lumMod val="60000"/>
                    <a:lumOff val="40000"/>
                  </a:schemeClr>
                </a:solidFill>
              </a:rPr>
              <a:t>3. </a:t>
            </a:r>
            <a:r>
              <a:rPr lang="vi-VN" sz="2200" b="1" dirty="0">
                <a:solidFill>
                  <a:schemeClr val="accent5">
                    <a:lumMod val="60000"/>
                    <a:lumOff val="40000"/>
                  </a:schemeClr>
                </a:solidFill>
              </a:rPr>
              <a:t>THIẾT KẾ </a:t>
            </a:r>
            <a:r>
              <a:rPr lang="en-US" sz="2200" b="1" dirty="0">
                <a:solidFill>
                  <a:schemeClr val="accent5">
                    <a:lumMod val="60000"/>
                    <a:lumOff val="40000"/>
                  </a:schemeClr>
                </a:solidFill>
              </a:rPr>
              <a:t>GIAO DIỆN</a:t>
            </a:r>
            <a:endParaRPr lang="vi-VN" sz="2200" b="1" dirty="0">
              <a:solidFill>
                <a:schemeClr val="accent5">
                  <a:lumMod val="60000"/>
                  <a:lumOff val="40000"/>
                </a:schemeClr>
              </a:solidFill>
            </a:endParaRPr>
          </a:p>
          <a:p>
            <a:pPr marL="0" lvl="0" indent="0" rtl="0">
              <a:spcBef>
                <a:spcPts val="0"/>
              </a:spcBef>
              <a:spcAft>
                <a:spcPts val="0"/>
              </a:spcAft>
            </a:pPr>
            <a:endParaRPr lang="vi-VN" sz="2200" b="1" dirty="0">
              <a:solidFill>
                <a:schemeClr val="accent5">
                  <a:lumMod val="60000"/>
                  <a:lumOff val="40000"/>
                </a:schemeClr>
              </a:solidFill>
            </a:endParaRPr>
          </a:p>
          <a:p>
            <a:pPr marL="0" lvl="0" indent="0" rtl="0">
              <a:spcBef>
                <a:spcPts val="0"/>
              </a:spcBef>
              <a:spcAft>
                <a:spcPts val="0"/>
              </a:spcAft>
            </a:pPr>
            <a:r>
              <a:rPr lang="vi-VN" sz="2200" b="1" dirty="0">
                <a:solidFill>
                  <a:schemeClr val="accent1">
                    <a:lumMod val="60000"/>
                    <a:lumOff val="40000"/>
                  </a:schemeClr>
                </a:solidFill>
              </a:rPr>
              <a:t>			</a:t>
            </a:r>
            <a:r>
              <a:rPr lang="en-US" sz="2200" b="1" dirty="0">
                <a:solidFill>
                  <a:schemeClr val="accent1">
                    <a:lumMod val="60000"/>
                    <a:lumOff val="40000"/>
                  </a:schemeClr>
                </a:solidFill>
              </a:rPr>
              <a:t>4. CHẠY THỬ</a:t>
            </a:r>
            <a:endParaRPr lang="vi-VN" sz="2200" b="1" dirty="0">
              <a:solidFill>
                <a:schemeClr val="accent1">
                  <a:lumMod val="60000"/>
                  <a:lumOff val="40000"/>
                </a:schemeClr>
              </a:solidFill>
            </a:endParaRPr>
          </a:p>
        </p:txBody>
      </p:sp>
      <p:sp>
        <p:nvSpPr>
          <p:cNvPr id="238" name="Google Shape;238;p15"/>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GB"/>
              <a:t>4</a:t>
            </a:fld>
            <a:endParaRPr lang="en-GB"/>
          </a:p>
        </p:txBody>
      </p:sp>
      <p:sp>
        <p:nvSpPr>
          <p:cNvPr id="235" name="Google Shape;235;p15"/>
          <p:cNvSpPr txBox="1">
            <a:spLocks noGrp="1"/>
          </p:cNvSpPr>
          <p:nvPr>
            <p:ph type="ctrTitle" idx="4294967295"/>
          </p:nvPr>
        </p:nvSpPr>
        <p:spPr>
          <a:xfrm>
            <a:off x="397317" y="396326"/>
            <a:ext cx="6423025" cy="45085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GB" dirty="0">
                <a:solidFill>
                  <a:schemeClr val="accent2"/>
                </a:solidFill>
              </a:rPr>
              <a:t>NỘI DUNG </a:t>
            </a:r>
            <a:endParaRPr dirty="0">
              <a:solidFill>
                <a:schemeClr val="accent2"/>
              </a:solidFill>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2332650" y="1077003"/>
            <a:ext cx="447870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GB" dirty="0">
                <a:solidFill>
                  <a:schemeClr val="accent6"/>
                </a:solidFill>
              </a:rPr>
              <a:t>1.</a:t>
            </a:r>
          </a:p>
          <a:p>
            <a:pPr marL="0" lvl="0" indent="0" algn="ctr" rtl="0">
              <a:spcBef>
                <a:spcPts val="0"/>
              </a:spcBef>
              <a:spcAft>
                <a:spcPts val="0"/>
              </a:spcAft>
              <a:buNone/>
            </a:pPr>
            <a:r>
              <a:rPr lang="en-GB" sz="3200" dirty="0"/>
              <a:t>GIỚI THIỆU </a:t>
            </a:r>
            <a:r>
              <a:rPr lang="en-GB" sz="3200" dirty="0" smtClean="0"/>
              <a:t>ĐỒ ÁN</a:t>
            </a:r>
            <a:endParaRPr lang="en-US" sz="3200" dirty="0"/>
          </a:p>
        </p:txBody>
      </p:sp>
      <p:sp>
        <p:nvSpPr>
          <p:cNvPr id="251" name="Google Shape;251;p17"/>
          <p:cNvSpPr txBox="1">
            <a:spLocks noGrp="1"/>
          </p:cNvSpPr>
          <p:nvPr>
            <p:ph type="subTitle" idx="1"/>
          </p:nvPr>
        </p:nvSpPr>
        <p:spPr>
          <a:xfrm>
            <a:off x="2750339" y="2419500"/>
            <a:ext cx="4478700" cy="304500"/>
          </a:xfrm>
          <a:prstGeom prst="rect">
            <a:avLst/>
          </a:prstGeom>
        </p:spPr>
        <p:txBody>
          <a:bodyPr spcFirstLastPara="1" wrap="square" lIns="0" tIns="0" rIns="0" bIns="0" anchor="t" anchorCtr="0">
            <a:noAutofit/>
          </a:bodyPr>
          <a:lstStyle/>
          <a:p>
            <a:pPr marL="285750" lvl="0" indent="-285750" algn="l" rtl="0">
              <a:spcBef>
                <a:spcPts val="0"/>
              </a:spcBef>
              <a:spcAft>
                <a:spcPts val="800"/>
              </a:spcAft>
              <a:buFont typeface="Arial" panose="020B0604020202020204" pitchFamily="34" charset="0"/>
              <a:buChar char="•"/>
            </a:pPr>
            <a:r>
              <a:rPr lang="en-GB" dirty="0">
                <a:solidFill>
                  <a:schemeClr val="accent3"/>
                </a:solidFill>
              </a:rPr>
              <a:t>1.1 </a:t>
            </a:r>
            <a:r>
              <a:rPr lang="vi-VN" altLang="en-GB" dirty="0">
                <a:solidFill>
                  <a:schemeClr val="accent3"/>
                </a:solidFill>
              </a:rPr>
              <a:t>Đặt vấn đề</a:t>
            </a:r>
            <a:endParaRPr lang="en-GB" dirty="0">
              <a:solidFill>
                <a:schemeClr val="accent3"/>
              </a:solidFill>
            </a:endParaRPr>
          </a:p>
          <a:p>
            <a:pPr marL="285750" lvl="0" indent="-285750" algn="l" rtl="0">
              <a:spcBef>
                <a:spcPts val="0"/>
              </a:spcBef>
              <a:spcAft>
                <a:spcPts val="800"/>
              </a:spcAft>
              <a:buFont typeface="Arial" panose="020B0604020202020204" pitchFamily="34" charset="0"/>
              <a:buChar char="•"/>
            </a:pPr>
            <a:r>
              <a:rPr lang="en-US" dirty="0">
                <a:solidFill>
                  <a:schemeClr val="accent3"/>
                </a:solidFill>
              </a:rPr>
              <a:t>1.2 G</a:t>
            </a:r>
            <a:r>
              <a:rPr lang="en-GB" dirty="0">
                <a:solidFill>
                  <a:schemeClr val="accent3"/>
                </a:solidFill>
              </a:rPr>
              <a:t>iải pháp</a:t>
            </a:r>
          </a:p>
          <a:p>
            <a:pPr marL="285750" lvl="0" indent="-285750" algn="l" rtl="0">
              <a:spcBef>
                <a:spcPts val="0"/>
              </a:spcBef>
              <a:spcAft>
                <a:spcPts val="800"/>
              </a:spcAft>
              <a:buFont typeface="Arial" panose="020B0604020202020204" pitchFamily="34" charset="0"/>
              <a:buChar char="•"/>
            </a:pPr>
            <a:r>
              <a:rPr lang="en-GB" dirty="0">
                <a:solidFill>
                  <a:schemeClr val="accent3"/>
                </a:solidFill>
              </a:rPr>
              <a:t>1.3 Công cụ xây dựng</a:t>
            </a:r>
            <a:endParaRPr dirty="0">
              <a:solidFill>
                <a:schemeClr val="accent3"/>
              </a:solidFill>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1.GIỚI THIỆU ĐỒ ÁN</a:t>
            </a:r>
          </a:p>
        </p:txBody>
      </p:sp>
      <p:sp>
        <p:nvSpPr>
          <p:cNvPr id="8" name="Text Placeholder 7"/>
          <p:cNvSpPr>
            <a:spLocks noGrp="1"/>
          </p:cNvSpPr>
          <p:nvPr>
            <p:ph type="body" idx="1"/>
          </p:nvPr>
        </p:nvSpPr>
        <p:spPr/>
        <p:txBody>
          <a:bodyPr/>
          <a:lstStyle/>
          <a:p>
            <a:r>
              <a:rPr lang="en-US" dirty="0"/>
              <a:t>1.1 </a:t>
            </a:r>
            <a:r>
              <a:rPr lang="en-US" dirty="0" err="1"/>
              <a:t>Đặt</a:t>
            </a:r>
            <a:r>
              <a:rPr lang="en-US" dirty="0"/>
              <a:t> </a:t>
            </a:r>
            <a:r>
              <a:rPr lang="en-US" dirty="0" err="1"/>
              <a:t>vấn</a:t>
            </a:r>
            <a:r>
              <a:rPr lang="en-US" dirty="0"/>
              <a:t> </a:t>
            </a:r>
            <a:r>
              <a:rPr lang="en-US" dirty="0" err="1"/>
              <a:t>đề</a:t>
            </a:r>
            <a:endParaRPr lang="en-US" dirty="0"/>
          </a:p>
          <a:p>
            <a:pPr marL="101600" indent="0">
              <a:buNone/>
            </a:pPr>
            <a:r>
              <a:rPr lang="vi-VN" dirty="0"/>
              <a:t>Mong muốn áp dụng công nghệ thông tin vào mọi lĩnh vực trong đời sống nhằm nâng cao năng suất cũng như cải thiện quy trình. Một số cửa hàng chuyên mua bán điện thoại cao cấp muốn tin học hóa quy trình quản lý kho.</a:t>
            </a:r>
            <a:endParaRPr lang="en-US" dirty="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1.GIỚI THIỆU ĐỒ ÁN</a:t>
            </a:r>
          </a:p>
        </p:txBody>
      </p:sp>
      <p:sp>
        <p:nvSpPr>
          <p:cNvPr id="8" name="Text Placeholder 7"/>
          <p:cNvSpPr>
            <a:spLocks noGrp="1"/>
          </p:cNvSpPr>
          <p:nvPr>
            <p:ph type="body" idx="1"/>
          </p:nvPr>
        </p:nvSpPr>
        <p:spPr>
          <a:xfrm>
            <a:off x="548125" y="1079689"/>
            <a:ext cx="6167100" cy="3297900"/>
          </a:xfrm>
        </p:spPr>
        <p:txBody>
          <a:bodyPr/>
          <a:lstStyle/>
          <a:p>
            <a:r>
              <a:rPr lang="en-US" dirty="0"/>
              <a:t>1.1 </a:t>
            </a:r>
            <a:r>
              <a:rPr lang="en-US" dirty="0" err="1"/>
              <a:t>Đặt</a:t>
            </a:r>
            <a:r>
              <a:rPr lang="en-US" dirty="0"/>
              <a:t> </a:t>
            </a:r>
            <a:r>
              <a:rPr lang="en-US" dirty="0" err="1"/>
              <a:t>vấn</a:t>
            </a:r>
            <a:r>
              <a:rPr lang="en-US" dirty="0"/>
              <a:t> </a:t>
            </a:r>
            <a:r>
              <a:rPr lang="en-US" dirty="0" err="1"/>
              <a:t>đề</a:t>
            </a:r>
            <a:endParaRPr lang="en-US" dirty="0"/>
          </a:p>
          <a:p>
            <a:r>
              <a:rPr lang="en-US" dirty="0"/>
              <a:t>1.2 </a:t>
            </a:r>
            <a:r>
              <a:rPr lang="en-US" dirty="0" err="1"/>
              <a:t>Giải</a:t>
            </a:r>
            <a:r>
              <a:rPr lang="en-US" dirty="0"/>
              <a:t> </a:t>
            </a:r>
            <a:r>
              <a:rPr lang="en-US" dirty="0" err="1"/>
              <a:t>pháp</a:t>
            </a:r>
            <a:endParaRPr lang="en-US" dirty="0"/>
          </a:p>
          <a:p>
            <a:pPr marL="101600" indent="0">
              <a:buNone/>
            </a:pPr>
            <a:r>
              <a:rPr lang="vi-VN" dirty="0"/>
              <a:t>Để đáp ứng yêu cầu trên, nhóm quyết định xây dựng một phần mềm giúp nhà quản lý có thể quản lý các thực thể </a:t>
            </a:r>
            <a:r>
              <a:rPr lang="vi-VN"/>
              <a:t>như </a:t>
            </a:r>
            <a:r>
              <a:rPr lang="vi-VN" smtClean="0"/>
              <a:t>nhân </a:t>
            </a:r>
            <a:r>
              <a:rPr lang="vi-VN" dirty="0"/>
              <a:t>viên, sản phẩm; quản lý số lượng hàng nhập kho, hàng xuất kho và đồng thời có thể biết được số lượng hàng tồn kho.</a:t>
            </a:r>
          </a:p>
          <a:p>
            <a:pPr marL="101600" indent="0">
              <a:buNone/>
            </a:pPr>
            <a:endParaRPr lang="en-US" dirty="0"/>
          </a:p>
          <a:p>
            <a:endParaRPr lang="en-US" dirty="0"/>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solidFill>
                  <a:schemeClr val="accent6">
                    <a:lumMod val="60000"/>
                    <a:lumOff val="40000"/>
                  </a:schemeClr>
                </a:solidFill>
              </a:rPr>
              <a:t>Công</a:t>
            </a:r>
            <a:r>
              <a:rPr lang="en-US" dirty="0">
                <a:solidFill>
                  <a:schemeClr val="accent6">
                    <a:lumMod val="60000"/>
                    <a:lumOff val="40000"/>
                  </a:schemeClr>
                </a:solidFill>
              </a:rPr>
              <a:t> </a:t>
            </a:r>
            <a:r>
              <a:rPr lang="en-US" dirty="0" err="1">
                <a:solidFill>
                  <a:schemeClr val="accent6">
                    <a:lumMod val="60000"/>
                    <a:lumOff val="40000"/>
                  </a:schemeClr>
                </a:solidFill>
              </a:rPr>
              <a:t>cụ</a:t>
            </a:r>
            <a:r>
              <a:rPr lang="en-US" dirty="0">
                <a:solidFill>
                  <a:schemeClr val="accent6">
                    <a:lumMod val="60000"/>
                    <a:lumOff val="40000"/>
                  </a:schemeClr>
                </a:solidFill>
              </a:rPr>
              <a:t> </a:t>
            </a:r>
            <a:r>
              <a:rPr lang="en-US" dirty="0" err="1">
                <a:solidFill>
                  <a:schemeClr val="accent6">
                    <a:lumMod val="60000"/>
                    <a:lumOff val="40000"/>
                  </a:schemeClr>
                </a:solidFill>
              </a:rPr>
              <a:t>xây</a:t>
            </a:r>
            <a:r>
              <a:rPr lang="en-US" dirty="0">
                <a:solidFill>
                  <a:schemeClr val="accent6">
                    <a:lumMod val="60000"/>
                    <a:lumOff val="40000"/>
                  </a:schemeClr>
                </a:solidFill>
              </a:rPr>
              <a:t> </a:t>
            </a:r>
            <a:r>
              <a:rPr lang="en-US" dirty="0" err="1">
                <a:solidFill>
                  <a:schemeClr val="accent6">
                    <a:lumMod val="60000"/>
                    <a:lumOff val="40000"/>
                  </a:schemeClr>
                </a:solidFill>
              </a:rPr>
              <a:t>dựng</a:t>
            </a:r>
            <a:endParaRPr lang="en-US" dirty="0">
              <a:solidFill>
                <a:schemeClr val="accent6">
                  <a:lumMod val="60000"/>
                  <a:lumOff val="40000"/>
                </a:schemeClr>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
        <p:nvSpPr>
          <p:cNvPr id="7" name="TextBox 6"/>
          <p:cNvSpPr txBox="1"/>
          <p:nvPr/>
        </p:nvSpPr>
        <p:spPr>
          <a:xfrm>
            <a:off x="1540934" y="1417588"/>
            <a:ext cx="4572000" cy="1938020"/>
          </a:xfrm>
          <a:prstGeom prst="rect">
            <a:avLst/>
          </a:prstGeom>
          <a:noFill/>
        </p:spPr>
        <p:txBody>
          <a:bodyPr wrap="square">
            <a:spAutoFit/>
          </a:bodyPr>
          <a:lstStyle/>
          <a:p>
            <a:pPr marL="342900" indent="-342900">
              <a:buClr>
                <a:schemeClr val="tx1"/>
              </a:buClr>
              <a:buFont typeface="Arial" panose="020B0604020202020204" pitchFamily="34" charset="0"/>
              <a:buChar char="•"/>
            </a:pPr>
            <a:r>
              <a:rPr lang="vi-VN" sz="2400" dirty="0">
                <a:solidFill>
                  <a:schemeClr val="tx1"/>
                </a:solidFill>
              </a:rPr>
              <a:t>Netbean 15</a:t>
            </a:r>
          </a:p>
          <a:p>
            <a:pPr marL="342900" indent="-342900">
              <a:buClr>
                <a:schemeClr val="tx1"/>
              </a:buClr>
              <a:buFont typeface="Arial" panose="020B0604020202020204" pitchFamily="34" charset="0"/>
              <a:buChar char="•"/>
            </a:pPr>
            <a:r>
              <a:rPr lang="vi-VN" sz="2400" dirty="0">
                <a:solidFill>
                  <a:schemeClr val="tx1"/>
                </a:solidFill>
              </a:rPr>
              <a:t>Lập trình bằng ngôn ngữ java</a:t>
            </a:r>
          </a:p>
          <a:p>
            <a:pPr marL="342900" indent="-342900">
              <a:buClr>
                <a:schemeClr val="tx1"/>
              </a:buClr>
              <a:buFont typeface="Arial" panose="020B0604020202020204" pitchFamily="34" charset="0"/>
              <a:buChar char="•"/>
            </a:pPr>
            <a:r>
              <a:rPr lang="vi-VN" sz="2400" dirty="0">
                <a:solidFill>
                  <a:schemeClr val="tx1"/>
                </a:solidFill>
              </a:rPr>
              <a:t>Sử dụng hệ cơ sở dữ liệu </a:t>
            </a:r>
            <a:r>
              <a:rPr lang="en-US" sz="2400" dirty="0">
                <a:solidFill>
                  <a:schemeClr val="tx1"/>
                </a:solidFill>
              </a:rPr>
              <a:t>MySQL</a:t>
            </a:r>
            <a:endParaRPr lang="vi-VN" sz="2400" dirty="0">
              <a:solidFill>
                <a:schemeClr val="tx1"/>
              </a:solidFill>
            </a:endParaRPr>
          </a:p>
          <a:p>
            <a:pPr marL="342900" indent="-342900">
              <a:buClr>
                <a:schemeClr val="tx1"/>
              </a:buClr>
              <a:buFont typeface="Arial" panose="020B0604020202020204" pitchFamily="34" charset="0"/>
              <a:buChar char="•"/>
            </a:pPr>
            <a:endParaRPr lang="vi-VN" sz="2400" dirty="0">
              <a:solidFill>
                <a:schemeClr val="tx1"/>
              </a:solidFill>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2332650" y="1077003"/>
            <a:ext cx="447870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GB" dirty="0">
                <a:solidFill>
                  <a:schemeClr val="accent6"/>
                </a:solidFill>
              </a:rPr>
              <a:t>2.</a:t>
            </a:r>
            <a:endParaRPr dirty="0">
              <a:solidFill>
                <a:schemeClr val="accent6"/>
              </a:solidFill>
            </a:endParaRPr>
          </a:p>
          <a:p>
            <a:pPr marL="0" lvl="0" indent="0" algn="ctr" rtl="0">
              <a:spcBef>
                <a:spcPts val="0"/>
              </a:spcBef>
              <a:spcAft>
                <a:spcPts val="0"/>
              </a:spcAft>
              <a:buNone/>
            </a:pPr>
            <a:r>
              <a:rPr lang="en-US" sz="2800" dirty="0"/>
              <a:t>PHÂN TÍCH CHỨC NĂNG</a:t>
            </a:r>
            <a:endParaRPr sz="2800" dirty="0"/>
          </a:p>
        </p:txBody>
      </p:sp>
      <p:sp>
        <p:nvSpPr>
          <p:cNvPr id="251" name="Google Shape;251;p17"/>
          <p:cNvSpPr txBox="1">
            <a:spLocks noGrp="1"/>
          </p:cNvSpPr>
          <p:nvPr>
            <p:ph type="subTitle" idx="1"/>
          </p:nvPr>
        </p:nvSpPr>
        <p:spPr>
          <a:xfrm>
            <a:off x="2750339" y="2419500"/>
            <a:ext cx="4478700" cy="304500"/>
          </a:xfrm>
          <a:prstGeom prst="rect">
            <a:avLst/>
          </a:prstGeom>
        </p:spPr>
        <p:txBody>
          <a:bodyPr spcFirstLastPara="1" wrap="square" lIns="0" tIns="0" rIns="0" bIns="0" anchor="t" anchorCtr="0">
            <a:noAutofit/>
          </a:bodyPr>
          <a:lstStyle/>
          <a:p>
            <a:pPr marL="285750" lvl="0" indent="-285750" algn="l" rtl="0">
              <a:spcBef>
                <a:spcPts val="0"/>
              </a:spcBef>
              <a:spcAft>
                <a:spcPts val="800"/>
              </a:spcAft>
              <a:buFont typeface="Arial" panose="020B0604020202020204" pitchFamily="34" charset="0"/>
              <a:buChar char="•"/>
            </a:pPr>
            <a:r>
              <a:rPr lang="en-GB" dirty="0">
                <a:solidFill>
                  <a:schemeClr val="accent3"/>
                </a:solidFill>
              </a:rPr>
              <a:t>2.1 Yêu cầu về chức năng</a:t>
            </a:r>
          </a:p>
          <a:p>
            <a:pPr marL="285750" lvl="0" indent="-285750" algn="l" rtl="0">
              <a:spcBef>
                <a:spcPts val="0"/>
              </a:spcBef>
              <a:spcAft>
                <a:spcPts val="800"/>
              </a:spcAft>
              <a:buFont typeface="Arial" panose="020B0604020202020204" pitchFamily="34" charset="0"/>
              <a:buChar char="•"/>
            </a:pPr>
            <a:r>
              <a:rPr lang="en-US" dirty="0">
                <a:solidFill>
                  <a:schemeClr val="accent3"/>
                </a:solidFill>
              </a:rPr>
              <a:t>2.2 </a:t>
            </a:r>
            <a:r>
              <a:rPr lang="en-US" dirty="0" err="1">
                <a:solidFill>
                  <a:schemeClr val="accent3"/>
                </a:solidFill>
              </a:rPr>
              <a:t>Yêu</a:t>
            </a:r>
            <a:r>
              <a:rPr lang="en-US" dirty="0">
                <a:solidFill>
                  <a:schemeClr val="accent3"/>
                </a:solidFill>
              </a:rPr>
              <a:t> </a:t>
            </a:r>
            <a:r>
              <a:rPr lang="en-US" dirty="0" err="1">
                <a:solidFill>
                  <a:schemeClr val="accent3"/>
                </a:solidFill>
              </a:rPr>
              <a:t>cầu</a:t>
            </a:r>
            <a:r>
              <a:rPr lang="en-US" dirty="0">
                <a:solidFill>
                  <a:schemeClr val="accent3"/>
                </a:solidFill>
              </a:rPr>
              <a:t> phi </a:t>
            </a:r>
            <a:r>
              <a:rPr lang="en-US" dirty="0" err="1">
                <a:solidFill>
                  <a:schemeClr val="accent3"/>
                </a:solidFill>
              </a:rPr>
              <a:t>chức</a:t>
            </a:r>
            <a:r>
              <a:rPr lang="en-US" dirty="0">
                <a:solidFill>
                  <a:schemeClr val="accent3"/>
                </a:solidFill>
              </a:rPr>
              <a:t> </a:t>
            </a:r>
            <a:r>
              <a:rPr lang="en-US" dirty="0" err="1">
                <a:solidFill>
                  <a:schemeClr val="accent3"/>
                </a:solidFill>
              </a:rPr>
              <a:t>năng</a:t>
            </a:r>
            <a:endParaRPr lang="en-US" dirty="0">
              <a:solidFill>
                <a:schemeClr val="accent3"/>
              </a:solidFill>
            </a:endParaRPr>
          </a:p>
          <a:p>
            <a:pPr marL="285750" lvl="0" indent="-285750" algn="l" rtl="0">
              <a:spcBef>
                <a:spcPts val="0"/>
              </a:spcBef>
              <a:spcAft>
                <a:spcPts val="800"/>
              </a:spcAft>
              <a:buFont typeface="Arial" panose="020B0604020202020204" pitchFamily="34" charset="0"/>
              <a:buChar char="•"/>
            </a:pPr>
            <a:r>
              <a:rPr lang="en-US" dirty="0">
                <a:solidFill>
                  <a:schemeClr val="accent3"/>
                </a:solidFill>
              </a:rPr>
              <a:t>2.3 </a:t>
            </a:r>
            <a:r>
              <a:rPr lang="en-US" dirty="0" err="1">
                <a:solidFill>
                  <a:schemeClr val="accent3"/>
                </a:solidFill>
              </a:rPr>
              <a:t>Các</a:t>
            </a:r>
            <a:r>
              <a:rPr lang="en-US" dirty="0">
                <a:solidFill>
                  <a:schemeClr val="accent3"/>
                </a:solidFill>
              </a:rPr>
              <a:t> </a:t>
            </a:r>
            <a:r>
              <a:rPr lang="en-US" dirty="0" err="1">
                <a:solidFill>
                  <a:schemeClr val="accent3"/>
                </a:solidFill>
              </a:rPr>
              <a:t>chức</a:t>
            </a:r>
            <a:r>
              <a:rPr lang="en-US" dirty="0">
                <a:solidFill>
                  <a:schemeClr val="accent3"/>
                </a:solidFill>
              </a:rPr>
              <a:t> </a:t>
            </a:r>
            <a:r>
              <a:rPr lang="en-US" dirty="0" err="1">
                <a:solidFill>
                  <a:schemeClr val="accent3"/>
                </a:solidFill>
              </a:rPr>
              <a:t>năng</a:t>
            </a:r>
            <a:r>
              <a:rPr lang="en-US" dirty="0">
                <a:solidFill>
                  <a:schemeClr val="accent3"/>
                </a:solidFill>
              </a:rPr>
              <a:t> </a:t>
            </a:r>
            <a:r>
              <a:rPr lang="en-US" dirty="0" err="1">
                <a:solidFill>
                  <a:schemeClr val="accent3"/>
                </a:solidFill>
              </a:rPr>
              <a:t>cần</a:t>
            </a:r>
            <a:r>
              <a:rPr lang="en-US" dirty="0">
                <a:solidFill>
                  <a:schemeClr val="accent3"/>
                </a:solidFill>
              </a:rPr>
              <a:t> </a:t>
            </a:r>
            <a:r>
              <a:rPr lang="en-US" dirty="0" err="1">
                <a:solidFill>
                  <a:schemeClr val="accent3"/>
                </a:solidFill>
              </a:rPr>
              <a:t>có</a:t>
            </a:r>
            <a:endParaRPr lang="en-GB" dirty="0">
              <a:solidFill>
                <a:schemeClr val="accent3"/>
              </a:solidFill>
            </a:endParaRPr>
          </a:p>
        </p:txBody>
      </p:sp>
    </p:spTree>
  </p:cSld>
  <p:clrMapOvr>
    <a:masterClrMapping/>
  </p:clrMapOvr>
  <p:transition>
    <p:fade thruBlk="1"/>
  </p:transition>
</p:sld>
</file>

<file path=ppt/theme/theme1.xml><?xml version="1.0" encoding="utf-8"?>
<a:theme xmlns:a="http://schemas.openxmlformats.org/drawingml/2006/main" name="Osric template">
  <a:themeElements>
    <a:clrScheme name="Custom 347">
      <a:dk1>
        <a:srgbClr val="FFFFFF"/>
      </a:dk1>
      <a:lt1>
        <a:srgbClr val="24272E"/>
      </a:lt1>
      <a:dk2>
        <a:srgbClr val="C6C8D6"/>
      </a:dk2>
      <a:lt2>
        <a:srgbClr val="6B707C"/>
      </a:lt2>
      <a:accent1>
        <a:srgbClr val="FFDD41"/>
      </a:accent1>
      <a:accent2>
        <a:srgbClr val="8CE444"/>
      </a:accent2>
      <a:accent3>
        <a:srgbClr val="5FDEF0"/>
      </a:accent3>
      <a:accent4>
        <a:srgbClr val="7598FF"/>
      </a:accent4>
      <a:accent5>
        <a:srgbClr val="BA64E0"/>
      </a:accent5>
      <a:accent6>
        <a:srgbClr val="FF594C"/>
      </a:accent6>
      <a:hlink>
        <a:srgbClr val="CCDB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448</Words>
  <Application>Microsoft Office PowerPoint</Application>
  <PresentationFormat>On-screen Show (16:9)</PresentationFormat>
  <Paragraphs>85</Paragraphs>
  <Slides>24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Nunito</vt:lpstr>
      <vt:lpstr>Wingdings</vt:lpstr>
      <vt:lpstr>Calibri</vt:lpstr>
      <vt:lpstr>Walter Turncoat</vt:lpstr>
      <vt:lpstr>Osric template</vt:lpstr>
      <vt:lpstr>LẬP TRÌNH HƯỚNG ĐỐI TƯỢNG - BÁO CÁO ĐỒ ÁN</vt:lpstr>
      <vt:lpstr>PowerPoint Presentation</vt:lpstr>
      <vt:lpstr>Xây dựng phần mềm quản lý kho điện thoại cao cấp </vt:lpstr>
      <vt:lpstr>NỘI DUNG </vt:lpstr>
      <vt:lpstr>1. GIỚI THIỆU ĐỒ ÁN</vt:lpstr>
      <vt:lpstr>1.GIỚI THIỆU ĐỒ ÁN</vt:lpstr>
      <vt:lpstr>1.GIỚI THIỆU ĐỒ ÁN</vt:lpstr>
      <vt:lpstr>Công cụ xây dựng</vt:lpstr>
      <vt:lpstr>2. PHÂN TÍCH CHỨC NĂNG</vt:lpstr>
      <vt:lpstr>2.1 Yêu cầu về chức năng </vt:lpstr>
      <vt:lpstr>2.2 YÊU CẦU PHI CHỨC NĂNG</vt:lpstr>
      <vt:lpstr>PowerPoint Presentation</vt:lpstr>
      <vt:lpstr>3. THIẾT KẾ GIAO DIỆN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Chạy thử</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HƯỚNG ĐỐI TƯỢNG - BÁO CÁO ĐỒ ÁN</dc:title>
  <dc:creator>admin</dc:creator>
  <cp:lastModifiedBy>Khang Ngô</cp:lastModifiedBy>
  <cp:revision>19</cp:revision>
  <dcterms:created xsi:type="dcterms:W3CDTF">2022-12-16T12:03:33Z</dcterms:created>
  <dcterms:modified xsi:type="dcterms:W3CDTF">2022-12-17T01:20:55Z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55AF562A70FD4F21A231C252F20FAB91</vt:lpwstr>
  </property>
  <property fmtid="{D5CDD505-2E9C-101B-9397-08002B2CF9AE}" pid="3" name="KSOProductBuildVer">
    <vt:lpwstr>1033-11.2.0.11440</vt:lpwstr>
  </property>
</Properties>
</file>