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6D14D-FF0A-4202-B418-9598607F64C5}" v="3" dt="2021-12-12T21:24:08.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47" d="100"/>
          <a:sy n="47" d="100"/>
        </p:scale>
        <p:origin x="53" y="134"/>
      </p:cViewPr>
      <p:guideLst/>
    </p:cSldViewPr>
  </p:slideViewPr>
  <p:notesTextViewPr>
    <p:cViewPr>
      <p:scale>
        <a:sx n="1" d="1"/>
        <a:sy n="1" d="1"/>
      </p:scale>
      <p:origin x="0" y="-32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Gollaher" userId="3c268b2dccdfc407" providerId="LiveId" clId="{38D6D14D-FF0A-4202-B418-9598607F64C5}"/>
    <pc:docChg chg="undo custSel modSld">
      <pc:chgData name="Kenneth Gollaher" userId="3c268b2dccdfc407" providerId="LiveId" clId="{38D6D14D-FF0A-4202-B418-9598607F64C5}" dt="2021-12-12T22:01:28.085" v="8681" actId="20577"/>
      <pc:docMkLst>
        <pc:docMk/>
      </pc:docMkLst>
      <pc:sldChg chg="modSp mod">
        <pc:chgData name="Kenneth Gollaher" userId="3c268b2dccdfc407" providerId="LiveId" clId="{38D6D14D-FF0A-4202-B418-9598607F64C5}" dt="2021-12-12T20:23:05.453" v="36" actId="20577"/>
        <pc:sldMkLst>
          <pc:docMk/>
          <pc:sldMk cId="409182036" sldId="258"/>
        </pc:sldMkLst>
        <pc:spChg chg="mod">
          <ac:chgData name="Kenneth Gollaher" userId="3c268b2dccdfc407" providerId="LiveId" clId="{38D6D14D-FF0A-4202-B418-9598607F64C5}" dt="2021-12-12T20:23:05.453" v="36" actId="20577"/>
          <ac:spMkLst>
            <pc:docMk/>
            <pc:sldMk cId="409182036" sldId="258"/>
            <ac:spMk id="3" creationId="{00000000-0000-0000-0000-000000000000}"/>
          </ac:spMkLst>
        </pc:spChg>
      </pc:sldChg>
      <pc:sldChg chg="modSp mod modNotesTx">
        <pc:chgData name="Kenneth Gollaher" userId="3c268b2dccdfc407" providerId="LiveId" clId="{38D6D14D-FF0A-4202-B418-9598607F64C5}" dt="2021-12-12T22:01:28.085" v="8681" actId="20577"/>
        <pc:sldMkLst>
          <pc:docMk/>
          <pc:sldMk cId="1865885945" sldId="260"/>
        </pc:sldMkLst>
        <pc:spChg chg="mod">
          <ac:chgData name="Kenneth Gollaher" userId="3c268b2dccdfc407" providerId="LiveId" clId="{38D6D14D-FF0A-4202-B418-9598607F64C5}" dt="2021-12-12T20:40:20.351" v="551" actId="113"/>
          <ac:spMkLst>
            <pc:docMk/>
            <pc:sldMk cId="1865885945" sldId="260"/>
            <ac:spMk id="3" creationId="{00000000-0000-0000-0000-000000000000}"/>
          </ac:spMkLst>
        </pc:spChg>
      </pc:sldChg>
      <pc:sldChg chg="addSp delSp modSp mod modNotesTx">
        <pc:chgData name="Kenneth Gollaher" userId="3c268b2dccdfc407" providerId="LiveId" clId="{38D6D14D-FF0A-4202-B418-9598607F64C5}" dt="2021-12-12T21:54:10.681" v="7503" actId="20577"/>
        <pc:sldMkLst>
          <pc:docMk/>
          <pc:sldMk cId="2776425341" sldId="261"/>
        </pc:sldMkLst>
        <pc:spChg chg="del mod">
          <ac:chgData name="Kenneth Gollaher" userId="3c268b2dccdfc407" providerId="LiveId" clId="{38D6D14D-FF0A-4202-B418-9598607F64C5}" dt="2021-12-12T20:45:25.773" v="603"/>
          <ac:spMkLst>
            <pc:docMk/>
            <pc:sldMk cId="2776425341" sldId="261"/>
            <ac:spMk id="3" creationId="{00000000-0000-0000-0000-000000000000}"/>
          </ac:spMkLst>
        </pc:spChg>
        <pc:picChg chg="add mod">
          <ac:chgData name="Kenneth Gollaher" userId="3c268b2dccdfc407" providerId="LiveId" clId="{38D6D14D-FF0A-4202-B418-9598607F64C5}" dt="2021-12-12T20:45:55.909" v="607" actId="14100"/>
          <ac:picMkLst>
            <pc:docMk/>
            <pc:sldMk cId="2776425341" sldId="261"/>
            <ac:picMk id="7" creationId="{09DD4D99-1BF8-4DB7-B823-AA96A2DCC24C}"/>
          </ac:picMkLst>
        </pc:picChg>
      </pc:sldChg>
      <pc:sldChg chg="modSp mod modNotesTx">
        <pc:chgData name="Kenneth Gollaher" userId="3c268b2dccdfc407" providerId="LiveId" clId="{38D6D14D-FF0A-4202-B418-9598607F64C5}" dt="2021-12-12T21:37:22.102" v="5360" actId="20577"/>
        <pc:sldMkLst>
          <pc:docMk/>
          <pc:sldMk cId="376843144" sldId="263"/>
        </pc:sldMkLst>
        <pc:spChg chg="mod">
          <ac:chgData name="Kenneth Gollaher" userId="3c268b2dccdfc407" providerId="LiveId" clId="{38D6D14D-FF0A-4202-B418-9598607F64C5}" dt="2021-12-12T21:21:31.297" v="4258" actId="20577"/>
          <ac:spMkLst>
            <pc:docMk/>
            <pc:sldMk cId="376843144" sldId="263"/>
            <ac:spMk id="3" creationId="{00000000-0000-0000-0000-000000000000}"/>
          </ac:spMkLst>
        </pc:spChg>
      </pc:sldChg>
      <pc:sldChg chg="modSp mod modNotesTx">
        <pc:chgData name="Kenneth Gollaher" userId="3c268b2dccdfc407" providerId="LiveId" clId="{38D6D14D-FF0A-4202-B418-9598607F64C5}" dt="2021-12-12T21:39:04.962" v="5627" actId="20577"/>
        <pc:sldMkLst>
          <pc:docMk/>
          <pc:sldMk cId="3225141645" sldId="265"/>
        </pc:sldMkLst>
        <pc:spChg chg="mod">
          <ac:chgData name="Kenneth Gollaher" userId="3c268b2dccdfc407" providerId="LiveId" clId="{38D6D14D-FF0A-4202-B418-9598607F64C5}" dt="2021-12-12T21:36:10.624" v="5311" actId="20577"/>
          <ac:spMkLst>
            <pc:docMk/>
            <pc:sldMk cId="3225141645" sldId="265"/>
            <ac:spMk id="3" creationId="{00000000-0000-0000-0000-000000000000}"/>
          </ac:spMkLst>
        </pc:spChg>
      </pc:sldChg>
      <pc:sldChg chg="addSp delSp modSp mod modNotesTx">
        <pc:chgData name="Kenneth Gollaher" userId="3c268b2dccdfc407" providerId="LiveId" clId="{38D6D14D-FF0A-4202-B418-9598607F64C5}" dt="2021-12-12T21:00:29.491" v="2272" actId="20577"/>
        <pc:sldMkLst>
          <pc:docMk/>
          <pc:sldMk cId="3564055637" sldId="267"/>
        </pc:sldMkLst>
        <pc:spChg chg="mod">
          <ac:chgData name="Kenneth Gollaher" userId="3c268b2dccdfc407" providerId="LiveId" clId="{38D6D14D-FF0A-4202-B418-9598607F64C5}" dt="2021-12-12T20:48:34.049" v="609" actId="26606"/>
          <ac:spMkLst>
            <pc:docMk/>
            <pc:sldMk cId="3564055637" sldId="267"/>
            <ac:spMk id="2" creationId="{00000000-0000-0000-0000-000000000000}"/>
          </ac:spMkLst>
        </pc:spChg>
        <pc:spChg chg="mod ord">
          <ac:chgData name="Kenneth Gollaher" userId="3c268b2dccdfc407" providerId="LiveId" clId="{38D6D14D-FF0A-4202-B418-9598607F64C5}" dt="2021-12-12T20:49:29.236" v="626" actId="167"/>
          <ac:spMkLst>
            <pc:docMk/>
            <pc:sldMk cId="3564055637" sldId="267"/>
            <ac:spMk id="3" creationId="{00000000-0000-0000-0000-000000000000}"/>
          </ac:spMkLst>
        </pc:spChg>
        <pc:spChg chg="del">
          <ac:chgData name="Kenneth Gollaher" userId="3c268b2dccdfc407" providerId="LiveId" clId="{38D6D14D-FF0A-4202-B418-9598607F64C5}" dt="2021-12-12T20:48:34.049" v="609" actId="26606"/>
          <ac:spMkLst>
            <pc:docMk/>
            <pc:sldMk cId="3564055637" sldId="267"/>
            <ac:spMk id="9" creationId="{3B854194-185D-494D-905C-7C7CB2E30F6E}"/>
          </ac:spMkLst>
        </pc:spChg>
        <pc:spChg chg="del">
          <ac:chgData name="Kenneth Gollaher" userId="3c268b2dccdfc407" providerId="LiveId" clId="{38D6D14D-FF0A-4202-B418-9598607F64C5}" dt="2021-12-12T20:48:34.049" v="609" actId="26606"/>
          <ac:spMkLst>
            <pc:docMk/>
            <pc:sldMk cId="3564055637" sldId="267"/>
            <ac:spMk id="11" creationId="{B4F5FA0D-0104-4987-8241-EFF7C85B88DE}"/>
          </ac:spMkLst>
        </pc:spChg>
        <pc:spChg chg="add">
          <ac:chgData name="Kenneth Gollaher" userId="3c268b2dccdfc407" providerId="LiveId" clId="{38D6D14D-FF0A-4202-B418-9598607F64C5}" dt="2021-12-12T20:48:34.049" v="609" actId="26606"/>
          <ac:spMkLst>
            <pc:docMk/>
            <pc:sldMk cId="3564055637" sldId="267"/>
            <ac:spMk id="18" creationId="{A8384FB5-9ADC-4DDC-881B-597D56F5B15D}"/>
          </ac:spMkLst>
        </pc:spChg>
        <pc:spChg chg="add">
          <ac:chgData name="Kenneth Gollaher" userId="3c268b2dccdfc407" providerId="LiveId" clId="{38D6D14D-FF0A-4202-B418-9598607F64C5}" dt="2021-12-12T20:48:34.049" v="609" actId="26606"/>
          <ac:spMkLst>
            <pc:docMk/>
            <pc:sldMk cId="3564055637" sldId="267"/>
            <ac:spMk id="20" creationId="{91E5A9A7-95C6-4F4F-B00E-C82E07FE62EF}"/>
          </ac:spMkLst>
        </pc:spChg>
        <pc:spChg chg="add">
          <ac:chgData name="Kenneth Gollaher" userId="3c268b2dccdfc407" providerId="LiveId" clId="{38D6D14D-FF0A-4202-B418-9598607F64C5}" dt="2021-12-12T20:48:34.049" v="609" actId="26606"/>
          <ac:spMkLst>
            <pc:docMk/>
            <pc:sldMk cId="3564055637" sldId="267"/>
            <ac:spMk id="22" creationId="{D07DD2DE-F619-49DD-B5E7-03A290FF4ED1}"/>
          </ac:spMkLst>
        </pc:spChg>
        <pc:spChg chg="add">
          <ac:chgData name="Kenneth Gollaher" userId="3c268b2dccdfc407" providerId="LiveId" clId="{38D6D14D-FF0A-4202-B418-9598607F64C5}" dt="2021-12-12T20:48:34.049" v="609" actId="26606"/>
          <ac:spMkLst>
            <pc:docMk/>
            <pc:sldMk cId="3564055637" sldId="267"/>
            <ac:spMk id="24" creationId="{85149191-5F60-4A28-AAFF-039F96B0F3EC}"/>
          </ac:spMkLst>
        </pc:spChg>
        <pc:spChg chg="add">
          <ac:chgData name="Kenneth Gollaher" userId="3c268b2dccdfc407" providerId="LiveId" clId="{38D6D14D-FF0A-4202-B418-9598607F64C5}" dt="2021-12-12T20:48:34.049" v="609" actId="26606"/>
          <ac:spMkLst>
            <pc:docMk/>
            <pc:sldMk cId="3564055637" sldId="267"/>
            <ac:spMk id="26" creationId="{F8260ED5-17F7-4158-B241-D51DD4CF1B7E}"/>
          </ac:spMkLst>
        </pc:spChg>
        <pc:picChg chg="add mod">
          <ac:chgData name="Kenneth Gollaher" userId="3c268b2dccdfc407" providerId="LiveId" clId="{38D6D14D-FF0A-4202-B418-9598607F64C5}" dt="2021-12-12T20:48:50.589" v="613" actId="14100"/>
          <ac:picMkLst>
            <pc:docMk/>
            <pc:sldMk cId="3564055637" sldId="267"/>
            <ac:picMk id="5" creationId="{EB96F33E-0667-4F76-A9B1-1CCD74C473B8}"/>
          </ac:picMkLst>
        </pc:picChg>
        <pc:picChg chg="del">
          <ac:chgData name="Kenneth Gollaher" userId="3c268b2dccdfc407" providerId="LiveId" clId="{38D6D14D-FF0A-4202-B418-9598607F64C5}" dt="2021-12-12T20:48:34.049" v="609" actId="26606"/>
          <ac:picMkLst>
            <pc:docMk/>
            <pc:sldMk cId="3564055637" sldId="267"/>
            <ac:picMk id="13" creationId="{2897127E-6CEF-446C-BE87-93B7C46E49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will validate each user authentication for all account access, whether it be for students or Admin access. The system will determine the access or role of the user and provide them authorized access depending on the user credentials that are set in the system. We are using a two-step authentication, meaning the users will use a username and password to login. The server will determine whether the user has access or not. </a:t>
            </a:r>
          </a:p>
          <a:p>
            <a:endParaRPr lang="en-US" dirty="0"/>
          </a:p>
          <a:p>
            <a:r>
              <a:rPr lang="en-US" dirty="0"/>
              <a:t>This meets the requirement needs which allows users to have a specific role set in the system. </a:t>
            </a:r>
          </a:p>
          <a:p>
            <a:endParaRPr lang="en-US" dirty="0"/>
          </a:p>
          <a:p>
            <a:r>
              <a:rPr lang="en-US" dirty="0"/>
              <a:t>The backup and security will run through a cloud-based system. This will help with system security and reduce any technical issues that may arise. The system will also need to be updated to match all DMV procedures and policies. The system will receive notification from the DMV with any changes and the IT/Admin staff will update the system to reflect those changes</a:t>
            </a:r>
            <a:r>
              <a:rPr lang="en-US"/>
              <a: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system, we have three different primary actors and two secondary actors. The primary actors include the Student, an assigned Instructor, and the Admin Staff. The secondary actors will include the Third-Party Payment Services, and the DMV. These are the different users within the system. </a:t>
            </a:r>
          </a:p>
          <a:p>
            <a:endParaRPr lang="en-US" dirty="0"/>
          </a:p>
          <a:p>
            <a:r>
              <a:rPr lang="en-US" dirty="0"/>
              <a:t>The Student will have actions that include login, package selection, schedule training sessions, practice tests, and will have access to view their progress. The Student will also have access to edit their user profile. </a:t>
            </a:r>
          </a:p>
          <a:p>
            <a:endParaRPr lang="en-US" dirty="0"/>
          </a:p>
          <a:p>
            <a:r>
              <a:rPr lang="en-US" dirty="0"/>
              <a:t>The Instructor will have actions that include modifying the training sessions and providing feedback for the Student’s progress tracker. </a:t>
            </a:r>
          </a:p>
          <a:p>
            <a:endParaRPr lang="en-US" dirty="0"/>
          </a:p>
          <a:p>
            <a:r>
              <a:rPr lang="en-US" dirty="0"/>
              <a:t>The Admin Staff will have actions that will give them access to the entire system so updates, maintenance, and managing user accounts will be available. </a:t>
            </a:r>
          </a:p>
          <a:p>
            <a:endParaRPr lang="en-US" dirty="0"/>
          </a:p>
          <a:p>
            <a:r>
              <a:rPr lang="en-US" dirty="0"/>
              <a:t>The Third-Party Payment services will just have actions verifying the payments when the user purchases a package. </a:t>
            </a:r>
          </a:p>
          <a:p>
            <a:endParaRPr lang="en-US" dirty="0"/>
          </a:p>
          <a:p>
            <a:r>
              <a:rPr lang="en-US" dirty="0"/>
              <a:t>The DMV will have actions that provide notifications to the Admin staff with updates of DMV policy and procedure changes.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slide, we will observe an important section in the online application. I have included a breakdown for the training package options and how the student will select and pay for the chosen package. </a:t>
            </a:r>
          </a:p>
          <a:p>
            <a:endParaRPr lang="en-US" dirty="0"/>
          </a:p>
          <a:p>
            <a:r>
              <a:rPr lang="en-US" dirty="0"/>
              <a:t>The student will successfully log into their user account. Once that is verified the student will have an option to select a training package. Once button is selected, the student will have the option to view the available training packages. In this case there are three. Once the student views each package and its details, the student will select the package and the system will continue and give the student to select checkout. </a:t>
            </a:r>
          </a:p>
          <a:p>
            <a:endParaRPr lang="en-US" dirty="0"/>
          </a:p>
          <a:p>
            <a:r>
              <a:rPr lang="en-US" dirty="0"/>
              <a:t>In the checkout screen, the student will enter their payment details and when all required fields are entered, the student will process the payment. The system will process the payment and determine whether it is accepted or not. If it isn’t accepted, the system will return the student to the checkout screen. If the processed payment is accepted, the  payment will be sent to </a:t>
            </a:r>
            <a:r>
              <a:rPr lang="en-US" dirty="0" err="1"/>
              <a:t>DriverPass</a:t>
            </a:r>
            <a:r>
              <a:rPr lang="en-US" dirty="0"/>
              <a:t>. </a:t>
            </a:r>
          </a:p>
          <a:p>
            <a:endParaRPr lang="en-US" dirty="0"/>
          </a:p>
          <a:p>
            <a:r>
              <a:rPr lang="en-US" dirty="0"/>
              <a:t>This is the end this activity.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major concern when developing and designing a system. In our case, we are collecting personal information from each student that becomes a client. We will implement security measures that will protect the system from intrusions. </a:t>
            </a:r>
          </a:p>
          <a:p>
            <a:endParaRPr lang="en-US" dirty="0"/>
          </a:p>
          <a:p>
            <a:r>
              <a:rPr lang="en-US" dirty="0"/>
              <a:t>First, we require a two-step verification for the user to log into their account. This includes a username and password. The system will verify their credentials and will log the student in if the verification comes back as correct. </a:t>
            </a:r>
          </a:p>
          <a:p>
            <a:endParaRPr lang="en-US" dirty="0"/>
          </a:p>
          <a:p>
            <a:r>
              <a:rPr lang="en-US" dirty="0"/>
              <a:t>We will implement a backup if the user has forgotten their password and can be recovered through email if it matches the email we have in the system. </a:t>
            </a:r>
          </a:p>
          <a:p>
            <a:endParaRPr lang="en-US" dirty="0"/>
          </a:p>
          <a:p>
            <a:r>
              <a:rPr lang="en-US" dirty="0"/>
              <a:t>We are using a cloud-based system, and this will help with security and not reduce performance.  The third-party system will be responsible for data communication between the client and the server.</a:t>
            </a:r>
          </a:p>
          <a:p>
            <a:endParaRPr lang="en-US" dirty="0"/>
          </a:p>
          <a:p>
            <a:r>
              <a:rPr lang="en-US" dirty="0"/>
              <a:t>If the system does detect some sort of intrusion on a user account, the system will disable the account and a notification will be sent to the authorized IT personnel set in the system. To ensure this happens, we need to ensure there is a limit of login attempts set for each user account.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we are running on a cloud-based system, we will need to ensure we have enough available resources to remain on budget and that we meet the deadline. Ian (IT Officer) would like to run the application over the cloud. I foresee a technology limitation with using a cloud-based system and allowing accessibility for a variety of platforms, i.e., mobile applications as well as personal computers (laptops).</a:t>
            </a:r>
            <a:endParaRPr lang="en-US" sz="12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nSpc>
                <a:spcPct val="107000"/>
              </a:lnSpc>
              <a:spcBef>
                <a:spcPts val="0"/>
              </a:spcBef>
              <a:spcAft>
                <a:spcPts val="0"/>
              </a:spcAft>
              <a:buFont typeface="Symbol" panose="05050102010706020507" pitchFamily="18" charset="2"/>
              <a:buNone/>
            </a:pP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0"/>
              </a:spcAft>
              <a:buFont typeface="Symbol" panose="05050102010706020507" pitchFamily="18" charset="2"/>
              <a:buNone/>
            </a:pP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budget was given at this time, so I assume there are no limitations for the budget developing for mobile and PC technology. With that being said, I foresee there are no timeline limitations, and we will notify you with all updates during this process.</a:t>
            </a:r>
          </a:p>
          <a:p>
            <a:pPr marL="0" marR="0" lvl="0" indent="0">
              <a:lnSpc>
                <a:spcPct val="107000"/>
              </a:lnSpc>
              <a:spcBef>
                <a:spcPts val="0"/>
              </a:spcBef>
              <a:spcAft>
                <a:spcPts val="0"/>
              </a:spcAft>
              <a:buFont typeface="Symbol" panose="05050102010706020507" pitchFamily="18" charset="2"/>
              <a:buNone/>
            </a:pPr>
            <a:endParaRPr lang="en-US" sz="1200" u="none" strike="noStrike" dirty="0">
              <a:solidFill>
                <a:srgbClr val="000000"/>
              </a:solidFill>
              <a:effectLst/>
              <a:latin typeface="Calibri" panose="020F0502020204030204" pitchFamily="34" charset="0"/>
              <a:cs typeface="Calibri" panose="020F0502020204030204" pitchFamily="34" charset="0"/>
            </a:endParaRPr>
          </a:p>
          <a:p>
            <a:pPr marL="0" marR="0" lvl="0" indent="0">
              <a:lnSpc>
                <a:spcPct val="107000"/>
              </a:lnSpc>
              <a:spcBef>
                <a:spcPts val="0"/>
              </a:spcBef>
              <a:spcAft>
                <a:spcPts val="0"/>
              </a:spcAft>
              <a:buFont typeface="Symbol" panose="05050102010706020507" pitchFamily="18" charset="2"/>
              <a:buNone/>
            </a:pPr>
            <a:r>
              <a:rPr lang="en-US" dirty="0"/>
              <a:t>Lastly, are there any requirement changes that need to be discussed? Any changes may affect the budget as well as the timeline and will need to be planned and implemented appropriately.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12/10/2021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12/10/2021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Kenneth Gollaher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The system shall validate user authentication for account access.</a:t>
            </a:r>
          </a:p>
          <a:p>
            <a:r>
              <a:rPr lang="en-US" sz="2400" dirty="0">
                <a:solidFill>
                  <a:srgbClr val="000000"/>
                </a:solidFill>
              </a:rPr>
              <a:t>The system shall provide authorized access depending on user credentials</a:t>
            </a:r>
          </a:p>
          <a:p>
            <a:pPr marL="0" indent="0">
              <a:buNone/>
            </a:pPr>
            <a:r>
              <a:rPr lang="en-US" sz="2400" b="1" dirty="0">
                <a:solidFill>
                  <a:srgbClr val="000000"/>
                </a:solidFill>
              </a:rPr>
              <a:t>Nonfunctional Requirements</a:t>
            </a:r>
          </a:p>
          <a:p>
            <a:r>
              <a:rPr lang="en-US" sz="2400" dirty="0">
                <a:solidFill>
                  <a:srgbClr val="000000"/>
                </a:solidFill>
              </a:rPr>
              <a:t>The backup and security will run off a cloud-based system to reduce technical problems.</a:t>
            </a:r>
          </a:p>
          <a:p>
            <a:r>
              <a:rPr lang="en-US" sz="2400" dirty="0">
                <a:solidFill>
                  <a:srgbClr val="000000"/>
                </a:solidFill>
              </a:rPr>
              <a:t>The system will need to be updated to match the DMV policies and procedures.</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descr="Diagram&#10;&#10;Description automatically generated">
            <a:extLst>
              <a:ext uri="{FF2B5EF4-FFF2-40B4-BE49-F238E27FC236}">
                <a16:creationId xmlns:a16="http://schemas.microsoft.com/office/drawing/2014/main" id="{09DD4D99-1BF8-4DB7-B823-AA96A2DCC24C}"/>
              </a:ext>
            </a:extLst>
          </p:cNvPr>
          <p:cNvPicPr>
            <a:picLocks noGrp="1" noChangeAspect="1"/>
          </p:cNvPicPr>
          <p:nvPr>
            <p:ph idx="1"/>
          </p:nvPr>
        </p:nvPicPr>
        <p:blipFill>
          <a:blip r:embed="rId5"/>
          <a:stretch>
            <a:fillRect/>
          </a:stretch>
        </p:blipFill>
        <p:spPr>
          <a:xfrm>
            <a:off x="5606321" y="170367"/>
            <a:ext cx="6082110" cy="652209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042" y="806824"/>
            <a:ext cx="2919738" cy="1494117"/>
          </a:xfrm>
        </p:spPr>
        <p:txBody>
          <a:bodyPr vert="horz" lIns="91440" tIns="45720" rIns="91440" bIns="45720" rtlCol="0" anchor="b">
            <a:normAutofit/>
          </a:bodyPr>
          <a:lstStyle/>
          <a:p>
            <a:pPr marL="0" indent="0">
              <a:buNone/>
            </a:pPr>
            <a:endParaRPr lang="en-US" sz="2000" kern="1200" dirty="0">
              <a:solidFill>
                <a:srgbClr val="FFFFFF"/>
              </a:solidFill>
              <a:latin typeface="+mn-lt"/>
              <a:ea typeface="+mn-ea"/>
              <a:cs typeface="+mn-cs"/>
            </a:endParaRPr>
          </a:p>
        </p:txBody>
      </p:sp>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Activity</a:t>
            </a:r>
            <a:br>
              <a:rPr lang="en-US" sz="4000" kern="1200">
                <a:solidFill>
                  <a:srgbClr val="FFFFFF"/>
                </a:solidFill>
                <a:latin typeface="+mj-lt"/>
                <a:ea typeface="+mj-ea"/>
                <a:cs typeface="+mj-cs"/>
              </a:rPr>
            </a:br>
            <a:r>
              <a:rPr lang="en-US" sz="4000" kern="1200">
                <a:solidFill>
                  <a:srgbClr val="FFFFFF"/>
                </a:solidFill>
                <a:latin typeface="+mj-lt"/>
                <a:ea typeface="+mj-ea"/>
                <a:cs typeface="+mj-cs"/>
              </a:rPr>
              <a:t>Diagram</a:t>
            </a:r>
          </a:p>
        </p:txBody>
      </p:sp>
      <p:pic>
        <p:nvPicPr>
          <p:cNvPr id="5" name="Picture 4" descr="Diagram&#10;&#10;Description automatically generated">
            <a:extLst>
              <a:ext uri="{FF2B5EF4-FFF2-40B4-BE49-F238E27FC236}">
                <a16:creationId xmlns:a16="http://schemas.microsoft.com/office/drawing/2014/main" id="{EB96F33E-0667-4F76-A9B1-1CCD74C473B8}"/>
              </a:ext>
            </a:extLst>
          </p:cNvPr>
          <p:cNvPicPr>
            <a:picLocks noChangeAspect="1"/>
          </p:cNvPicPr>
          <p:nvPr/>
        </p:nvPicPr>
        <p:blipFill>
          <a:blip r:embed="rId4"/>
          <a:stretch>
            <a:fillRect/>
          </a:stretch>
        </p:blipFill>
        <p:spPr>
          <a:xfrm>
            <a:off x="6400801" y="131883"/>
            <a:ext cx="3445328" cy="662563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Two-step authentication, i.e., username and password.</a:t>
            </a:r>
            <a:endParaRPr lang="en-US"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if the user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has f</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orgotten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their p</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assword?</a:t>
            </a:r>
            <a:endParaRPr lang="en-US"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Running on a Cloud-based System.</a:t>
            </a:r>
            <a:endParaRPr lang="en-US"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What if a b</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rute force, i.e., unauthorized access, is detected?</a:t>
            </a:r>
            <a:endParaRPr lang="en-US"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Do we have enough available Resources?</a:t>
            </a: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a:t>
            </a:r>
            <a:r>
              <a:rPr lang="en-US"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echnology limitation with using a cloud-based system?</a:t>
            </a:r>
            <a:endParaRPr lang="en-US"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Are there any b</a:t>
            </a:r>
            <a:r>
              <a:rPr lang="en-US"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udget limitations?</a:t>
            </a:r>
            <a:endParaRPr lang="en-US"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Are there any timeline limitations?</a:t>
            </a:r>
          </a:p>
          <a:p>
            <a:pPr marL="342900" marR="0" lvl="0" indent="-342900">
              <a:lnSpc>
                <a:spcPct val="107000"/>
              </a:lnSpc>
              <a:spcBef>
                <a:spcPts val="0"/>
              </a:spcBef>
              <a:spcAft>
                <a:spcPts val="0"/>
              </a:spcAft>
              <a:buFont typeface="Symbol" panose="05050102010706020507" pitchFamily="18" charset="2"/>
              <a:buChar char=""/>
            </a:pPr>
            <a:r>
              <a:rPr lang="en-US"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Requirement changes?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5190</TotalTime>
  <Words>1071</Words>
  <Application>Microsoft Office PowerPoint</Application>
  <PresentationFormat>Widescreen</PresentationFormat>
  <Paragraphs>66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Kenneth Gollaher</cp:lastModifiedBy>
  <cp:revision>20</cp:revision>
  <dcterms:created xsi:type="dcterms:W3CDTF">2019-10-14T02:36:52Z</dcterms:created>
  <dcterms:modified xsi:type="dcterms:W3CDTF">2021-12-12T22:01:45Z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