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86" r:id="rId7"/>
    <p:sldId id="287" r:id="rId8"/>
    <p:sldId id="284" r:id="rId9"/>
    <p:sldId id="288"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Gollaher" initials="KG" lastIdx="1" clrIdx="0">
    <p:extLst>
      <p:ext uri="{19B8F6BF-5375-455C-9EA6-DF929625EA0E}">
        <p15:presenceInfo xmlns:p15="http://schemas.microsoft.com/office/powerpoint/2012/main" userId="3c268b2dccdfc4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F8C26-7183-4004-866B-6C7574DF0ABA}" v="7" dt="2021-08-15T20:07:02.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6" d="100"/>
          <a:sy n="86" d="100"/>
        </p:scale>
        <p:origin x="331"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Gollaher" userId="3c268b2dccdfc407" providerId="LiveId" clId="{423F8C26-7183-4004-866B-6C7574DF0ABA}"/>
    <pc:docChg chg="undo redo custSel addSld delSld modSld">
      <pc:chgData name="Kenneth Gollaher" userId="3c268b2dccdfc407" providerId="LiveId" clId="{423F8C26-7183-4004-866B-6C7574DF0ABA}" dt="2021-08-15T20:16:52.980" v="5869" actId="20577"/>
      <pc:docMkLst>
        <pc:docMk/>
      </pc:docMkLst>
      <pc:sldChg chg="del">
        <pc:chgData name="Kenneth Gollaher" userId="3c268b2dccdfc407" providerId="LiveId" clId="{423F8C26-7183-4004-866B-6C7574DF0ABA}" dt="2021-08-15T19:15:31.330" v="2529" actId="2696"/>
        <pc:sldMkLst>
          <pc:docMk/>
          <pc:sldMk cId="2902794312" sldId="257"/>
        </pc:sldMkLst>
      </pc:sldChg>
      <pc:sldChg chg="modSp mod">
        <pc:chgData name="Kenneth Gollaher" userId="3c268b2dccdfc407" providerId="LiveId" clId="{423F8C26-7183-4004-866B-6C7574DF0ABA}" dt="2021-08-15T18:41:56.929" v="1058" actId="20577"/>
        <pc:sldMkLst>
          <pc:docMk/>
          <pc:sldMk cId="3733486012" sldId="258"/>
        </pc:sldMkLst>
        <pc:spChg chg="mod">
          <ac:chgData name="Kenneth Gollaher" userId="3c268b2dccdfc407" providerId="LiveId" clId="{423F8C26-7183-4004-866B-6C7574DF0ABA}" dt="2021-08-15T18:41:56.929" v="1058" actId="20577"/>
          <ac:spMkLst>
            <pc:docMk/>
            <pc:sldMk cId="3733486012" sldId="258"/>
            <ac:spMk id="10" creationId="{EF2BC084-E6DB-4DE7-B309-042A85EBA700}"/>
          </ac:spMkLst>
        </pc:spChg>
      </pc:sldChg>
      <pc:sldChg chg="del">
        <pc:chgData name="Kenneth Gollaher" userId="3c268b2dccdfc407" providerId="LiveId" clId="{423F8C26-7183-4004-866B-6C7574DF0ABA}" dt="2021-08-15T19:15:33.634" v="2530" actId="2696"/>
        <pc:sldMkLst>
          <pc:docMk/>
          <pc:sldMk cId="709828751" sldId="260"/>
        </pc:sldMkLst>
      </pc:sldChg>
      <pc:sldChg chg="modSp del mod modClrScheme chgLayout">
        <pc:chgData name="Kenneth Gollaher" userId="3c268b2dccdfc407" providerId="LiveId" clId="{423F8C26-7183-4004-866B-6C7574DF0ABA}" dt="2021-08-15T18:48:46.726" v="1166" actId="2696"/>
        <pc:sldMkLst>
          <pc:docMk/>
          <pc:sldMk cId="3607270498" sldId="261"/>
        </pc:sldMkLst>
        <pc:spChg chg="mod ord">
          <ac:chgData name="Kenneth Gollaher" userId="3c268b2dccdfc407" providerId="LiveId" clId="{423F8C26-7183-4004-866B-6C7574DF0ABA}" dt="2021-08-15T18:48:02.411" v="1156" actId="700"/>
          <ac:spMkLst>
            <pc:docMk/>
            <pc:sldMk cId="3607270498" sldId="261"/>
            <ac:spMk id="2" creationId="{520FC4EE-F318-4344-9E3C-B950ADB63865}"/>
          </ac:spMkLst>
        </pc:spChg>
        <pc:spChg chg="mod ord">
          <ac:chgData name="Kenneth Gollaher" userId="3c268b2dccdfc407" providerId="LiveId" clId="{423F8C26-7183-4004-866B-6C7574DF0ABA}" dt="2021-08-15T18:48:02.411" v="1156" actId="700"/>
          <ac:spMkLst>
            <pc:docMk/>
            <pc:sldMk cId="3607270498" sldId="261"/>
            <ac:spMk id="4" creationId="{315E3981-F0D7-482C-A8E0-6A57700BECA7}"/>
          </ac:spMkLst>
        </pc:spChg>
        <pc:spChg chg="mod ord">
          <ac:chgData name="Kenneth Gollaher" userId="3c268b2dccdfc407" providerId="LiveId" clId="{423F8C26-7183-4004-866B-6C7574DF0ABA}" dt="2021-08-15T18:48:16.135" v="1162" actId="14100"/>
          <ac:spMkLst>
            <pc:docMk/>
            <pc:sldMk cId="3607270498" sldId="261"/>
            <ac:spMk id="5" creationId="{E0C87788-476B-4620-8002-A5C1177AD6C1}"/>
          </ac:spMkLst>
        </pc:spChg>
        <pc:spChg chg="mod ord">
          <ac:chgData name="Kenneth Gollaher" userId="3c268b2dccdfc407" providerId="LiveId" clId="{423F8C26-7183-4004-866B-6C7574DF0ABA}" dt="2021-08-15T18:48:06.763" v="1161" actId="20577"/>
          <ac:spMkLst>
            <pc:docMk/>
            <pc:sldMk cId="3607270498" sldId="261"/>
            <ac:spMk id="6" creationId="{000A9570-5EF6-4AFB-9FCA-7C8998E3FEB1}"/>
          </ac:spMkLst>
        </pc:spChg>
        <pc:spChg chg="mod ord">
          <ac:chgData name="Kenneth Gollaher" userId="3c268b2dccdfc407" providerId="LiveId" clId="{423F8C26-7183-4004-866B-6C7574DF0ABA}" dt="2021-08-15T18:48:02.411" v="1156" actId="700"/>
          <ac:spMkLst>
            <pc:docMk/>
            <pc:sldMk cId="3607270498" sldId="261"/>
            <ac:spMk id="7" creationId="{B74126B4-1E6C-4FFF-9282-40E18A85A07F}"/>
          </ac:spMkLst>
        </pc:spChg>
        <pc:spChg chg="mod ord">
          <ac:chgData name="Kenneth Gollaher" userId="3c268b2dccdfc407" providerId="LiveId" clId="{423F8C26-7183-4004-866B-6C7574DF0ABA}" dt="2021-08-15T18:48:02.431" v="1157" actId="27636"/>
          <ac:spMkLst>
            <pc:docMk/>
            <pc:sldMk cId="3607270498" sldId="261"/>
            <ac:spMk id="8" creationId="{47DC4E62-1A34-4F98-A451-214F1808519C}"/>
          </ac:spMkLst>
        </pc:spChg>
      </pc:sldChg>
      <pc:sldChg chg="addSp delSp modSp del mod">
        <pc:chgData name="Kenneth Gollaher" userId="3c268b2dccdfc407" providerId="LiveId" clId="{423F8C26-7183-4004-866B-6C7574DF0ABA}" dt="2021-08-15T19:15:13.172" v="2526" actId="2696"/>
        <pc:sldMkLst>
          <pc:docMk/>
          <pc:sldMk cId="3892131414" sldId="262"/>
        </pc:sldMkLst>
        <pc:spChg chg="mod">
          <ac:chgData name="Kenneth Gollaher" userId="3c268b2dccdfc407" providerId="LiveId" clId="{423F8C26-7183-4004-866B-6C7574DF0ABA}" dt="2021-08-15T19:11:16.701" v="2497" actId="20577"/>
          <ac:spMkLst>
            <pc:docMk/>
            <pc:sldMk cId="3892131414" sldId="262"/>
            <ac:spMk id="4" creationId="{315E3981-F0D7-482C-A8E0-6A57700BECA7}"/>
          </ac:spMkLst>
        </pc:spChg>
        <pc:spChg chg="add del mod">
          <ac:chgData name="Kenneth Gollaher" userId="3c268b2dccdfc407" providerId="LiveId" clId="{423F8C26-7183-4004-866B-6C7574DF0ABA}" dt="2021-08-15T19:11:45.946" v="2504" actId="478"/>
          <ac:spMkLst>
            <pc:docMk/>
            <pc:sldMk cId="3892131414" sldId="262"/>
            <ac:spMk id="5" creationId="{BED02BB0-8FE1-4CE5-9210-99E52B7D5710}"/>
          </ac:spMkLst>
        </pc:spChg>
        <pc:spChg chg="add del mod">
          <ac:chgData name="Kenneth Gollaher" userId="3c268b2dccdfc407" providerId="LiveId" clId="{423F8C26-7183-4004-866B-6C7574DF0ABA}" dt="2021-08-15T19:11:45.137" v="2503" actId="478"/>
          <ac:spMkLst>
            <pc:docMk/>
            <pc:sldMk cId="3892131414" sldId="262"/>
            <ac:spMk id="7" creationId="{658CD1F6-13E4-4FD7-8895-395A0F8FA351}"/>
          </ac:spMkLst>
        </pc:spChg>
        <pc:spChg chg="add del mod">
          <ac:chgData name="Kenneth Gollaher" userId="3c268b2dccdfc407" providerId="LiveId" clId="{423F8C26-7183-4004-866B-6C7574DF0ABA}" dt="2021-08-15T19:11:44.496" v="2502" actId="478"/>
          <ac:spMkLst>
            <pc:docMk/>
            <pc:sldMk cId="3892131414" sldId="262"/>
            <ac:spMk id="9" creationId="{7BD59FDE-9DFE-4E0D-955D-5109B362302D}"/>
          </ac:spMkLst>
        </pc:spChg>
        <pc:spChg chg="add del mod">
          <ac:chgData name="Kenneth Gollaher" userId="3c268b2dccdfc407" providerId="LiveId" clId="{423F8C26-7183-4004-866B-6C7574DF0ABA}" dt="2021-08-15T19:11:43.270" v="2501" actId="478"/>
          <ac:spMkLst>
            <pc:docMk/>
            <pc:sldMk cId="3892131414" sldId="262"/>
            <ac:spMk id="11" creationId="{B5DE1EB1-78E0-4E83-A094-DC6DD3B941A2}"/>
          </ac:spMkLst>
        </pc:spChg>
        <pc:spChg chg="add del mod">
          <ac:chgData name="Kenneth Gollaher" userId="3c268b2dccdfc407" providerId="LiveId" clId="{423F8C26-7183-4004-866B-6C7574DF0ABA}" dt="2021-08-15T19:11:35.952" v="2500" actId="478"/>
          <ac:spMkLst>
            <pc:docMk/>
            <pc:sldMk cId="3892131414" sldId="262"/>
            <ac:spMk id="13" creationId="{AC882F80-EEE2-4270-988B-8F1DF6CE5AA5}"/>
          </ac:spMkLst>
        </pc:spChg>
        <pc:spChg chg="mod">
          <ac:chgData name="Kenneth Gollaher" userId="3c268b2dccdfc407" providerId="LiveId" clId="{423F8C26-7183-4004-866B-6C7574DF0ABA}" dt="2021-08-15T19:11:24.781" v="2498" actId="1076"/>
          <ac:spMkLst>
            <pc:docMk/>
            <pc:sldMk cId="3892131414" sldId="262"/>
            <ac:spMk id="20" creationId="{CB924A29-3538-4A3F-82A6-D2A7538C2111}"/>
          </ac:spMkLst>
        </pc:spChg>
        <pc:spChg chg="mod">
          <ac:chgData name="Kenneth Gollaher" userId="3c268b2dccdfc407" providerId="LiveId" clId="{423F8C26-7183-4004-866B-6C7574DF0ABA}" dt="2021-08-15T19:11:54.784" v="2507" actId="20577"/>
          <ac:spMkLst>
            <pc:docMk/>
            <pc:sldMk cId="3892131414" sldId="262"/>
            <ac:spMk id="22" creationId="{78CACAF1-61EA-4605-A8FE-2EEE752B49FF}"/>
          </ac:spMkLst>
        </pc:spChg>
        <pc:spChg chg="mod">
          <ac:chgData name="Kenneth Gollaher" userId="3c268b2dccdfc407" providerId="LiveId" clId="{423F8C26-7183-4004-866B-6C7574DF0ABA}" dt="2021-08-15T19:11:59.818" v="2512" actId="20577"/>
          <ac:spMkLst>
            <pc:docMk/>
            <pc:sldMk cId="3892131414" sldId="262"/>
            <ac:spMk id="23" creationId="{8D05A34F-7712-46DB-AB5B-272E294B62EE}"/>
          </ac:spMkLst>
        </pc:spChg>
        <pc:picChg chg="del">
          <ac:chgData name="Kenneth Gollaher" userId="3c268b2dccdfc407" providerId="LiveId" clId="{423F8C26-7183-4004-866B-6C7574DF0ABA}" dt="2021-08-15T19:11:31.393" v="2499" actId="478"/>
          <ac:picMkLst>
            <pc:docMk/>
            <pc:sldMk cId="3892131414" sldId="262"/>
            <ac:picMk id="25" creationId="{C03AAFA7-022A-47F8-9DA1-7DC3897D1E52}"/>
          </ac:picMkLst>
        </pc:picChg>
        <pc:picChg chg="del">
          <ac:chgData name="Kenneth Gollaher" userId="3c268b2dccdfc407" providerId="LiveId" clId="{423F8C26-7183-4004-866B-6C7574DF0ABA}" dt="2021-08-15T19:11:31.393" v="2499" actId="478"/>
          <ac:picMkLst>
            <pc:docMk/>
            <pc:sldMk cId="3892131414" sldId="262"/>
            <ac:picMk id="27" creationId="{6F737161-FE67-434D-A781-59EDB9EDCB23}"/>
          </ac:picMkLst>
        </pc:picChg>
        <pc:picChg chg="del">
          <ac:chgData name="Kenneth Gollaher" userId="3c268b2dccdfc407" providerId="LiveId" clId="{423F8C26-7183-4004-866B-6C7574DF0ABA}" dt="2021-08-15T19:11:31.393" v="2499" actId="478"/>
          <ac:picMkLst>
            <pc:docMk/>
            <pc:sldMk cId="3892131414" sldId="262"/>
            <ac:picMk id="29" creationId="{9E5BF01B-21D6-4D43-9CAE-0298685C1A7B}"/>
          </ac:picMkLst>
        </pc:picChg>
        <pc:picChg chg="del">
          <ac:chgData name="Kenneth Gollaher" userId="3c268b2dccdfc407" providerId="LiveId" clId="{423F8C26-7183-4004-866B-6C7574DF0ABA}" dt="2021-08-15T19:11:31.393" v="2499" actId="478"/>
          <ac:picMkLst>
            <pc:docMk/>
            <pc:sldMk cId="3892131414" sldId="262"/>
            <ac:picMk id="31" creationId="{089E8AB6-C16E-4752-810F-8F98DB929DB5}"/>
          </ac:picMkLst>
        </pc:picChg>
        <pc:picChg chg="del">
          <ac:chgData name="Kenneth Gollaher" userId="3c268b2dccdfc407" providerId="LiveId" clId="{423F8C26-7183-4004-866B-6C7574DF0ABA}" dt="2021-08-15T19:11:31.393" v="2499" actId="478"/>
          <ac:picMkLst>
            <pc:docMk/>
            <pc:sldMk cId="3892131414" sldId="262"/>
            <ac:picMk id="33" creationId="{CC9DBBE5-5AD0-41E8-A719-84509E5D9F9E}"/>
          </ac:picMkLst>
        </pc:picChg>
      </pc:sldChg>
      <pc:sldChg chg="del">
        <pc:chgData name="Kenneth Gollaher" userId="3c268b2dccdfc407" providerId="LiveId" clId="{423F8C26-7183-4004-866B-6C7574DF0ABA}" dt="2021-08-15T19:14:53.232" v="2523" actId="2696"/>
        <pc:sldMkLst>
          <pc:docMk/>
          <pc:sldMk cId="663103393" sldId="264"/>
        </pc:sldMkLst>
      </pc:sldChg>
      <pc:sldChg chg="del">
        <pc:chgData name="Kenneth Gollaher" userId="3c268b2dccdfc407" providerId="LiveId" clId="{423F8C26-7183-4004-866B-6C7574DF0ABA}" dt="2021-08-15T19:14:48.037" v="2522" actId="2696"/>
        <pc:sldMkLst>
          <pc:docMk/>
          <pc:sldMk cId="1065425595" sldId="266"/>
        </pc:sldMkLst>
      </pc:sldChg>
      <pc:sldChg chg="del">
        <pc:chgData name="Kenneth Gollaher" userId="3c268b2dccdfc407" providerId="LiveId" clId="{423F8C26-7183-4004-866B-6C7574DF0ABA}" dt="2021-08-15T19:55:41.709" v="4345" actId="2696"/>
        <pc:sldMkLst>
          <pc:docMk/>
          <pc:sldMk cId="914134537" sldId="267"/>
        </pc:sldMkLst>
      </pc:sldChg>
      <pc:sldChg chg="del">
        <pc:chgData name="Kenneth Gollaher" userId="3c268b2dccdfc407" providerId="LiveId" clId="{423F8C26-7183-4004-866B-6C7574DF0ABA}" dt="2021-08-15T19:58:36.733" v="4383" actId="2696"/>
        <pc:sldMkLst>
          <pc:docMk/>
          <pc:sldMk cId="44069682" sldId="268"/>
        </pc:sldMkLst>
      </pc:sldChg>
      <pc:sldChg chg="del">
        <pc:chgData name="Kenneth Gollaher" userId="3c268b2dccdfc407" providerId="LiveId" clId="{423F8C26-7183-4004-866B-6C7574DF0ABA}" dt="2021-08-15T19:58:33.630" v="4382" actId="2696"/>
        <pc:sldMkLst>
          <pc:docMk/>
          <pc:sldMk cId="429771863" sldId="269"/>
        </pc:sldMkLst>
      </pc:sldChg>
      <pc:sldChg chg="del">
        <pc:chgData name="Kenneth Gollaher" userId="3c268b2dccdfc407" providerId="LiveId" clId="{423F8C26-7183-4004-866B-6C7574DF0ABA}" dt="2021-08-15T19:15:17.738" v="2527" actId="2696"/>
        <pc:sldMkLst>
          <pc:docMk/>
          <pc:sldMk cId="451187730" sldId="283"/>
        </pc:sldMkLst>
      </pc:sldChg>
      <pc:sldChg chg="addSp delSp modSp mod">
        <pc:chgData name="Kenneth Gollaher" userId="3c268b2dccdfc407" providerId="LiveId" clId="{423F8C26-7183-4004-866B-6C7574DF0ABA}" dt="2021-08-15T19:57:41.999" v="4377" actId="5793"/>
        <pc:sldMkLst>
          <pc:docMk/>
          <pc:sldMk cId="3322300142" sldId="284"/>
        </pc:sldMkLst>
        <pc:spChg chg="add mod">
          <ac:chgData name="Kenneth Gollaher" userId="3c268b2dccdfc407" providerId="LiveId" clId="{423F8C26-7183-4004-866B-6C7574DF0ABA}" dt="2021-08-15T19:16:53.346" v="2547" actId="207"/>
          <ac:spMkLst>
            <pc:docMk/>
            <pc:sldMk cId="3322300142" sldId="284"/>
            <ac:spMk id="3" creationId="{831281C3-E97E-486B-AED1-2735AA488AA9}"/>
          </ac:spMkLst>
        </pc:spChg>
        <pc:spChg chg="add del mod">
          <ac:chgData name="Kenneth Gollaher" userId="3c268b2dccdfc407" providerId="LiveId" clId="{423F8C26-7183-4004-866B-6C7574DF0ABA}" dt="2021-08-15T19:35:48.635" v="2578"/>
          <ac:spMkLst>
            <pc:docMk/>
            <pc:sldMk cId="3322300142" sldId="284"/>
            <ac:spMk id="4" creationId="{7BCBB339-3075-47F6-9A98-C0394186A1BB}"/>
          </ac:spMkLst>
        </pc:spChg>
        <pc:spChg chg="mod">
          <ac:chgData name="Kenneth Gollaher" userId="3c268b2dccdfc407" providerId="LiveId" clId="{423F8C26-7183-4004-866B-6C7574DF0ABA}" dt="2021-08-15T19:33:53.967" v="2571" actId="20577"/>
          <ac:spMkLst>
            <pc:docMk/>
            <pc:sldMk cId="3322300142" sldId="284"/>
            <ac:spMk id="5" creationId="{201323FB-427E-4A8D-B473-AB0657D8D23B}"/>
          </ac:spMkLst>
        </pc:spChg>
        <pc:spChg chg="add mod">
          <ac:chgData name="Kenneth Gollaher" userId="3c268b2dccdfc407" providerId="LiveId" clId="{423F8C26-7183-4004-866B-6C7574DF0ABA}" dt="2021-08-15T19:57:41.999" v="4377" actId="5793"/>
          <ac:spMkLst>
            <pc:docMk/>
            <pc:sldMk cId="3322300142" sldId="284"/>
            <ac:spMk id="6" creationId="{C9524BDF-BC37-4511-9D89-7FE71C0BA2F4}"/>
          </ac:spMkLst>
        </pc:spChg>
        <pc:graphicFrameChg chg="del">
          <ac:chgData name="Kenneth Gollaher" userId="3c268b2dccdfc407" providerId="LiveId" clId="{423F8C26-7183-4004-866B-6C7574DF0ABA}" dt="2021-08-15T19:14:40.957" v="2521" actId="478"/>
          <ac:graphicFrameMkLst>
            <pc:docMk/>
            <pc:sldMk cId="3322300142" sldId="284"/>
            <ac:graphicFrameMk id="7" creationId="{19AEAA04-4840-FB41-B910-5F3570D85F0A}"/>
          </ac:graphicFrameMkLst>
        </pc:graphicFrameChg>
      </pc:sldChg>
      <pc:sldChg chg="modSp mod">
        <pc:chgData name="Kenneth Gollaher" userId="3c268b2dccdfc407" providerId="LiveId" clId="{423F8C26-7183-4004-866B-6C7574DF0ABA}" dt="2021-08-15T19:13:50.895" v="2520"/>
        <pc:sldMkLst>
          <pc:docMk/>
          <pc:sldMk cId="59582380" sldId="285"/>
        </pc:sldMkLst>
        <pc:spChg chg="mod">
          <ac:chgData name="Kenneth Gollaher" userId="3c268b2dccdfc407" providerId="LiveId" clId="{423F8C26-7183-4004-866B-6C7574DF0ABA}" dt="2021-08-15T19:13:50.895" v="2520"/>
          <ac:spMkLst>
            <pc:docMk/>
            <pc:sldMk cId="59582380" sldId="285"/>
            <ac:spMk id="3" creationId="{06554A61-D199-469B-AB0C-B68F82B5059F}"/>
          </ac:spMkLst>
        </pc:spChg>
      </pc:sldChg>
      <pc:sldChg chg="modSp add mod">
        <pc:chgData name="Kenneth Gollaher" userId="3c268b2dccdfc407" providerId="LiveId" clId="{423F8C26-7183-4004-866B-6C7574DF0ABA}" dt="2021-08-15T19:03:17.560" v="1990" actId="20577"/>
        <pc:sldMkLst>
          <pc:docMk/>
          <pc:sldMk cId="2831869170" sldId="286"/>
        </pc:sldMkLst>
        <pc:spChg chg="mod">
          <ac:chgData name="Kenneth Gollaher" userId="3c268b2dccdfc407" providerId="LiveId" clId="{423F8C26-7183-4004-866B-6C7574DF0ABA}" dt="2021-08-15T18:49:37.470" v="1176"/>
          <ac:spMkLst>
            <pc:docMk/>
            <pc:sldMk cId="2831869170" sldId="286"/>
            <ac:spMk id="3" creationId="{7AB638BE-709D-4923-A73C-4BFECCCAFA8A}"/>
          </ac:spMkLst>
        </pc:spChg>
        <pc:spChg chg="mod">
          <ac:chgData name="Kenneth Gollaher" userId="3c268b2dccdfc407" providerId="LiveId" clId="{423F8C26-7183-4004-866B-6C7574DF0ABA}" dt="2021-08-15T18:48:51.933" v="1167" actId="313"/>
          <ac:spMkLst>
            <pc:docMk/>
            <pc:sldMk cId="2831869170" sldId="286"/>
            <ac:spMk id="7" creationId="{7875C19A-1AAE-476A-A316-A2CF92D763D3}"/>
          </ac:spMkLst>
        </pc:spChg>
        <pc:spChg chg="mod">
          <ac:chgData name="Kenneth Gollaher" userId="3c268b2dccdfc407" providerId="LiveId" clId="{423F8C26-7183-4004-866B-6C7574DF0ABA}" dt="2021-08-15T19:03:17.560" v="1990" actId="20577"/>
          <ac:spMkLst>
            <pc:docMk/>
            <pc:sldMk cId="2831869170" sldId="286"/>
            <ac:spMk id="10" creationId="{EF2BC084-E6DB-4DE7-B309-042A85EBA700}"/>
          </ac:spMkLst>
        </pc:spChg>
      </pc:sldChg>
      <pc:sldChg chg="modSp add mod">
        <pc:chgData name="Kenneth Gollaher" userId="3c268b2dccdfc407" providerId="LiveId" clId="{423F8C26-7183-4004-866B-6C7574DF0ABA}" dt="2021-08-15T19:10:16.455" v="2459" actId="20577"/>
        <pc:sldMkLst>
          <pc:docMk/>
          <pc:sldMk cId="1926544433" sldId="287"/>
        </pc:sldMkLst>
        <pc:spChg chg="mod">
          <ac:chgData name="Kenneth Gollaher" userId="3c268b2dccdfc407" providerId="LiveId" clId="{423F8C26-7183-4004-866B-6C7574DF0ABA}" dt="2021-08-15T19:03:05.104" v="1988" actId="20577"/>
          <ac:spMkLst>
            <pc:docMk/>
            <pc:sldMk cId="1926544433" sldId="287"/>
            <ac:spMk id="7" creationId="{7875C19A-1AAE-476A-A316-A2CF92D763D3}"/>
          </ac:spMkLst>
        </pc:spChg>
        <pc:spChg chg="mod">
          <ac:chgData name="Kenneth Gollaher" userId="3c268b2dccdfc407" providerId="LiveId" clId="{423F8C26-7183-4004-866B-6C7574DF0ABA}" dt="2021-08-15T19:10:16.455" v="2459" actId="20577"/>
          <ac:spMkLst>
            <pc:docMk/>
            <pc:sldMk cId="1926544433" sldId="287"/>
            <ac:spMk id="10" creationId="{EF2BC084-E6DB-4DE7-B309-042A85EBA700}"/>
          </ac:spMkLst>
        </pc:spChg>
      </pc:sldChg>
      <pc:sldChg chg="add del">
        <pc:chgData name="Kenneth Gollaher" userId="3c268b2dccdfc407" providerId="LiveId" clId="{423F8C26-7183-4004-866B-6C7574DF0ABA}" dt="2021-08-15T19:15:20.369" v="2528" actId="2696"/>
        <pc:sldMkLst>
          <pc:docMk/>
          <pc:sldMk cId="1168356318" sldId="288"/>
        </pc:sldMkLst>
      </pc:sldChg>
      <pc:sldChg chg="addSp delSp modSp add mod">
        <pc:chgData name="Kenneth Gollaher" userId="3c268b2dccdfc407" providerId="LiveId" clId="{423F8C26-7183-4004-866B-6C7574DF0ABA}" dt="2021-08-15T20:16:52.980" v="5869" actId="20577"/>
        <pc:sldMkLst>
          <pc:docMk/>
          <pc:sldMk cId="1816964225" sldId="288"/>
        </pc:sldMkLst>
        <pc:spChg chg="del mod">
          <ac:chgData name="Kenneth Gollaher" userId="3c268b2dccdfc407" providerId="LiveId" clId="{423F8C26-7183-4004-866B-6C7574DF0ABA}" dt="2021-08-15T19:56:39.617" v="4350"/>
          <ac:spMkLst>
            <pc:docMk/>
            <pc:sldMk cId="1816964225" sldId="288"/>
            <ac:spMk id="3" creationId="{831281C3-E97E-486B-AED1-2735AA488AA9}"/>
          </ac:spMkLst>
        </pc:spChg>
        <pc:spChg chg="add mod">
          <ac:chgData name="Kenneth Gollaher" userId="3c268b2dccdfc407" providerId="LiveId" clId="{423F8C26-7183-4004-866B-6C7574DF0ABA}" dt="2021-08-15T20:16:52.980" v="5869" actId="20577"/>
          <ac:spMkLst>
            <pc:docMk/>
            <pc:sldMk cId="1816964225" sldId="288"/>
            <ac:spMk id="4" creationId="{360ADBA0-2F9B-4ECA-BEDE-F4A850AADE30}"/>
          </ac:spMkLst>
        </pc:spChg>
        <pc:spChg chg="mod">
          <ac:chgData name="Kenneth Gollaher" userId="3c268b2dccdfc407" providerId="LiveId" clId="{423F8C26-7183-4004-866B-6C7574DF0ABA}" dt="2021-08-15T19:57:18.982" v="4376" actId="20577"/>
          <ac:spMkLst>
            <pc:docMk/>
            <pc:sldMk cId="1816964225" sldId="288"/>
            <ac:spMk id="5" creationId="{201323FB-427E-4A8D-B473-AB0657D8D23B}"/>
          </ac:spMkLst>
        </pc:spChg>
        <pc:spChg chg="add del mod">
          <ac:chgData name="Kenneth Gollaher" userId="3c268b2dccdfc407" providerId="LiveId" clId="{423F8C26-7183-4004-866B-6C7574DF0ABA}" dt="2021-08-15T19:56:56.482" v="4355" actId="47"/>
          <ac:spMkLst>
            <pc:docMk/>
            <pc:sldMk cId="1816964225" sldId="288"/>
            <ac:spMk id="6" creationId="{C9524BDF-BC37-4511-9D89-7FE71C0BA2F4}"/>
          </ac:spMkLst>
        </pc:spChg>
        <pc:spChg chg="add mod">
          <ac:chgData name="Kenneth Gollaher" userId="3c268b2dccdfc407" providerId="LiveId" clId="{423F8C26-7183-4004-866B-6C7574DF0ABA}" dt="2021-08-15T20:07:12.327" v="4960" actId="255"/>
          <ac:spMkLst>
            <pc:docMk/>
            <pc:sldMk cId="1816964225" sldId="288"/>
            <ac:spMk id="7" creationId="{7A25BE3D-34B3-4871-89F3-5EB434AC5BCE}"/>
          </ac:spMkLst>
        </pc:spChg>
      </pc:sldChg>
      <pc:sldChg chg="add del">
        <pc:chgData name="Kenneth Gollaher" userId="3c268b2dccdfc407" providerId="LiveId" clId="{423F8C26-7183-4004-866B-6C7574DF0ABA}" dt="2021-08-15T19:55:44.573" v="4346" actId="2696"/>
        <pc:sldMkLst>
          <pc:docMk/>
          <pc:sldMk cId="2798261969"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8/15/2021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Agile Presentation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fontScale="85000" lnSpcReduction="20000"/>
          </a:bodyPr>
          <a:lstStyle/>
          <a:p>
            <a:pPr marL="0" indent="0">
              <a:buNone/>
            </a:pPr>
            <a:r>
              <a:rPr lang="en-US" dirty="0"/>
              <a:t>CS 250 Software Development Life Cycle</a:t>
            </a:r>
          </a:p>
          <a:p>
            <a:pPr marL="0" indent="0">
              <a:buNone/>
            </a:pPr>
            <a:r>
              <a:rPr lang="en-US" dirty="0"/>
              <a:t>Kenneth Gollaher</a:t>
            </a:r>
          </a:p>
          <a:p>
            <a:pPr marL="0" indent="0">
              <a:buNone/>
            </a:pPr>
            <a:r>
              <a:rPr lang="en-US" dirty="0"/>
              <a:t>15 Aug 2021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Scrum Team Roles and Responsibilities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04856"/>
            <a:ext cx="6718300" cy="4853305"/>
          </a:xfrm>
        </p:spPr>
        <p:txBody>
          <a:bodyPr/>
          <a:lstStyle/>
          <a:p>
            <a:r>
              <a:rPr lang="en-US" b="1" dirty="0"/>
              <a:t>Product Owner</a:t>
            </a:r>
          </a:p>
          <a:p>
            <a:pPr lvl="1"/>
            <a:r>
              <a:rPr lang="en-US" dirty="0"/>
              <a:t>Represent the Company: Spokesperson for company</a:t>
            </a:r>
          </a:p>
          <a:p>
            <a:pPr lvl="1"/>
            <a:r>
              <a:rPr lang="en-US" dirty="0"/>
              <a:t>Customer’s Voice: Implements the customers needs and wants</a:t>
            </a:r>
          </a:p>
          <a:p>
            <a:pPr lvl="1"/>
            <a:r>
              <a:rPr lang="en-US" dirty="0"/>
              <a:t>Decision Maker: Sifts through priorities to implement on backlog</a:t>
            </a:r>
          </a:p>
          <a:p>
            <a:pPr lvl="1"/>
            <a:r>
              <a:rPr lang="en-US" dirty="0"/>
              <a:t>Designs and Develops the backlogs and User stories for each project</a:t>
            </a:r>
          </a:p>
          <a:p>
            <a:r>
              <a:rPr lang="en-US" b="1" dirty="0"/>
              <a:t>Scrum Master</a:t>
            </a:r>
          </a:p>
          <a:p>
            <a:pPr lvl="1"/>
            <a:r>
              <a:rPr lang="en-US" dirty="0"/>
              <a:t>Coach: Aids team with improvements and provides resources</a:t>
            </a:r>
          </a:p>
          <a:p>
            <a:pPr lvl="1"/>
            <a:r>
              <a:rPr lang="en-US" dirty="0"/>
              <a:t>Facilitator: Implements daily meetings and conversations</a:t>
            </a:r>
          </a:p>
          <a:p>
            <a:pPr lvl="1"/>
            <a:r>
              <a:rPr lang="en-US" dirty="0"/>
              <a:t>Influencer: Works to remove obstructions and problem solver </a:t>
            </a:r>
          </a:p>
          <a:p>
            <a:pPr lvl="1"/>
            <a:r>
              <a:rPr lang="en-US" dirty="0"/>
              <a:t>Leader: Reinforces agile principles</a:t>
            </a:r>
          </a:p>
          <a:p>
            <a:r>
              <a:rPr lang="en-US" b="1" dirty="0"/>
              <a:t>Development Team: </a:t>
            </a:r>
            <a:r>
              <a:rPr lang="en-US" sz="1200" dirty="0"/>
              <a:t>(Testers and Developers)</a:t>
            </a:r>
          </a:p>
          <a:p>
            <a:pPr lvl="1"/>
            <a:r>
              <a:rPr lang="en-US" dirty="0"/>
              <a:t>Self Organizing: create functional software from product backlog</a:t>
            </a:r>
          </a:p>
          <a:p>
            <a:pPr lvl="1"/>
            <a:r>
              <a:rPr lang="en-US" dirty="0"/>
              <a:t>Cross-Functional: Skills are unison throughout the team.</a:t>
            </a:r>
          </a:p>
          <a:p>
            <a:pPr lvl="1"/>
            <a:r>
              <a:rPr lang="en-US" dirty="0"/>
              <a:t>Accountable: Responsible for all software created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7AB638BE-709D-4923-A73C-4BFECCCAFA8A}"/>
              </a:ext>
            </a:extLst>
          </p:cNvPr>
          <p:cNvSpPr txBox="1"/>
          <p:nvPr/>
        </p:nvSpPr>
        <p:spPr>
          <a:xfrm>
            <a:off x="161365" y="6253765"/>
            <a:ext cx="11090835" cy="230832"/>
          </a:xfrm>
          <a:prstGeom prst="rect">
            <a:avLst/>
          </a:prstGeom>
          <a:noFill/>
        </p:spPr>
        <p:txBody>
          <a:bodyPr wrap="square" rtlCol="0">
            <a:spAutoFit/>
          </a:bodyPr>
          <a:lstStyle/>
          <a:p>
            <a:r>
              <a:rPr lang="en-US" sz="900" dirty="0">
                <a:solidFill>
                  <a:schemeClr val="bg1"/>
                </a:solidFill>
                <a:effectLst/>
              </a:rPr>
              <a:t>References: Scrum Alliance (Ed.). (n.d.). </a:t>
            </a:r>
            <a:r>
              <a:rPr lang="en-US" sz="900" i="1" dirty="0">
                <a:solidFill>
                  <a:schemeClr val="bg1"/>
                </a:solidFill>
                <a:effectLst/>
              </a:rPr>
              <a:t>The Scrum team roles And Accountabilities [0 </a:t>
            </a:r>
            <a:r>
              <a:rPr lang="en-US" sz="900" i="1" dirty="0" err="1">
                <a:solidFill>
                  <a:schemeClr val="bg1"/>
                </a:solidFill>
                <a:effectLst/>
              </a:rPr>
              <a:t>seu</a:t>
            </a:r>
            <a:r>
              <a:rPr lang="en-US" sz="900" i="1" dirty="0">
                <a:solidFill>
                  <a:schemeClr val="bg1"/>
                </a:solidFill>
                <a:effectLst/>
              </a:rPr>
              <a:t>]</a:t>
            </a:r>
            <a:r>
              <a:rPr lang="en-US" sz="900" dirty="0">
                <a:solidFill>
                  <a:schemeClr val="bg1"/>
                </a:solidFill>
                <a:effectLst/>
              </a:rPr>
              <a:t>. Scrum Alliance Resources. https://resources.scrumalliance.org/Article/scrum-team. </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SDLC: Agile Approach</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04856"/>
            <a:ext cx="6718300" cy="4853305"/>
          </a:xfrm>
        </p:spPr>
        <p:txBody>
          <a:bodyPr/>
          <a:lstStyle/>
          <a:p>
            <a:r>
              <a:rPr lang="en-US" b="1" dirty="0"/>
              <a:t>Initiate</a:t>
            </a:r>
          </a:p>
          <a:p>
            <a:pPr lvl="1"/>
            <a:r>
              <a:rPr lang="en-US" dirty="0"/>
              <a:t>Identify the scrum team members and create a project vision</a:t>
            </a:r>
          </a:p>
          <a:p>
            <a:pPr lvl="1"/>
            <a:r>
              <a:rPr lang="en-US" dirty="0"/>
              <a:t>Create and prioritize the product backlog</a:t>
            </a:r>
          </a:p>
          <a:p>
            <a:r>
              <a:rPr lang="en-US" b="1" dirty="0"/>
              <a:t>Sprint Planning</a:t>
            </a:r>
          </a:p>
          <a:p>
            <a:pPr lvl="1"/>
            <a:r>
              <a:rPr lang="en-US" dirty="0"/>
              <a:t>Plan and estimate the tasks from the product backlog</a:t>
            </a:r>
          </a:p>
          <a:p>
            <a:pPr lvl="2"/>
            <a:r>
              <a:rPr lang="en-US" dirty="0"/>
              <a:t>A number is given during estimation based on task priority</a:t>
            </a:r>
          </a:p>
          <a:p>
            <a:pPr lvl="1"/>
            <a:r>
              <a:rPr lang="en-US" dirty="0"/>
              <a:t>Assign tasks for current Sprint and commit to user story</a:t>
            </a:r>
          </a:p>
          <a:p>
            <a:r>
              <a:rPr lang="en-US" b="1" dirty="0"/>
              <a:t>Sprints/ Daily Standup</a:t>
            </a:r>
          </a:p>
          <a:p>
            <a:pPr lvl="1"/>
            <a:r>
              <a:rPr lang="en-US" dirty="0"/>
              <a:t>Execution of tasks and activities within the project</a:t>
            </a:r>
          </a:p>
          <a:p>
            <a:pPr lvl="1"/>
            <a:r>
              <a:rPr lang="en-US" dirty="0"/>
              <a:t>Conduct daily standup meetings (15 minutes or less)</a:t>
            </a:r>
          </a:p>
          <a:p>
            <a:pPr lvl="2"/>
            <a:r>
              <a:rPr lang="en-US" dirty="0"/>
              <a:t>Review tasks and what roadblocks occur and what resources are needed to complete the Sprint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7AB638BE-709D-4923-A73C-4BFECCCAFA8A}"/>
              </a:ext>
            </a:extLst>
          </p:cNvPr>
          <p:cNvSpPr txBox="1"/>
          <p:nvPr/>
        </p:nvSpPr>
        <p:spPr>
          <a:xfrm>
            <a:off x="161365" y="6253765"/>
            <a:ext cx="11090835" cy="230832"/>
          </a:xfrm>
          <a:prstGeom prst="rect">
            <a:avLst/>
          </a:prstGeom>
          <a:noFill/>
        </p:spPr>
        <p:txBody>
          <a:bodyPr wrap="square" rtlCol="0">
            <a:spAutoFit/>
          </a:bodyPr>
          <a:lstStyle/>
          <a:p>
            <a:r>
              <a:rPr lang="en-US" sz="900" dirty="0">
                <a:solidFill>
                  <a:schemeClr val="bg1"/>
                </a:solidFill>
                <a:effectLst/>
              </a:rPr>
              <a:t>References: Scrum phases and processes. </a:t>
            </a:r>
            <a:r>
              <a:rPr lang="en-US" sz="900" dirty="0" err="1">
                <a:solidFill>
                  <a:schemeClr val="bg1"/>
                </a:solidFill>
                <a:effectLst/>
              </a:rPr>
              <a:t>SCRUMstudy</a:t>
            </a:r>
            <a:r>
              <a:rPr lang="en-US" sz="900" dirty="0">
                <a:solidFill>
                  <a:schemeClr val="bg1"/>
                </a:solidFill>
                <a:effectLst/>
              </a:rPr>
              <a:t>. (n.d.). https://www.scrumstudy.com/whyscrum/scrum-phases-and-processes. </a:t>
            </a:r>
          </a:p>
        </p:txBody>
      </p:sp>
    </p:spTree>
    <p:extLst>
      <p:ext uri="{BB962C8B-B14F-4D97-AF65-F5344CB8AC3E}">
        <p14:creationId xmlns:p14="http://schemas.microsoft.com/office/powerpoint/2010/main" val="2831869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SDLC: Agile Approach -cont’d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04856"/>
            <a:ext cx="6718300" cy="4853305"/>
          </a:xfrm>
        </p:spPr>
        <p:txBody>
          <a:bodyPr/>
          <a:lstStyle/>
          <a:p>
            <a:r>
              <a:rPr lang="en-US" b="1" dirty="0"/>
              <a:t>Sprint Review and Retrospective</a:t>
            </a:r>
          </a:p>
          <a:p>
            <a:pPr lvl="1"/>
            <a:r>
              <a:rPr lang="en-US" dirty="0"/>
              <a:t>Review of all work completed and determine ways to improve</a:t>
            </a:r>
          </a:p>
          <a:p>
            <a:pPr lvl="2"/>
            <a:r>
              <a:rPr lang="en-US" dirty="0"/>
              <a:t>Lessons learned for future sprints</a:t>
            </a:r>
          </a:p>
          <a:p>
            <a:pPr lvl="2"/>
            <a:r>
              <a:rPr lang="en-US" dirty="0"/>
              <a:t>Any impediments or needed resources</a:t>
            </a:r>
          </a:p>
          <a:p>
            <a:pPr lvl="1"/>
            <a:r>
              <a:rPr lang="en-US" dirty="0"/>
              <a:t>Demonstrate the sprint to the Product Owner and relevant stakeholders</a:t>
            </a:r>
          </a:p>
          <a:p>
            <a:r>
              <a:rPr lang="en-US" b="1" dirty="0"/>
              <a:t>Release</a:t>
            </a:r>
          </a:p>
          <a:p>
            <a:pPr lvl="1"/>
            <a:r>
              <a:rPr lang="en-US" dirty="0"/>
              <a:t>Approved and acceptable software released to the customer/client with all documentation completed</a:t>
            </a:r>
          </a:p>
          <a:p>
            <a:pPr lvl="1"/>
            <a:r>
              <a:rPr lang="en-US" dirty="0"/>
              <a:t>Evaluate the process and apply pros and cons to the next project and sprint planning event.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Box 2">
            <a:extLst>
              <a:ext uri="{FF2B5EF4-FFF2-40B4-BE49-F238E27FC236}">
                <a16:creationId xmlns:a16="http://schemas.microsoft.com/office/drawing/2014/main" id="{7AB638BE-709D-4923-A73C-4BFECCCAFA8A}"/>
              </a:ext>
            </a:extLst>
          </p:cNvPr>
          <p:cNvSpPr txBox="1"/>
          <p:nvPr/>
        </p:nvSpPr>
        <p:spPr>
          <a:xfrm>
            <a:off x="161365" y="6253765"/>
            <a:ext cx="11090835" cy="230832"/>
          </a:xfrm>
          <a:prstGeom prst="rect">
            <a:avLst/>
          </a:prstGeom>
          <a:noFill/>
        </p:spPr>
        <p:txBody>
          <a:bodyPr wrap="square" rtlCol="0">
            <a:spAutoFit/>
          </a:bodyPr>
          <a:lstStyle/>
          <a:p>
            <a:r>
              <a:rPr lang="en-US" sz="900" dirty="0">
                <a:solidFill>
                  <a:schemeClr val="bg1"/>
                </a:solidFill>
                <a:effectLst/>
              </a:rPr>
              <a:t>References: Scrum phases and processes. </a:t>
            </a:r>
            <a:r>
              <a:rPr lang="en-US" sz="900" dirty="0" err="1">
                <a:solidFill>
                  <a:schemeClr val="bg1"/>
                </a:solidFill>
                <a:effectLst/>
              </a:rPr>
              <a:t>SCRUMstudy</a:t>
            </a:r>
            <a:r>
              <a:rPr lang="en-US" sz="900" dirty="0">
                <a:solidFill>
                  <a:schemeClr val="bg1"/>
                </a:solidFill>
                <a:effectLst/>
              </a:rPr>
              <a:t>. (n.d.). https://www.scrumstudy.com/whyscrum/scrum-phases-and-processes. </a:t>
            </a:r>
          </a:p>
        </p:txBody>
      </p:sp>
    </p:spTree>
    <p:extLst>
      <p:ext uri="{BB962C8B-B14F-4D97-AF65-F5344CB8AC3E}">
        <p14:creationId xmlns:p14="http://schemas.microsoft.com/office/powerpoint/2010/main" val="1926544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Agile vs Waterfall Methodology</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Box 2">
            <a:extLst>
              <a:ext uri="{FF2B5EF4-FFF2-40B4-BE49-F238E27FC236}">
                <a16:creationId xmlns:a16="http://schemas.microsoft.com/office/drawing/2014/main" id="{831281C3-E97E-486B-AED1-2735AA488AA9}"/>
              </a:ext>
            </a:extLst>
          </p:cNvPr>
          <p:cNvSpPr txBox="1"/>
          <p:nvPr/>
        </p:nvSpPr>
        <p:spPr>
          <a:xfrm>
            <a:off x="310718" y="6315075"/>
            <a:ext cx="10555550" cy="415498"/>
          </a:xfrm>
          <a:prstGeom prst="rect">
            <a:avLst/>
          </a:prstGeom>
          <a:noFill/>
        </p:spPr>
        <p:txBody>
          <a:bodyPr wrap="square" rtlCol="0">
            <a:spAutoFit/>
          </a:bodyPr>
          <a:lstStyle/>
          <a:p>
            <a:r>
              <a:rPr lang="en-US" sz="1000" dirty="0">
                <a:solidFill>
                  <a:schemeClr val="bg1"/>
                </a:solidFill>
                <a:effectLst/>
              </a:rPr>
              <a:t>References: Santos, J. M. D. (2021, August 3). Agile vs. waterfall: Software development methodologies. Project. https://project-management.com/agile-vs-waterfall</a:t>
            </a:r>
            <a:r>
              <a:rPr lang="en-US" sz="1000" dirty="0">
                <a:effectLst/>
              </a:rPr>
              <a:t>/. </a:t>
            </a:r>
          </a:p>
          <a:p>
            <a:endParaRPr lang="en-US" sz="1100" dirty="0"/>
          </a:p>
        </p:txBody>
      </p:sp>
      <p:sp>
        <p:nvSpPr>
          <p:cNvPr id="6" name="TextBox 5">
            <a:extLst>
              <a:ext uri="{FF2B5EF4-FFF2-40B4-BE49-F238E27FC236}">
                <a16:creationId xmlns:a16="http://schemas.microsoft.com/office/drawing/2014/main" id="{C9524BDF-BC37-4511-9D89-7FE71C0BA2F4}"/>
              </a:ext>
            </a:extLst>
          </p:cNvPr>
          <p:cNvSpPr txBox="1"/>
          <p:nvPr/>
        </p:nvSpPr>
        <p:spPr>
          <a:xfrm>
            <a:off x="444500" y="1580225"/>
            <a:ext cx="10919534" cy="3847207"/>
          </a:xfrm>
          <a:prstGeom prst="rect">
            <a:avLst/>
          </a:prstGeom>
          <a:noFill/>
        </p:spPr>
        <p:txBody>
          <a:bodyPr wrap="square" rtlCol="0">
            <a:spAutoFit/>
          </a:bodyPr>
          <a:lstStyle/>
          <a:p>
            <a:pPr>
              <a:buClr>
                <a:srgbClr val="63B7C6"/>
              </a:buClr>
            </a:pPr>
            <a:r>
              <a:rPr lang="en-US" sz="1400" dirty="0">
                <a:solidFill>
                  <a:schemeClr val="bg1"/>
                </a:solidFill>
              </a:rPr>
              <a:t>Both the Agile and Waterfall methodology have the opportunity to build high-quality software. Each project will vary, and the use of either method may be useful for that team. Depending on the specifics and requirements, a team will choose the correct method for that project to deliver the best possible software. </a:t>
            </a:r>
          </a:p>
          <a:p>
            <a:pPr>
              <a:buClr>
                <a:srgbClr val="63B7C6"/>
              </a:buClr>
            </a:pPr>
            <a:endParaRPr lang="en-US" sz="1600" b="1" dirty="0">
              <a:solidFill>
                <a:schemeClr val="bg1"/>
              </a:solidFill>
            </a:endParaRPr>
          </a:p>
          <a:p>
            <a:pPr>
              <a:buClr>
                <a:srgbClr val="63B7C6"/>
              </a:buClr>
            </a:pPr>
            <a:r>
              <a:rPr lang="en-US" sz="1600" b="1" dirty="0">
                <a:solidFill>
                  <a:schemeClr val="bg1"/>
                </a:solidFill>
              </a:rPr>
              <a:t>AGILE:</a:t>
            </a:r>
          </a:p>
          <a:p>
            <a:pPr marL="285750" indent="-285750">
              <a:buClr>
                <a:srgbClr val="63B7C6"/>
              </a:buClr>
              <a:buFont typeface="Arial" panose="020B0604020202020204" pitchFamily="34" charset="0"/>
              <a:buChar char="•"/>
            </a:pPr>
            <a:r>
              <a:rPr lang="en-US" sz="1400" dirty="0">
                <a:solidFill>
                  <a:schemeClr val="bg1"/>
                </a:solidFill>
              </a:rPr>
              <a:t>Incremental and iterative approach</a:t>
            </a:r>
          </a:p>
          <a:p>
            <a:pPr marL="285750" indent="-285750">
              <a:buClr>
                <a:srgbClr val="63B7C6"/>
              </a:buClr>
              <a:buFont typeface="Arial" panose="020B0604020202020204" pitchFamily="34" charset="0"/>
              <a:buChar char="•"/>
            </a:pPr>
            <a:r>
              <a:rPr lang="en-US" sz="1400" dirty="0">
                <a:solidFill>
                  <a:schemeClr val="bg1"/>
                </a:solidFill>
              </a:rPr>
              <a:t>Separates the project into sprints</a:t>
            </a:r>
          </a:p>
          <a:p>
            <a:pPr marL="285750" indent="-285750">
              <a:buClr>
                <a:srgbClr val="63B7C6"/>
              </a:buClr>
              <a:buFont typeface="Arial" panose="020B0604020202020204" pitchFamily="34" charset="0"/>
              <a:buChar char="•"/>
            </a:pPr>
            <a:r>
              <a:rPr lang="en-US" sz="1400" dirty="0">
                <a:solidFill>
                  <a:schemeClr val="bg1"/>
                </a:solidFill>
              </a:rPr>
              <a:t>Accepts changes at any time</a:t>
            </a:r>
            <a:endParaRPr lang="en-US" sz="1600" dirty="0">
              <a:solidFill>
                <a:schemeClr val="bg1"/>
              </a:solidFill>
            </a:endParaRPr>
          </a:p>
          <a:p>
            <a:pPr>
              <a:buClr>
                <a:srgbClr val="63B7C6"/>
              </a:buClr>
            </a:pPr>
            <a:r>
              <a:rPr lang="en-US" sz="1600" b="1" dirty="0">
                <a:solidFill>
                  <a:schemeClr val="bg1"/>
                </a:solidFill>
              </a:rPr>
              <a:t>WATERFALL:</a:t>
            </a:r>
          </a:p>
          <a:p>
            <a:pPr marL="285750" indent="-285750">
              <a:buClr>
                <a:srgbClr val="63B7C6"/>
              </a:buClr>
              <a:buFont typeface="Arial" panose="020B0604020202020204" pitchFamily="34" charset="0"/>
              <a:buChar char="•"/>
            </a:pPr>
            <a:r>
              <a:rPr lang="en-US" sz="1400" dirty="0">
                <a:solidFill>
                  <a:schemeClr val="bg1"/>
                </a:solidFill>
              </a:rPr>
              <a:t>Linear and sequential approach</a:t>
            </a:r>
          </a:p>
          <a:p>
            <a:pPr marL="285750" indent="-285750">
              <a:buClr>
                <a:srgbClr val="63B7C6"/>
              </a:buClr>
              <a:buFont typeface="Arial" panose="020B0604020202020204" pitchFamily="34" charset="0"/>
              <a:buChar char="•"/>
            </a:pPr>
            <a:r>
              <a:rPr lang="en-US" sz="1400" dirty="0">
                <a:solidFill>
                  <a:schemeClr val="bg1"/>
                </a:solidFill>
              </a:rPr>
              <a:t>Splits the project into phases</a:t>
            </a:r>
          </a:p>
          <a:p>
            <a:pPr marL="285750" indent="-285750">
              <a:buClr>
                <a:srgbClr val="63B7C6"/>
              </a:buClr>
              <a:buFont typeface="Arial" panose="020B0604020202020204" pitchFamily="34" charset="0"/>
              <a:buChar char="•"/>
            </a:pPr>
            <a:r>
              <a:rPr lang="en-US" sz="1400" dirty="0">
                <a:solidFill>
                  <a:schemeClr val="bg1"/>
                </a:solidFill>
              </a:rPr>
              <a:t>Avoids changes once the project is started</a:t>
            </a:r>
          </a:p>
          <a:p>
            <a:pPr marL="285750" indent="-285750">
              <a:buClr>
                <a:srgbClr val="63B7C6"/>
              </a:buClr>
              <a:buFont typeface="Arial" panose="020B0604020202020204" pitchFamily="34" charset="0"/>
              <a:buChar char="•"/>
            </a:pPr>
            <a:endParaRPr lang="en-US" sz="1400" dirty="0">
              <a:solidFill>
                <a:schemeClr val="bg1"/>
              </a:solidFill>
            </a:endParaRPr>
          </a:p>
          <a:p>
            <a:pPr>
              <a:buClr>
                <a:srgbClr val="63B7C6"/>
              </a:buClr>
            </a:pPr>
            <a:r>
              <a:rPr lang="en-US" sz="1400" dirty="0">
                <a:solidFill>
                  <a:schemeClr val="bg1"/>
                </a:solidFill>
              </a:rPr>
              <a:t>In the SNHU Travel project, the agile methodology is more efficient due to the requirement changes from the client. In the waterfall method, the team may have had to start over, and more time would be lost. For this team, they were able to adapt to the requirement changes and implement them. The Development team can implement the requirement changes and test the software frequently for every sprint. In waterfall, the Testers aren’t involved until the end and the requirement changes may affect the endgame. </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a:lstStyle/>
          <a:p>
            <a:r>
              <a:rPr lang="en-US" dirty="0"/>
              <a:t>Factors to Consider</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extBox 3">
            <a:extLst>
              <a:ext uri="{FF2B5EF4-FFF2-40B4-BE49-F238E27FC236}">
                <a16:creationId xmlns:a16="http://schemas.microsoft.com/office/drawing/2014/main" id="{360ADBA0-2F9B-4ECA-BEDE-F4A850AADE30}"/>
              </a:ext>
            </a:extLst>
          </p:cNvPr>
          <p:cNvSpPr txBox="1"/>
          <p:nvPr/>
        </p:nvSpPr>
        <p:spPr>
          <a:xfrm>
            <a:off x="444500" y="1606858"/>
            <a:ext cx="10795246" cy="2616101"/>
          </a:xfrm>
          <a:prstGeom prst="rect">
            <a:avLst/>
          </a:prstGeom>
          <a:noFill/>
        </p:spPr>
        <p:txBody>
          <a:bodyPr wrap="square" rtlCol="0">
            <a:spAutoFit/>
          </a:bodyPr>
          <a:lstStyle/>
          <a:p>
            <a:r>
              <a:rPr lang="en-US" b="1" dirty="0">
                <a:solidFill>
                  <a:schemeClr val="bg1"/>
                </a:solidFill>
              </a:rPr>
              <a:t>Agile Approach: </a:t>
            </a:r>
            <a:r>
              <a:rPr lang="en-US" sz="1600" dirty="0">
                <a:solidFill>
                  <a:schemeClr val="bg1"/>
                </a:solidFill>
              </a:rPr>
              <a:t>This approach is becoming more popular for its adaptability. If there is going to be requirement changes throughout the project, the agile method will be more effective. Since agile allows for customer involvement, it promotes for efficient communication and flexible to changes. Agile is predictable and is faster at software development.</a:t>
            </a:r>
            <a:endParaRPr lang="en-US" sz="1600" b="1" dirty="0">
              <a:solidFill>
                <a:schemeClr val="bg1"/>
              </a:solidFill>
            </a:endParaRPr>
          </a:p>
          <a:p>
            <a:endParaRPr lang="en-US" sz="1600" dirty="0">
              <a:solidFill>
                <a:schemeClr val="bg1"/>
              </a:solidFill>
            </a:endParaRPr>
          </a:p>
          <a:p>
            <a:r>
              <a:rPr lang="en-US" b="1" dirty="0">
                <a:solidFill>
                  <a:schemeClr val="bg1"/>
                </a:solidFill>
              </a:rPr>
              <a:t>Waterfall Approach: </a:t>
            </a:r>
            <a:r>
              <a:rPr lang="en-US" sz="1600" dirty="0">
                <a:solidFill>
                  <a:schemeClr val="bg1"/>
                </a:solidFill>
              </a:rPr>
              <a:t>This approach is a better choice for those projects that deal with a whole-system approach and has a straightforward plan. This works more efficiently when the agreement of requirements are set at the beginning of the project. There is a clearer measure of progress with the waterfall method. There is limited customer engagement which can result in poor product satisfaction. Testing is done later in the project and may cause issues for the deadline goal.</a:t>
            </a:r>
            <a:endParaRPr lang="en-US" sz="1600" b="1" dirty="0">
              <a:solidFill>
                <a:schemeClr val="bg1"/>
              </a:solidFill>
            </a:endParaRPr>
          </a:p>
        </p:txBody>
      </p:sp>
      <p:sp>
        <p:nvSpPr>
          <p:cNvPr id="7" name="TextBox 6">
            <a:extLst>
              <a:ext uri="{FF2B5EF4-FFF2-40B4-BE49-F238E27FC236}">
                <a16:creationId xmlns:a16="http://schemas.microsoft.com/office/drawing/2014/main" id="{7A25BE3D-34B3-4871-89F3-5EB434AC5BCE}"/>
              </a:ext>
            </a:extLst>
          </p:cNvPr>
          <p:cNvSpPr txBox="1"/>
          <p:nvPr/>
        </p:nvSpPr>
        <p:spPr>
          <a:xfrm>
            <a:off x="328474" y="6315075"/>
            <a:ext cx="10440140" cy="230832"/>
          </a:xfrm>
          <a:prstGeom prst="rect">
            <a:avLst/>
          </a:prstGeom>
          <a:noFill/>
        </p:spPr>
        <p:txBody>
          <a:bodyPr wrap="square" rtlCol="0">
            <a:spAutoFit/>
          </a:bodyPr>
          <a:lstStyle/>
          <a:p>
            <a:r>
              <a:rPr lang="en-US" sz="900" dirty="0">
                <a:solidFill>
                  <a:schemeClr val="bg1"/>
                </a:solidFill>
                <a:effectLst/>
              </a:rPr>
              <a:t>References: Santos, J. M. D. (2021, August 3). Agile vs. waterfall: Software development methodologies. Project. https://project-management.com/agile-vs-waterfall</a:t>
            </a:r>
            <a:endParaRPr lang="en-US" sz="900" dirty="0"/>
          </a:p>
        </p:txBody>
      </p:sp>
    </p:spTree>
    <p:extLst>
      <p:ext uri="{BB962C8B-B14F-4D97-AF65-F5344CB8AC3E}">
        <p14:creationId xmlns:p14="http://schemas.microsoft.com/office/powerpoint/2010/main" val="1816964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References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400" dirty="0">
                <a:effectLst/>
              </a:rPr>
              <a:t>Santos, J. M. D. (2021, August 3). Agile vs. waterfall: Software development methodologies. Project. https://project-management.com/agile-vs-waterfall/. </a:t>
            </a:r>
          </a:p>
          <a:p>
            <a:pPr marL="285750" indent="-285750" algn="l">
              <a:buFont typeface="Arial" panose="020B0604020202020204" pitchFamily="34" charset="0"/>
              <a:buChar char="•"/>
            </a:pPr>
            <a:r>
              <a:rPr lang="en-US" sz="1400" dirty="0">
                <a:effectLst/>
              </a:rPr>
              <a:t>Scrum Alliance (Ed.). (n.d.). </a:t>
            </a:r>
            <a:r>
              <a:rPr lang="en-US" sz="1400" i="1" dirty="0">
                <a:effectLst/>
              </a:rPr>
              <a:t>The Scrum team roles And Accountabilities [0 </a:t>
            </a:r>
            <a:r>
              <a:rPr lang="en-US" sz="1400" i="1" dirty="0" err="1">
                <a:effectLst/>
              </a:rPr>
              <a:t>seu</a:t>
            </a:r>
            <a:r>
              <a:rPr lang="en-US" sz="1400" i="1" dirty="0">
                <a:effectLst/>
              </a:rPr>
              <a:t>]</a:t>
            </a:r>
            <a:r>
              <a:rPr lang="en-US" sz="1400" dirty="0">
                <a:effectLst/>
              </a:rPr>
              <a:t>. Scrum Alliance Resources. https://resources.scrumalliance.org/Article/scrum-team. </a:t>
            </a:r>
          </a:p>
          <a:p>
            <a:pPr marL="285750" indent="-285750" algn="l">
              <a:buFont typeface="Arial" panose="020B0604020202020204" pitchFamily="34" charset="0"/>
              <a:buChar char="•"/>
            </a:pPr>
            <a:r>
              <a:rPr lang="en-US" sz="1400" dirty="0">
                <a:effectLst/>
              </a:rPr>
              <a:t>Scrum phases and processes. </a:t>
            </a:r>
            <a:r>
              <a:rPr lang="en-US" sz="1400" dirty="0" err="1">
                <a:effectLst/>
              </a:rPr>
              <a:t>SCRUMstudy</a:t>
            </a:r>
            <a:r>
              <a:rPr lang="en-US" sz="1400" dirty="0">
                <a:effectLst/>
              </a:rPr>
              <a:t>. (n.d.). https://www.scrumstudy.com/whyscrum/scrum-phases-and-processes. </a:t>
            </a:r>
          </a:p>
          <a:p>
            <a:pPr algn="l"/>
            <a:endParaRPr lang="en-US" u="sng" dirty="0"/>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127</TotalTime>
  <Words>877</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Trade Gothic LT Pro</vt:lpstr>
      <vt:lpstr>Trebuchet MS</vt:lpstr>
      <vt:lpstr>Office Theme</vt:lpstr>
      <vt:lpstr>Agile Presentation</vt:lpstr>
      <vt:lpstr>Scrum Team Roles and Responsibilities</vt:lpstr>
      <vt:lpstr>SDLC: Agile Approach</vt:lpstr>
      <vt:lpstr>SDLC: Agile Approach -cont’d</vt:lpstr>
      <vt:lpstr>Agile vs Waterfall Methodology</vt:lpstr>
      <vt:lpstr>Factors to Consider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Kenneth Gollaher</dc:creator>
  <cp:lastModifiedBy>Kenneth Gollaher</cp:lastModifiedBy>
  <cp:revision>1</cp:revision>
  <dcterms:created xsi:type="dcterms:W3CDTF">2021-08-15T18:09:51Z</dcterms:created>
  <dcterms:modified xsi:type="dcterms:W3CDTF">2021-08-15T20:17:03Z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