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4660"/>
  </p:normalViewPr>
  <p:slideViewPr>
    <p:cSldViewPr snapToGrid="0">
      <p:cViewPr>
        <p:scale>
          <a:sx n="100" d="100"/>
          <a:sy n="100" d="100"/>
        </p:scale>
        <p:origin x="-576" y="-2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nneth Mui" userId="d0478ee221bab1df" providerId="LiveId" clId="{BAFDEF9C-A1FF-4822-8883-43A6392D9439}"/>
    <pc:docChg chg="undo custSel modSld">
      <pc:chgData name="Kenneth Mui" userId="d0478ee221bab1df" providerId="LiveId" clId="{BAFDEF9C-A1FF-4822-8883-43A6392D9439}" dt="2025-06-09T20:33:10.411" v="518" actId="1076"/>
      <pc:docMkLst>
        <pc:docMk/>
      </pc:docMkLst>
      <pc:sldChg chg="addSp delSp modSp mod">
        <pc:chgData name="Kenneth Mui" userId="d0478ee221bab1df" providerId="LiveId" clId="{BAFDEF9C-A1FF-4822-8883-43A6392D9439}" dt="2025-06-09T20:33:10.411" v="518" actId="1076"/>
        <pc:sldMkLst>
          <pc:docMk/>
          <pc:sldMk cId="715554345" sldId="256"/>
        </pc:sldMkLst>
        <pc:spChg chg="mod">
          <ac:chgData name="Kenneth Mui" userId="d0478ee221bab1df" providerId="LiveId" clId="{BAFDEF9C-A1FF-4822-8883-43A6392D9439}" dt="2025-06-09T20:14:54.099" v="401" actId="255"/>
          <ac:spMkLst>
            <pc:docMk/>
            <pc:sldMk cId="715554345" sldId="256"/>
            <ac:spMk id="4" creationId="{D2E1680D-B0A8-8111-A0A3-8390B9AE4E6F}"/>
          </ac:spMkLst>
        </pc:spChg>
        <pc:spChg chg="add mod">
          <ac:chgData name="Kenneth Mui" userId="d0478ee221bab1df" providerId="LiveId" clId="{BAFDEF9C-A1FF-4822-8883-43A6392D9439}" dt="2025-06-09T20:17:52.545" v="424" actId="1076"/>
          <ac:spMkLst>
            <pc:docMk/>
            <pc:sldMk cId="715554345" sldId="256"/>
            <ac:spMk id="5" creationId="{067040AE-39F0-274C-6D3C-C3ED8D6A21FB}"/>
          </ac:spMkLst>
        </pc:spChg>
        <pc:spChg chg="add mod">
          <ac:chgData name="Kenneth Mui" userId="d0478ee221bab1df" providerId="LiveId" clId="{BAFDEF9C-A1FF-4822-8883-43A6392D9439}" dt="2025-06-09T20:17:52.545" v="424" actId="1076"/>
          <ac:spMkLst>
            <pc:docMk/>
            <pc:sldMk cId="715554345" sldId="256"/>
            <ac:spMk id="6" creationId="{56CBDD0F-901A-8638-C9F0-DEE9AAEE1F05}"/>
          </ac:spMkLst>
        </pc:spChg>
        <pc:spChg chg="add del mod">
          <ac:chgData name="Kenneth Mui" userId="d0478ee221bab1df" providerId="LiveId" clId="{BAFDEF9C-A1FF-4822-8883-43A6392D9439}" dt="2025-06-09T20:15:10.495" v="406" actId="20577"/>
          <ac:spMkLst>
            <pc:docMk/>
            <pc:sldMk cId="715554345" sldId="256"/>
            <ac:spMk id="7" creationId="{041FAD7A-60B0-92D0-2F34-E48C25FE0B45}"/>
          </ac:spMkLst>
        </pc:spChg>
        <pc:spChg chg="add mod">
          <ac:chgData name="Kenneth Mui" userId="d0478ee221bab1df" providerId="LiveId" clId="{BAFDEF9C-A1FF-4822-8883-43A6392D9439}" dt="2025-06-09T20:30:35.334" v="510" actId="207"/>
          <ac:spMkLst>
            <pc:docMk/>
            <pc:sldMk cId="715554345" sldId="256"/>
            <ac:spMk id="8" creationId="{49D1FA1C-A8E4-D3EE-9512-23734531E0F7}"/>
          </ac:spMkLst>
        </pc:spChg>
        <pc:spChg chg="add mod">
          <ac:chgData name="Kenneth Mui" userId="d0478ee221bab1df" providerId="LiveId" clId="{BAFDEF9C-A1FF-4822-8883-43A6392D9439}" dt="2025-06-09T20:30:35.334" v="510" actId="207"/>
          <ac:spMkLst>
            <pc:docMk/>
            <pc:sldMk cId="715554345" sldId="256"/>
            <ac:spMk id="9" creationId="{848A686F-1098-227A-D41F-827F5849430F}"/>
          </ac:spMkLst>
        </pc:spChg>
        <pc:spChg chg="add del mod">
          <ac:chgData name="Kenneth Mui" userId="d0478ee221bab1df" providerId="LiveId" clId="{BAFDEF9C-A1FF-4822-8883-43A6392D9439}" dt="2025-06-09T19:55:51.846" v="27" actId="478"/>
          <ac:spMkLst>
            <pc:docMk/>
            <pc:sldMk cId="715554345" sldId="256"/>
            <ac:spMk id="10" creationId="{DF2E6A20-1D5E-AF85-087A-78F493877D88}"/>
          </ac:spMkLst>
        </pc:spChg>
        <pc:spChg chg="add del mod">
          <ac:chgData name="Kenneth Mui" userId="d0478ee221bab1df" providerId="LiveId" clId="{BAFDEF9C-A1FF-4822-8883-43A6392D9439}" dt="2025-06-09T19:55:51.846" v="27" actId="478"/>
          <ac:spMkLst>
            <pc:docMk/>
            <pc:sldMk cId="715554345" sldId="256"/>
            <ac:spMk id="11" creationId="{04326FF9-9AA2-1453-B746-C55F7F428196}"/>
          </ac:spMkLst>
        </pc:spChg>
        <pc:spChg chg="add mod">
          <ac:chgData name="Kenneth Mui" userId="d0478ee221bab1df" providerId="LiveId" clId="{BAFDEF9C-A1FF-4822-8883-43A6392D9439}" dt="2025-06-09T20:22:56.695" v="458" actId="1076"/>
          <ac:spMkLst>
            <pc:docMk/>
            <pc:sldMk cId="715554345" sldId="256"/>
            <ac:spMk id="22" creationId="{412F4504-47AC-B37E-4525-CF4F9476FA89}"/>
          </ac:spMkLst>
        </pc:spChg>
        <pc:spChg chg="add mod">
          <ac:chgData name="Kenneth Mui" userId="d0478ee221bab1df" providerId="LiveId" clId="{BAFDEF9C-A1FF-4822-8883-43A6392D9439}" dt="2025-06-09T20:22:56.695" v="458" actId="1076"/>
          <ac:spMkLst>
            <pc:docMk/>
            <pc:sldMk cId="715554345" sldId="256"/>
            <ac:spMk id="23" creationId="{3C38B0D8-3F64-0901-C6C8-E19165C28E7F}"/>
          </ac:spMkLst>
        </pc:spChg>
        <pc:spChg chg="add mod">
          <ac:chgData name="Kenneth Mui" userId="d0478ee221bab1df" providerId="LiveId" clId="{BAFDEF9C-A1FF-4822-8883-43A6392D9439}" dt="2025-06-09T20:22:56.695" v="458" actId="1076"/>
          <ac:spMkLst>
            <pc:docMk/>
            <pc:sldMk cId="715554345" sldId="256"/>
            <ac:spMk id="24" creationId="{7013806D-A3EF-C880-7664-28CA4E6C0772}"/>
          </ac:spMkLst>
        </pc:spChg>
        <pc:spChg chg="add mod">
          <ac:chgData name="Kenneth Mui" userId="d0478ee221bab1df" providerId="LiveId" clId="{BAFDEF9C-A1FF-4822-8883-43A6392D9439}" dt="2025-06-09T20:33:10.411" v="518" actId="1076"/>
          <ac:spMkLst>
            <pc:docMk/>
            <pc:sldMk cId="715554345" sldId="256"/>
            <ac:spMk id="25" creationId="{AB9671B4-A4D7-4B9C-DFCE-56034A0B4A43}"/>
          </ac:spMkLst>
        </pc:spChg>
        <pc:spChg chg="add mod">
          <ac:chgData name="Kenneth Mui" userId="d0478ee221bab1df" providerId="LiveId" clId="{BAFDEF9C-A1FF-4822-8883-43A6392D9439}" dt="2025-06-09T20:30:35.334" v="510" actId="207"/>
          <ac:spMkLst>
            <pc:docMk/>
            <pc:sldMk cId="715554345" sldId="256"/>
            <ac:spMk id="26" creationId="{1EDACE64-08C2-B3E8-A7F5-06221546DA18}"/>
          </ac:spMkLst>
        </pc:spChg>
        <pc:spChg chg="add mod">
          <ac:chgData name="Kenneth Mui" userId="d0478ee221bab1df" providerId="LiveId" clId="{BAFDEF9C-A1FF-4822-8883-43A6392D9439}" dt="2025-06-09T20:30:35.334" v="510" actId="207"/>
          <ac:spMkLst>
            <pc:docMk/>
            <pc:sldMk cId="715554345" sldId="256"/>
            <ac:spMk id="27" creationId="{75CE3ECF-1B95-98BA-7751-EF9EEA220ADF}"/>
          </ac:spMkLst>
        </pc:spChg>
        <pc:spChg chg="add del mod">
          <ac:chgData name="Kenneth Mui" userId="d0478ee221bab1df" providerId="LiveId" clId="{BAFDEF9C-A1FF-4822-8883-43A6392D9439}" dt="2025-06-09T20:23:43.542" v="466" actId="478"/>
          <ac:spMkLst>
            <pc:docMk/>
            <pc:sldMk cId="715554345" sldId="256"/>
            <ac:spMk id="36" creationId="{66C3A947-A5A5-EC96-A410-1C9ADA15769C}"/>
          </ac:spMkLst>
        </pc:spChg>
        <pc:spChg chg="add del mod">
          <ac:chgData name="Kenneth Mui" userId="d0478ee221bab1df" providerId="LiveId" clId="{BAFDEF9C-A1FF-4822-8883-43A6392D9439}" dt="2025-06-09T20:23:43.542" v="466" actId="478"/>
          <ac:spMkLst>
            <pc:docMk/>
            <pc:sldMk cId="715554345" sldId="256"/>
            <ac:spMk id="37" creationId="{AD6E6D3A-E64A-5D65-63F0-A8CA32FBD133}"/>
          </ac:spMkLst>
        </pc:spChg>
        <pc:spChg chg="add del mod">
          <ac:chgData name="Kenneth Mui" userId="d0478ee221bab1df" providerId="LiveId" clId="{BAFDEF9C-A1FF-4822-8883-43A6392D9439}" dt="2025-06-09T20:23:43.542" v="466" actId="478"/>
          <ac:spMkLst>
            <pc:docMk/>
            <pc:sldMk cId="715554345" sldId="256"/>
            <ac:spMk id="38" creationId="{2723EE33-4DC4-A083-B387-AC54ACA27F7E}"/>
          </ac:spMkLst>
        </pc:spChg>
        <pc:spChg chg="add del mod">
          <ac:chgData name="Kenneth Mui" userId="d0478ee221bab1df" providerId="LiveId" clId="{BAFDEF9C-A1FF-4822-8883-43A6392D9439}" dt="2025-06-09T20:23:43.542" v="466" actId="478"/>
          <ac:spMkLst>
            <pc:docMk/>
            <pc:sldMk cId="715554345" sldId="256"/>
            <ac:spMk id="39" creationId="{34E313D0-DA2A-3CCB-A6B1-F8FF4600B4C9}"/>
          </ac:spMkLst>
        </pc:spChg>
        <pc:spChg chg="add mod">
          <ac:chgData name="Kenneth Mui" userId="d0478ee221bab1df" providerId="LiveId" clId="{BAFDEF9C-A1FF-4822-8883-43A6392D9439}" dt="2025-06-09T20:17:52.545" v="424" actId="1076"/>
          <ac:spMkLst>
            <pc:docMk/>
            <pc:sldMk cId="715554345" sldId="256"/>
            <ac:spMk id="40" creationId="{1014BF1B-5325-D2BA-8086-DB0F489F8E25}"/>
          </ac:spMkLst>
        </pc:spChg>
        <pc:spChg chg="add mod">
          <ac:chgData name="Kenneth Mui" userId="d0478ee221bab1df" providerId="LiveId" clId="{BAFDEF9C-A1FF-4822-8883-43A6392D9439}" dt="2025-06-09T20:17:30.121" v="422" actId="1076"/>
          <ac:spMkLst>
            <pc:docMk/>
            <pc:sldMk cId="715554345" sldId="256"/>
            <ac:spMk id="41" creationId="{79536979-6871-49E2-C9CD-DF09D4CEFA79}"/>
          </ac:spMkLst>
        </pc:spChg>
        <pc:spChg chg="add mod">
          <ac:chgData name="Kenneth Mui" userId="d0478ee221bab1df" providerId="LiveId" clId="{BAFDEF9C-A1FF-4822-8883-43A6392D9439}" dt="2025-06-09T20:17:05.209" v="419"/>
          <ac:spMkLst>
            <pc:docMk/>
            <pc:sldMk cId="715554345" sldId="256"/>
            <ac:spMk id="75" creationId="{D0E2A918-1B8A-4145-C165-4046424E32BC}"/>
          </ac:spMkLst>
        </pc:spChg>
        <pc:spChg chg="add mod">
          <ac:chgData name="Kenneth Mui" userId="d0478ee221bab1df" providerId="LiveId" clId="{BAFDEF9C-A1FF-4822-8883-43A6392D9439}" dt="2025-06-09T20:17:05.209" v="419"/>
          <ac:spMkLst>
            <pc:docMk/>
            <pc:sldMk cId="715554345" sldId="256"/>
            <ac:spMk id="76" creationId="{1A022949-967C-977D-67D2-4051DFADC042}"/>
          </ac:spMkLst>
        </pc:spChg>
        <pc:spChg chg="add mod">
          <ac:chgData name="Kenneth Mui" userId="d0478ee221bab1df" providerId="LiveId" clId="{BAFDEF9C-A1FF-4822-8883-43A6392D9439}" dt="2025-06-09T20:17:05.209" v="419"/>
          <ac:spMkLst>
            <pc:docMk/>
            <pc:sldMk cId="715554345" sldId="256"/>
            <ac:spMk id="80" creationId="{7B456687-0C10-0D61-A6DE-0F6A646B5701}"/>
          </ac:spMkLst>
        </pc:spChg>
        <pc:spChg chg="add mod">
          <ac:chgData name="Kenneth Mui" userId="d0478ee221bab1df" providerId="LiveId" clId="{BAFDEF9C-A1FF-4822-8883-43A6392D9439}" dt="2025-06-09T20:17:05.209" v="419"/>
          <ac:spMkLst>
            <pc:docMk/>
            <pc:sldMk cId="715554345" sldId="256"/>
            <ac:spMk id="81" creationId="{1A6FC48B-9E42-9342-67E0-FA9BC56082C9}"/>
          </ac:spMkLst>
        </pc:spChg>
        <pc:spChg chg="add mod">
          <ac:chgData name="Kenneth Mui" userId="d0478ee221bab1df" providerId="LiveId" clId="{BAFDEF9C-A1FF-4822-8883-43A6392D9439}" dt="2025-06-09T20:17:05.209" v="419"/>
          <ac:spMkLst>
            <pc:docMk/>
            <pc:sldMk cId="715554345" sldId="256"/>
            <ac:spMk id="85" creationId="{EA9AA17B-DD74-54BE-FEAA-8FCC682A9B0D}"/>
          </ac:spMkLst>
        </pc:spChg>
        <pc:spChg chg="add mod">
          <ac:chgData name="Kenneth Mui" userId="d0478ee221bab1df" providerId="LiveId" clId="{BAFDEF9C-A1FF-4822-8883-43A6392D9439}" dt="2025-06-09T20:17:05.209" v="419"/>
          <ac:spMkLst>
            <pc:docMk/>
            <pc:sldMk cId="715554345" sldId="256"/>
            <ac:spMk id="90" creationId="{C1C08EB5-2A2B-B3B6-F9EF-2885AABA55C6}"/>
          </ac:spMkLst>
        </pc:spChg>
        <pc:spChg chg="add mod">
          <ac:chgData name="Kenneth Mui" userId="d0478ee221bab1df" providerId="LiveId" clId="{BAFDEF9C-A1FF-4822-8883-43A6392D9439}" dt="2025-06-09T20:17:05.209" v="419"/>
          <ac:spMkLst>
            <pc:docMk/>
            <pc:sldMk cId="715554345" sldId="256"/>
            <ac:spMk id="91" creationId="{89B23D96-B2C4-15DC-16B4-2A306BC87C33}"/>
          </ac:spMkLst>
        </pc:spChg>
        <pc:spChg chg="add mod">
          <ac:chgData name="Kenneth Mui" userId="d0478ee221bab1df" providerId="LiveId" clId="{BAFDEF9C-A1FF-4822-8883-43A6392D9439}" dt="2025-06-09T20:17:05.209" v="419"/>
          <ac:spMkLst>
            <pc:docMk/>
            <pc:sldMk cId="715554345" sldId="256"/>
            <ac:spMk id="92" creationId="{9B2788C9-FF04-8F7C-6A11-CA01856F0D6A}"/>
          </ac:spMkLst>
        </pc:spChg>
        <pc:spChg chg="add mod">
          <ac:chgData name="Kenneth Mui" userId="d0478ee221bab1df" providerId="LiveId" clId="{BAFDEF9C-A1FF-4822-8883-43A6392D9439}" dt="2025-06-09T20:17:05.209" v="419"/>
          <ac:spMkLst>
            <pc:docMk/>
            <pc:sldMk cId="715554345" sldId="256"/>
            <ac:spMk id="94" creationId="{6CF6B2F9-919A-C9F1-C182-EC3E8B31DB7B}"/>
          </ac:spMkLst>
        </pc:spChg>
        <pc:spChg chg="add mod">
          <ac:chgData name="Kenneth Mui" userId="d0478ee221bab1df" providerId="LiveId" clId="{BAFDEF9C-A1FF-4822-8883-43A6392D9439}" dt="2025-06-09T20:17:05.209" v="419"/>
          <ac:spMkLst>
            <pc:docMk/>
            <pc:sldMk cId="715554345" sldId="256"/>
            <ac:spMk id="95" creationId="{3872D2CD-9766-9967-5630-1144DA6C76E3}"/>
          </ac:spMkLst>
        </pc:spChg>
        <pc:spChg chg="add mod">
          <ac:chgData name="Kenneth Mui" userId="d0478ee221bab1df" providerId="LiveId" clId="{BAFDEF9C-A1FF-4822-8883-43A6392D9439}" dt="2025-06-09T20:29:16.037" v="502" actId="207"/>
          <ac:spMkLst>
            <pc:docMk/>
            <pc:sldMk cId="715554345" sldId="256"/>
            <ac:spMk id="103" creationId="{3A3A668E-41A2-1986-8E31-294DDAE94F38}"/>
          </ac:spMkLst>
        </pc:spChg>
        <pc:spChg chg="mod">
          <ac:chgData name="Kenneth Mui" userId="d0478ee221bab1df" providerId="LiveId" clId="{BAFDEF9C-A1FF-4822-8883-43A6392D9439}" dt="2025-06-09T20:23:06.509" v="459" actId="1076"/>
          <ac:spMkLst>
            <pc:docMk/>
            <pc:sldMk cId="715554345" sldId="256"/>
            <ac:spMk id="104" creationId="{A5EA994C-EAAA-9E22-5E2F-F85C3F044642}"/>
          </ac:spMkLst>
        </pc:spChg>
        <pc:spChg chg="mod">
          <ac:chgData name="Kenneth Mui" userId="d0478ee221bab1df" providerId="LiveId" clId="{BAFDEF9C-A1FF-4822-8883-43A6392D9439}" dt="2025-06-09T20:23:06.509" v="459" actId="1076"/>
          <ac:spMkLst>
            <pc:docMk/>
            <pc:sldMk cId="715554345" sldId="256"/>
            <ac:spMk id="105" creationId="{6D3A4A45-8927-AB05-87BF-24A75D289C16}"/>
          </ac:spMkLst>
        </pc:spChg>
        <pc:spChg chg="add mod">
          <ac:chgData name="Kenneth Mui" userId="d0478ee221bab1df" providerId="LiveId" clId="{BAFDEF9C-A1FF-4822-8883-43A6392D9439}" dt="2025-06-09T20:30:16.682" v="508" actId="207"/>
          <ac:spMkLst>
            <pc:docMk/>
            <pc:sldMk cId="715554345" sldId="256"/>
            <ac:spMk id="106" creationId="{F921EA1B-0915-00D1-D336-F0448D1049DA}"/>
          </ac:spMkLst>
        </pc:spChg>
        <pc:spChg chg="add mod">
          <ac:chgData name="Kenneth Mui" userId="d0478ee221bab1df" providerId="LiveId" clId="{BAFDEF9C-A1FF-4822-8883-43A6392D9439}" dt="2025-06-09T20:30:35.334" v="510" actId="207"/>
          <ac:spMkLst>
            <pc:docMk/>
            <pc:sldMk cId="715554345" sldId="256"/>
            <ac:spMk id="107" creationId="{C13376E2-B6E1-470F-D027-7ED128880534}"/>
          </ac:spMkLst>
        </pc:spChg>
        <pc:spChg chg="mod">
          <ac:chgData name="Kenneth Mui" userId="d0478ee221bab1df" providerId="LiveId" clId="{BAFDEF9C-A1FF-4822-8883-43A6392D9439}" dt="2025-06-09T20:30:35.334" v="510" actId="207"/>
          <ac:spMkLst>
            <pc:docMk/>
            <pc:sldMk cId="715554345" sldId="256"/>
            <ac:spMk id="108" creationId="{612DCC0E-829F-54B8-2812-D648D084F489}"/>
          </ac:spMkLst>
        </pc:spChg>
        <pc:spChg chg="del mod">
          <ac:chgData name="Kenneth Mui" userId="d0478ee221bab1df" providerId="LiveId" clId="{BAFDEF9C-A1FF-4822-8883-43A6392D9439}" dt="2025-06-09T20:25:29.799" v="474" actId="478"/>
          <ac:spMkLst>
            <pc:docMk/>
            <pc:sldMk cId="715554345" sldId="256"/>
            <ac:spMk id="112" creationId="{0BF196ED-5771-B693-EA71-20101E4D5CC6}"/>
          </ac:spMkLst>
        </pc:spChg>
        <pc:spChg chg="add del mod">
          <ac:chgData name="Kenneth Mui" userId="d0478ee221bab1df" providerId="LiveId" clId="{BAFDEF9C-A1FF-4822-8883-43A6392D9439}" dt="2025-06-09T20:25:31.690" v="475" actId="478"/>
          <ac:spMkLst>
            <pc:docMk/>
            <pc:sldMk cId="715554345" sldId="256"/>
            <ac:spMk id="113" creationId="{AC7AD1F7-E88C-ECD0-FBE5-AC8CF369CD65}"/>
          </ac:spMkLst>
        </pc:spChg>
        <pc:spChg chg="del">
          <ac:chgData name="Kenneth Mui" userId="d0478ee221bab1df" providerId="LiveId" clId="{BAFDEF9C-A1FF-4822-8883-43A6392D9439}" dt="2025-06-09T20:25:28.885" v="473" actId="478"/>
          <ac:spMkLst>
            <pc:docMk/>
            <pc:sldMk cId="715554345" sldId="256"/>
            <ac:spMk id="114" creationId="{B08D2B17-764E-D9EB-68BF-A3DCF2FACA31}"/>
          </ac:spMkLst>
        </pc:spChg>
        <pc:spChg chg="add mod">
          <ac:chgData name="Kenneth Mui" userId="d0478ee221bab1df" providerId="LiveId" clId="{BAFDEF9C-A1FF-4822-8883-43A6392D9439}" dt="2025-06-09T20:17:30.121" v="422" actId="1076"/>
          <ac:spMkLst>
            <pc:docMk/>
            <pc:sldMk cId="715554345" sldId="256"/>
            <ac:spMk id="115" creationId="{6DAC656F-0C98-92E4-73F8-DC4501898ABB}"/>
          </ac:spMkLst>
        </pc:spChg>
        <pc:spChg chg="add mod">
          <ac:chgData name="Kenneth Mui" userId="d0478ee221bab1df" providerId="LiveId" clId="{BAFDEF9C-A1FF-4822-8883-43A6392D9439}" dt="2025-06-09T20:30:35.334" v="510" actId="207"/>
          <ac:spMkLst>
            <pc:docMk/>
            <pc:sldMk cId="715554345" sldId="256"/>
            <ac:spMk id="116" creationId="{DC3A6994-415D-9F38-EA28-48D6DA1EFCB1}"/>
          </ac:spMkLst>
        </pc:spChg>
        <pc:spChg chg="add mod">
          <ac:chgData name="Kenneth Mui" userId="d0478ee221bab1df" providerId="LiveId" clId="{BAFDEF9C-A1FF-4822-8883-43A6392D9439}" dt="2025-06-09T20:30:35.334" v="510" actId="207"/>
          <ac:spMkLst>
            <pc:docMk/>
            <pc:sldMk cId="715554345" sldId="256"/>
            <ac:spMk id="117" creationId="{B6EEDC49-379F-36E0-F2F8-461EC9DEAF0D}"/>
          </ac:spMkLst>
        </pc:spChg>
        <pc:spChg chg="add mod">
          <ac:chgData name="Kenneth Mui" userId="d0478ee221bab1df" providerId="LiveId" clId="{BAFDEF9C-A1FF-4822-8883-43A6392D9439}" dt="2025-06-09T20:29:16.037" v="502" actId="207"/>
          <ac:spMkLst>
            <pc:docMk/>
            <pc:sldMk cId="715554345" sldId="256"/>
            <ac:spMk id="122" creationId="{FDE1A98A-D8DC-7F22-2AC9-001786A5AD88}"/>
          </ac:spMkLst>
        </pc:spChg>
        <pc:spChg chg="mod">
          <ac:chgData name="Kenneth Mui" userId="d0478ee221bab1df" providerId="LiveId" clId="{BAFDEF9C-A1FF-4822-8883-43A6392D9439}" dt="2025-06-09T20:29:16.037" v="502" actId="207"/>
          <ac:spMkLst>
            <pc:docMk/>
            <pc:sldMk cId="715554345" sldId="256"/>
            <ac:spMk id="123" creationId="{D9C537C3-BA16-11F9-8AC4-CCB46DCEF777}"/>
          </ac:spMkLst>
        </pc:spChg>
        <pc:spChg chg="mod">
          <ac:chgData name="Kenneth Mui" userId="d0478ee221bab1df" providerId="LiveId" clId="{BAFDEF9C-A1FF-4822-8883-43A6392D9439}" dt="2025-06-09T20:29:16.037" v="502" actId="207"/>
          <ac:spMkLst>
            <pc:docMk/>
            <pc:sldMk cId="715554345" sldId="256"/>
            <ac:spMk id="124" creationId="{30025050-7158-2570-177B-CC9BF0D23D0C}"/>
          </ac:spMkLst>
        </pc:spChg>
        <pc:spChg chg="add mod">
          <ac:chgData name="Kenneth Mui" userId="d0478ee221bab1df" providerId="LiveId" clId="{BAFDEF9C-A1FF-4822-8883-43A6392D9439}" dt="2025-06-09T20:29:16.037" v="502" actId="207"/>
          <ac:spMkLst>
            <pc:docMk/>
            <pc:sldMk cId="715554345" sldId="256"/>
            <ac:spMk id="125" creationId="{120ED5F3-CC9E-68AE-85A1-158678A2D0B3}"/>
          </ac:spMkLst>
        </pc:spChg>
        <pc:spChg chg="add mod">
          <ac:chgData name="Kenneth Mui" userId="d0478ee221bab1df" providerId="LiveId" clId="{BAFDEF9C-A1FF-4822-8883-43A6392D9439}" dt="2025-06-09T20:29:16.037" v="502" actId="207"/>
          <ac:spMkLst>
            <pc:docMk/>
            <pc:sldMk cId="715554345" sldId="256"/>
            <ac:spMk id="126" creationId="{806C194B-C4F5-8A5F-BC60-336DBA3CEE6B}"/>
          </ac:spMkLst>
        </pc:spChg>
        <pc:spChg chg="mod">
          <ac:chgData name="Kenneth Mui" userId="d0478ee221bab1df" providerId="LiveId" clId="{BAFDEF9C-A1FF-4822-8883-43A6392D9439}" dt="2025-06-09T20:29:16.037" v="502" actId="207"/>
          <ac:spMkLst>
            <pc:docMk/>
            <pc:sldMk cId="715554345" sldId="256"/>
            <ac:spMk id="127" creationId="{E8245C1F-AF73-2DF7-A20B-FD3CAAF7D345}"/>
          </ac:spMkLst>
        </pc:spChg>
        <pc:spChg chg="add mod">
          <ac:chgData name="Kenneth Mui" userId="d0478ee221bab1df" providerId="LiveId" clId="{BAFDEF9C-A1FF-4822-8883-43A6392D9439}" dt="2025-06-09T20:23:57.030" v="468" actId="1076"/>
          <ac:spMkLst>
            <pc:docMk/>
            <pc:sldMk cId="715554345" sldId="256"/>
            <ac:spMk id="139" creationId="{064449CC-7EAE-94AA-3BA7-1024B410F931}"/>
          </ac:spMkLst>
        </pc:spChg>
        <pc:spChg chg="add mod">
          <ac:chgData name="Kenneth Mui" userId="d0478ee221bab1df" providerId="LiveId" clId="{BAFDEF9C-A1FF-4822-8883-43A6392D9439}" dt="2025-06-09T20:23:57.030" v="468" actId="1076"/>
          <ac:spMkLst>
            <pc:docMk/>
            <pc:sldMk cId="715554345" sldId="256"/>
            <ac:spMk id="140" creationId="{1DF32967-BD40-DE05-127F-9DA7C4FECBB3}"/>
          </ac:spMkLst>
        </pc:spChg>
        <pc:spChg chg="add mod">
          <ac:chgData name="Kenneth Mui" userId="d0478ee221bab1df" providerId="LiveId" clId="{BAFDEF9C-A1FF-4822-8883-43A6392D9439}" dt="2025-06-09T20:23:57.030" v="468" actId="1076"/>
          <ac:spMkLst>
            <pc:docMk/>
            <pc:sldMk cId="715554345" sldId="256"/>
            <ac:spMk id="141" creationId="{DCA4E8DA-65B9-F4B0-13F3-DAB5F30A2C42}"/>
          </ac:spMkLst>
        </pc:spChg>
        <pc:spChg chg="add mod">
          <ac:chgData name="Kenneth Mui" userId="d0478ee221bab1df" providerId="LiveId" clId="{BAFDEF9C-A1FF-4822-8883-43A6392D9439}" dt="2025-06-09T20:23:57.030" v="468" actId="1076"/>
          <ac:spMkLst>
            <pc:docMk/>
            <pc:sldMk cId="715554345" sldId="256"/>
            <ac:spMk id="142" creationId="{5EFAF3DE-888F-11E8-CF02-DD1E46AE48AD}"/>
          </ac:spMkLst>
        </pc:spChg>
        <pc:spChg chg="add mod ord">
          <ac:chgData name="Kenneth Mui" userId="d0478ee221bab1df" providerId="LiveId" clId="{BAFDEF9C-A1FF-4822-8883-43A6392D9439}" dt="2025-06-09T20:29:16.037" v="502" actId="207"/>
          <ac:spMkLst>
            <pc:docMk/>
            <pc:sldMk cId="715554345" sldId="256"/>
            <ac:spMk id="145" creationId="{DA75B062-746F-227A-89B1-918A050C8B41}"/>
          </ac:spMkLst>
        </pc:spChg>
        <pc:spChg chg="add mod ord">
          <ac:chgData name="Kenneth Mui" userId="d0478ee221bab1df" providerId="LiveId" clId="{BAFDEF9C-A1FF-4822-8883-43A6392D9439}" dt="2025-06-09T20:29:16.037" v="502" actId="207"/>
          <ac:spMkLst>
            <pc:docMk/>
            <pc:sldMk cId="715554345" sldId="256"/>
            <ac:spMk id="146" creationId="{3AA26C67-5E16-D427-AB8B-A739999536D3}"/>
          </ac:spMkLst>
        </pc:spChg>
        <pc:spChg chg="add mod ord">
          <ac:chgData name="Kenneth Mui" userId="d0478ee221bab1df" providerId="LiveId" clId="{BAFDEF9C-A1FF-4822-8883-43A6392D9439}" dt="2025-06-09T20:29:16.037" v="502" actId="207"/>
          <ac:spMkLst>
            <pc:docMk/>
            <pc:sldMk cId="715554345" sldId="256"/>
            <ac:spMk id="147" creationId="{BA1EF9D6-9386-9611-E8F9-B056DC6FDADF}"/>
          </ac:spMkLst>
        </pc:spChg>
        <pc:cxnChg chg="add del mod">
          <ac:chgData name="Kenneth Mui" userId="d0478ee221bab1df" providerId="LiveId" clId="{BAFDEF9C-A1FF-4822-8883-43A6392D9439}" dt="2025-06-09T19:58:21.019" v="51" actId="11529"/>
          <ac:cxnSpMkLst>
            <pc:docMk/>
            <pc:sldMk cId="715554345" sldId="256"/>
            <ac:cxnSpMk id="13" creationId="{CDB07794-2E89-9EC1-88B5-217CF097AB7E}"/>
          </ac:cxnSpMkLst>
        </pc:cxnChg>
        <pc:cxnChg chg="add mod">
          <ac:chgData name="Kenneth Mui" userId="d0478ee221bab1df" providerId="LiveId" clId="{BAFDEF9C-A1FF-4822-8883-43A6392D9439}" dt="2025-06-09T20:05:20.713" v="299" actId="692"/>
          <ac:cxnSpMkLst>
            <pc:docMk/>
            <pc:sldMk cId="715554345" sldId="256"/>
            <ac:cxnSpMk id="15" creationId="{6E4B0582-61FC-82B6-56E1-CAB910445203}"/>
          </ac:cxnSpMkLst>
        </pc:cxnChg>
        <pc:cxnChg chg="add mod">
          <ac:chgData name="Kenneth Mui" userId="d0478ee221bab1df" providerId="LiveId" clId="{BAFDEF9C-A1FF-4822-8883-43A6392D9439}" dt="2025-06-09T20:05:17.129" v="298" actId="692"/>
          <ac:cxnSpMkLst>
            <pc:docMk/>
            <pc:sldMk cId="715554345" sldId="256"/>
            <ac:cxnSpMk id="16" creationId="{B372AC8F-358F-6044-6BFD-51D741A4D35D}"/>
          </ac:cxnSpMkLst>
        </pc:cxnChg>
        <pc:cxnChg chg="add mod">
          <ac:chgData name="Kenneth Mui" userId="d0478ee221bab1df" providerId="LiveId" clId="{BAFDEF9C-A1FF-4822-8883-43A6392D9439}" dt="2025-06-09T20:30:59.332" v="512" actId="692"/>
          <ac:cxnSpMkLst>
            <pc:docMk/>
            <pc:sldMk cId="715554345" sldId="256"/>
            <ac:cxnSpMk id="19" creationId="{36CC773C-3078-3BAE-8DC8-0BE1F832133A}"/>
          </ac:cxnSpMkLst>
        </pc:cxnChg>
        <pc:cxnChg chg="add mod">
          <ac:chgData name="Kenneth Mui" userId="d0478ee221bab1df" providerId="LiveId" clId="{BAFDEF9C-A1FF-4822-8883-43A6392D9439}" dt="2025-06-09T20:22:56.695" v="458" actId="1076"/>
          <ac:cxnSpMkLst>
            <pc:docMk/>
            <pc:sldMk cId="715554345" sldId="256"/>
            <ac:cxnSpMk id="28" creationId="{111664FE-1910-D536-9584-2C2DF7FA3721}"/>
          </ac:cxnSpMkLst>
        </pc:cxnChg>
        <pc:cxnChg chg="add mod">
          <ac:chgData name="Kenneth Mui" userId="d0478ee221bab1df" providerId="LiveId" clId="{BAFDEF9C-A1FF-4822-8883-43A6392D9439}" dt="2025-06-09T20:22:56.695" v="458" actId="1076"/>
          <ac:cxnSpMkLst>
            <pc:docMk/>
            <pc:sldMk cId="715554345" sldId="256"/>
            <ac:cxnSpMk id="29" creationId="{531FE8EE-C0EF-D250-4F17-C068BA8CBC6E}"/>
          </ac:cxnSpMkLst>
        </pc:cxnChg>
        <pc:cxnChg chg="add mod">
          <ac:chgData name="Kenneth Mui" userId="d0478ee221bab1df" providerId="LiveId" clId="{BAFDEF9C-A1FF-4822-8883-43A6392D9439}" dt="2025-06-09T20:30:59.332" v="512" actId="692"/>
          <ac:cxnSpMkLst>
            <pc:docMk/>
            <pc:sldMk cId="715554345" sldId="256"/>
            <ac:cxnSpMk id="30" creationId="{C8428E2C-7D1D-D63B-B01A-4F8D41594357}"/>
          </ac:cxnSpMkLst>
        </pc:cxnChg>
        <pc:cxnChg chg="add mod">
          <ac:chgData name="Kenneth Mui" userId="d0478ee221bab1df" providerId="LiveId" clId="{BAFDEF9C-A1FF-4822-8883-43A6392D9439}" dt="2025-06-09T20:22:56.695" v="458" actId="1076"/>
          <ac:cxnSpMkLst>
            <pc:docMk/>
            <pc:sldMk cId="715554345" sldId="256"/>
            <ac:cxnSpMk id="33" creationId="{49E74970-7BEC-5E93-1B83-4CDA8BB6D958}"/>
          </ac:cxnSpMkLst>
        </pc:cxnChg>
        <pc:cxnChg chg="add del mod">
          <ac:chgData name="Kenneth Mui" userId="d0478ee221bab1df" providerId="LiveId" clId="{BAFDEF9C-A1FF-4822-8883-43A6392D9439}" dt="2025-06-09T20:11:50.895" v="363" actId="478"/>
          <ac:cxnSpMkLst>
            <pc:docMk/>
            <pc:sldMk cId="715554345" sldId="256"/>
            <ac:cxnSpMk id="42" creationId="{50EDD099-C80F-BACC-7084-5A66C5078DEF}"/>
          </ac:cxnSpMkLst>
        </pc:cxnChg>
        <pc:cxnChg chg="add del mod">
          <ac:chgData name="Kenneth Mui" userId="d0478ee221bab1df" providerId="LiveId" clId="{BAFDEF9C-A1FF-4822-8883-43A6392D9439}" dt="2025-06-09T20:11:49.817" v="362" actId="478"/>
          <ac:cxnSpMkLst>
            <pc:docMk/>
            <pc:sldMk cId="715554345" sldId="256"/>
            <ac:cxnSpMk id="43" creationId="{29FD40C9-2028-AEA7-25B5-8946860A77E1}"/>
          </ac:cxnSpMkLst>
        </pc:cxnChg>
        <pc:cxnChg chg="add del mod">
          <ac:chgData name="Kenneth Mui" userId="d0478ee221bab1df" providerId="LiveId" clId="{BAFDEF9C-A1FF-4822-8883-43A6392D9439}" dt="2025-06-09T20:31:27.246" v="517" actId="692"/>
          <ac:cxnSpMkLst>
            <pc:docMk/>
            <pc:sldMk cId="715554345" sldId="256"/>
            <ac:cxnSpMk id="44" creationId="{470E9EDB-9A11-4248-70FB-3947E65AC186}"/>
          </ac:cxnSpMkLst>
        </pc:cxnChg>
        <pc:cxnChg chg="add del mod">
          <ac:chgData name="Kenneth Mui" userId="d0478ee221bab1df" providerId="LiveId" clId="{BAFDEF9C-A1FF-4822-8883-43A6392D9439}" dt="2025-06-09T20:11:47.730" v="360" actId="478"/>
          <ac:cxnSpMkLst>
            <pc:docMk/>
            <pc:sldMk cId="715554345" sldId="256"/>
            <ac:cxnSpMk id="45" creationId="{B1B2EDC0-7D68-0E7E-E356-A8176A5CDDE2}"/>
          </ac:cxnSpMkLst>
        </pc:cxnChg>
        <pc:cxnChg chg="add del mod">
          <ac:chgData name="Kenneth Mui" userId="d0478ee221bab1df" providerId="LiveId" clId="{BAFDEF9C-A1FF-4822-8883-43A6392D9439}" dt="2025-06-09T20:11:48.802" v="361" actId="478"/>
          <ac:cxnSpMkLst>
            <pc:docMk/>
            <pc:sldMk cId="715554345" sldId="256"/>
            <ac:cxnSpMk id="46" creationId="{948D83BC-FED6-9A47-6E97-D47D0816DE3A}"/>
          </ac:cxnSpMkLst>
        </pc:cxnChg>
        <pc:cxnChg chg="add del mod">
          <ac:chgData name="Kenneth Mui" userId="d0478ee221bab1df" providerId="LiveId" clId="{BAFDEF9C-A1FF-4822-8883-43A6392D9439}" dt="2025-06-09T20:11:52.155" v="364" actId="478"/>
          <ac:cxnSpMkLst>
            <pc:docMk/>
            <pc:sldMk cId="715554345" sldId="256"/>
            <ac:cxnSpMk id="49" creationId="{7BD00BB0-A595-E818-0DFF-D1BE10F4A9EF}"/>
          </ac:cxnSpMkLst>
        </pc:cxnChg>
        <pc:cxnChg chg="add del mod">
          <ac:chgData name="Kenneth Mui" userId="d0478ee221bab1df" providerId="LiveId" clId="{BAFDEF9C-A1FF-4822-8883-43A6392D9439}" dt="2025-06-09T20:23:19.022" v="462" actId="478"/>
          <ac:cxnSpMkLst>
            <pc:docMk/>
            <pc:sldMk cId="715554345" sldId="256"/>
            <ac:cxnSpMk id="52" creationId="{8EED6282-8163-2FF5-F141-003AC54B27B4}"/>
          </ac:cxnSpMkLst>
        </pc:cxnChg>
        <pc:cxnChg chg="add del mod">
          <ac:chgData name="Kenneth Mui" userId="d0478ee221bab1df" providerId="LiveId" clId="{BAFDEF9C-A1FF-4822-8883-43A6392D9439}" dt="2025-06-09T20:23:17.601" v="461" actId="478"/>
          <ac:cxnSpMkLst>
            <pc:docMk/>
            <pc:sldMk cId="715554345" sldId="256"/>
            <ac:cxnSpMk id="55" creationId="{39D9E123-01BB-7361-E2F4-B821201309C0}"/>
          </ac:cxnSpMkLst>
        </pc:cxnChg>
        <pc:cxnChg chg="add del mod">
          <ac:chgData name="Kenneth Mui" userId="d0478ee221bab1df" providerId="LiveId" clId="{BAFDEF9C-A1FF-4822-8883-43A6392D9439}" dt="2025-06-09T20:23:43.542" v="466" actId="478"/>
          <ac:cxnSpMkLst>
            <pc:docMk/>
            <pc:sldMk cId="715554345" sldId="256"/>
            <ac:cxnSpMk id="58" creationId="{D5F574AC-F7E9-79F4-5CE4-FD2394E2CBB7}"/>
          </ac:cxnSpMkLst>
        </pc:cxnChg>
        <pc:cxnChg chg="add del mod">
          <ac:chgData name="Kenneth Mui" userId="d0478ee221bab1df" providerId="LiveId" clId="{BAFDEF9C-A1FF-4822-8883-43A6392D9439}" dt="2025-06-09T20:23:43.542" v="466" actId="478"/>
          <ac:cxnSpMkLst>
            <pc:docMk/>
            <pc:sldMk cId="715554345" sldId="256"/>
            <ac:cxnSpMk id="61" creationId="{5CD278E0-CAA9-8C63-EF98-113D2A11B960}"/>
          </ac:cxnSpMkLst>
        </pc:cxnChg>
        <pc:cxnChg chg="add del mod">
          <ac:chgData name="Kenneth Mui" userId="d0478ee221bab1df" providerId="LiveId" clId="{BAFDEF9C-A1FF-4822-8883-43A6392D9439}" dt="2025-06-09T20:23:20.032" v="463" actId="478"/>
          <ac:cxnSpMkLst>
            <pc:docMk/>
            <pc:sldMk cId="715554345" sldId="256"/>
            <ac:cxnSpMk id="64" creationId="{D39C40EB-A66A-F4EE-0F02-B21E3FDDA2FB}"/>
          </ac:cxnSpMkLst>
        </pc:cxnChg>
        <pc:cxnChg chg="add del mod">
          <ac:chgData name="Kenneth Mui" userId="d0478ee221bab1df" providerId="LiveId" clId="{BAFDEF9C-A1FF-4822-8883-43A6392D9439}" dt="2025-06-09T20:23:16.248" v="460" actId="478"/>
          <ac:cxnSpMkLst>
            <pc:docMk/>
            <pc:sldMk cId="715554345" sldId="256"/>
            <ac:cxnSpMk id="67" creationId="{23D1AD2D-9AC4-D992-017C-8172A9146828}"/>
          </ac:cxnSpMkLst>
        </pc:cxnChg>
        <pc:cxnChg chg="mod">
          <ac:chgData name="Kenneth Mui" userId="d0478ee221bab1df" providerId="LiveId" clId="{BAFDEF9C-A1FF-4822-8883-43A6392D9439}" dt="2025-06-09T20:23:06.509" v="459" actId="1076"/>
          <ac:cxnSpMkLst>
            <pc:docMk/>
            <pc:sldMk cId="715554345" sldId="256"/>
            <ac:cxnSpMk id="109" creationId="{2B6124E6-F1A8-8A71-02A4-1AFE5B9D9B20}"/>
          </ac:cxnSpMkLst>
        </pc:cxnChg>
        <pc:cxnChg chg="mod">
          <ac:chgData name="Kenneth Mui" userId="d0478ee221bab1df" providerId="LiveId" clId="{BAFDEF9C-A1FF-4822-8883-43A6392D9439}" dt="2025-06-09T20:23:06.509" v="459" actId="1076"/>
          <ac:cxnSpMkLst>
            <pc:docMk/>
            <pc:sldMk cId="715554345" sldId="256"/>
            <ac:cxnSpMk id="110" creationId="{53A49EA6-890E-554A-E17B-4BB4357B9649}"/>
          </ac:cxnSpMkLst>
        </pc:cxnChg>
        <pc:cxnChg chg="mod">
          <ac:chgData name="Kenneth Mui" userId="d0478ee221bab1df" providerId="LiveId" clId="{BAFDEF9C-A1FF-4822-8883-43A6392D9439}" dt="2025-06-09T20:30:59.332" v="512" actId="692"/>
          <ac:cxnSpMkLst>
            <pc:docMk/>
            <pc:sldMk cId="715554345" sldId="256"/>
            <ac:cxnSpMk id="111" creationId="{458E08DE-CB7E-425C-3890-41A0723F7B1C}"/>
          </ac:cxnSpMkLst>
        </pc:cxnChg>
        <pc:cxnChg chg="del mod">
          <ac:chgData name="Kenneth Mui" userId="d0478ee221bab1df" providerId="LiveId" clId="{BAFDEF9C-A1FF-4822-8883-43A6392D9439}" dt="2025-06-09T20:25:34.983" v="478" actId="478"/>
          <ac:cxnSpMkLst>
            <pc:docMk/>
            <pc:sldMk cId="715554345" sldId="256"/>
            <ac:cxnSpMk id="118" creationId="{F28D2DCD-BA55-032F-162F-7E7127918C25}"/>
          </ac:cxnSpMkLst>
        </pc:cxnChg>
        <pc:cxnChg chg="del mod">
          <ac:chgData name="Kenneth Mui" userId="d0478ee221bab1df" providerId="LiveId" clId="{BAFDEF9C-A1FF-4822-8883-43A6392D9439}" dt="2025-06-09T20:25:33.933" v="477" actId="478"/>
          <ac:cxnSpMkLst>
            <pc:docMk/>
            <pc:sldMk cId="715554345" sldId="256"/>
            <ac:cxnSpMk id="119" creationId="{336A57D9-39CC-B14C-FD5B-74916219E5C2}"/>
          </ac:cxnSpMkLst>
        </pc:cxnChg>
        <pc:cxnChg chg="mod">
          <ac:chgData name="Kenneth Mui" userId="d0478ee221bab1df" providerId="LiveId" clId="{BAFDEF9C-A1FF-4822-8883-43A6392D9439}" dt="2025-06-09T20:30:59.332" v="512" actId="692"/>
          <ac:cxnSpMkLst>
            <pc:docMk/>
            <pc:sldMk cId="715554345" sldId="256"/>
            <ac:cxnSpMk id="120" creationId="{E1F06E79-AB9F-84F2-E828-4514CDD6E7FE}"/>
          </ac:cxnSpMkLst>
        </pc:cxnChg>
        <pc:cxnChg chg="del mod">
          <ac:chgData name="Kenneth Mui" userId="d0478ee221bab1df" providerId="LiveId" clId="{BAFDEF9C-A1FF-4822-8883-43A6392D9439}" dt="2025-06-09T20:25:32.820" v="476" actId="478"/>
          <ac:cxnSpMkLst>
            <pc:docMk/>
            <pc:sldMk cId="715554345" sldId="256"/>
            <ac:cxnSpMk id="121" creationId="{11195CDF-9E01-C8CD-78D1-DEB36E7505EC}"/>
          </ac:cxnSpMkLst>
        </pc:cxnChg>
        <pc:cxnChg chg="mod">
          <ac:chgData name="Kenneth Mui" userId="d0478ee221bab1df" providerId="LiveId" clId="{BAFDEF9C-A1FF-4822-8883-43A6392D9439}" dt="2025-06-09T20:31:27.246" v="517" actId="692"/>
          <ac:cxnSpMkLst>
            <pc:docMk/>
            <pc:sldMk cId="715554345" sldId="256"/>
            <ac:cxnSpMk id="128" creationId="{D2379AB1-62FD-1297-4EB0-F3AAC07ACB8D}"/>
          </ac:cxnSpMkLst>
        </pc:cxnChg>
        <pc:cxnChg chg="add mod">
          <ac:chgData name="Kenneth Mui" userId="d0478ee221bab1df" providerId="LiveId" clId="{BAFDEF9C-A1FF-4822-8883-43A6392D9439}" dt="2025-06-09T20:23:57.030" v="468" actId="1076"/>
          <ac:cxnSpMkLst>
            <pc:docMk/>
            <pc:sldMk cId="715554345" sldId="256"/>
            <ac:cxnSpMk id="143" creationId="{E369D3AA-4946-18FF-A8B9-567E49AF4E6B}"/>
          </ac:cxnSpMkLst>
        </pc:cxnChg>
        <pc:cxnChg chg="add mod">
          <ac:chgData name="Kenneth Mui" userId="d0478ee221bab1df" providerId="LiveId" clId="{BAFDEF9C-A1FF-4822-8883-43A6392D9439}" dt="2025-06-09T20:23:57.030" v="468" actId="1076"/>
          <ac:cxnSpMkLst>
            <pc:docMk/>
            <pc:sldMk cId="715554345" sldId="256"/>
            <ac:cxnSpMk id="144" creationId="{D93481C5-DD3E-9BEA-FAB8-4F07BD312744}"/>
          </ac:cxnSpMkLst>
        </pc:cxnChg>
        <pc:cxnChg chg="add mod ord">
          <ac:chgData name="Kenneth Mui" userId="d0478ee221bab1df" providerId="LiveId" clId="{BAFDEF9C-A1FF-4822-8883-43A6392D9439}" dt="2025-06-09T20:25:26.815" v="472" actId="167"/>
          <ac:cxnSpMkLst>
            <pc:docMk/>
            <pc:sldMk cId="715554345" sldId="256"/>
            <ac:cxnSpMk id="148" creationId="{3FC8EA7A-57AD-6155-AE27-0011407321DF}"/>
          </ac:cxnSpMkLst>
        </pc:cxnChg>
        <pc:cxnChg chg="add mod ord">
          <ac:chgData name="Kenneth Mui" userId="d0478ee221bab1df" providerId="LiveId" clId="{BAFDEF9C-A1FF-4822-8883-43A6392D9439}" dt="2025-06-09T20:25:26.815" v="472" actId="167"/>
          <ac:cxnSpMkLst>
            <pc:docMk/>
            <pc:sldMk cId="715554345" sldId="256"/>
            <ac:cxnSpMk id="149" creationId="{D7558A15-543A-7940-FC06-9F8ACE9C9476}"/>
          </ac:cxnSpMkLst>
        </pc:cxnChg>
        <pc:cxnChg chg="add mod ord">
          <ac:chgData name="Kenneth Mui" userId="d0478ee221bab1df" providerId="LiveId" clId="{BAFDEF9C-A1FF-4822-8883-43A6392D9439}" dt="2025-06-09T20:25:26.815" v="472" actId="167"/>
          <ac:cxnSpMkLst>
            <pc:docMk/>
            <pc:sldMk cId="715554345" sldId="256"/>
            <ac:cxnSpMk id="150" creationId="{8BBF05FC-6C8A-0D83-7648-BD9D7881799E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0E6E0-887D-1D51-E868-86A156FB46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507B33-6AED-B602-C5E6-D0577D7736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85ECD8-CB52-B13E-4362-98DDA3CE4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5A51B-F225-47C5-880B-206C0FA5DC10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0A01E-BE67-FE8B-1733-5413655F9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A5A758-5625-F190-F11E-D4A874BD9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498B3-C84F-4AB1-8639-464174598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803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F9072-8A43-1D5B-6A5E-829E91E57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B0C979-19FC-E623-D182-A5812114A2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225B0-3D35-224A-5896-EB446DAB2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5A51B-F225-47C5-880B-206C0FA5DC10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94438-739A-0B21-7E9B-B47101683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B9F7DC-B669-791F-70F8-6DD31670B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498B3-C84F-4AB1-8639-464174598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881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D0B1FE-76DC-CE91-334D-3DCF417880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A13D4-8C03-AB25-3BDC-1BFE67670E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CF0DA0-B6B0-EC35-3DE5-146A8552E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5A51B-F225-47C5-880B-206C0FA5DC10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145BB9-E6E9-FD27-87F0-71B4A6BD7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6D4F3D-CCB6-B46B-EF1F-689B3104C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498B3-C84F-4AB1-8639-464174598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01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5BD9D-60D1-5C96-ABA2-E7C9AE648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E8E1C-6314-D207-EE0A-D4D88D79A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9907C-7F09-2E7E-431B-40221922A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5A51B-F225-47C5-880B-206C0FA5DC10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F113F-DBA1-4EBC-285C-B3FB75CF9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FEC496-E2DC-F2CB-45CD-55AB5A413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498B3-C84F-4AB1-8639-464174598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00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D0B08-C84D-C675-A9FF-8FBDC79F8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7AE07D-4EB1-C236-8906-BC735ADC0B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8AD19-9CEE-CF72-5C37-1AF95048F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5A51B-F225-47C5-880B-206C0FA5DC10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E333A-AAD9-6D40-8FF6-4F3172A66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46876-EAA6-1A4C-37FE-9C6DF140C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498B3-C84F-4AB1-8639-464174598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681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A05EA-CDF4-B878-AEC7-F98922702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C5BF7-AF8B-8922-0B52-4EF3D8F34B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0649AB-4EDC-1B04-4A00-2211F2EC4C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63F876-7CBD-298F-C823-6BA071C01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5A51B-F225-47C5-880B-206C0FA5DC10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9DC466-EBE9-ED35-4E20-3B428C01F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3E5D3E-5ED0-2291-F7B0-E18AF95E7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498B3-C84F-4AB1-8639-464174598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149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0E041-63F4-C423-E593-65A790C1B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020F2D-0F53-9BF7-458B-9976DB247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302D25-44D0-48B5-20A5-97EED5070B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CE24D0-4277-2071-3D46-94ABFB26A0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6702C3-4A61-6E4F-63F8-F9073999BA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AC0F9B-EAE8-C91A-4E78-0A6DE06A0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5A51B-F225-47C5-880B-206C0FA5DC10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FCECCB5-38B7-FC79-217E-EAC48BE17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4D9E60-B84B-5047-FACE-FA4B24EE0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498B3-C84F-4AB1-8639-464174598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712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DD9C6-1602-70EC-4F38-E5FEFFB00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3E63DE-BAB6-8FD0-0B84-C565A2528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5A51B-F225-47C5-880B-206C0FA5DC10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C60E5D-5FED-B693-A002-3B4DC1265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235D5F-BAFE-CD0A-9406-549A8B280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498B3-C84F-4AB1-8639-464174598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028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827A22-C9B8-7B07-789B-B5C3CB948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5A51B-F225-47C5-880B-206C0FA5DC10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7999F5-23E1-CAFC-8656-B8C4CCA51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DA3A30-0AF3-412B-F8D1-961A359C1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498B3-C84F-4AB1-8639-464174598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554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288A6-91D7-9D5B-5756-F4E5153F1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9B779-344A-7D1B-EBE8-DACF00528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A3ECBA-C4FF-DDCC-D59C-4F5463053B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9FC36A-9EFB-67A5-0166-0C976F54C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5A51B-F225-47C5-880B-206C0FA5DC10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591259-540A-4D16-D81A-A2D4F8B72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706127-CB10-699A-6AF9-08F0308E8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498B3-C84F-4AB1-8639-464174598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317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9C53E-6894-1043-6BBB-C906E1102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38070F-1010-8B6B-9A59-881F46AE1D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5A3472-6C17-1E77-ECDF-60D11C33D3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EA00E4-34F7-3DC8-6C18-7C026CE7A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5A51B-F225-47C5-880B-206C0FA5DC10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BEEA6E-E47E-5591-C997-D6DB7EAFD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B4B08B-71F9-41EF-ABC6-C33B10666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498B3-C84F-4AB1-8639-464174598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481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0A029D-61B6-FC5C-A4DB-2FD3BE21E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AC6CAE-B0DB-007A-FB1D-AF6B5BF58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E9B2A-B6FD-EA7B-A49D-EBAE02A071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5A51B-F225-47C5-880B-206C0FA5DC10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771716-EE87-9136-9920-B24592B969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8D114-97C0-1FFE-DED8-494AFE6EE9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498B3-C84F-4AB1-8639-4641745984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00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Oval 144">
            <a:extLst>
              <a:ext uri="{FF2B5EF4-FFF2-40B4-BE49-F238E27FC236}">
                <a16:creationId xmlns:a16="http://schemas.microsoft.com/office/drawing/2014/main" id="{DA75B062-746F-227A-89B1-918A050C8B41}"/>
              </a:ext>
            </a:extLst>
          </p:cNvPr>
          <p:cNvSpPr/>
          <p:nvPr/>
        </p:nvSpPr>
        <p:spPr>
          <a:xfrm>
            <a:off x="5729852" y="3509400"/>
            <a:ext cx="569422" cy="569422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</a:t>
            </a:r>
          </a:p>
        </p:txBody>
      </p:sp>
      <p:sp>
        <p:nvSpPr>
          <p:cNvPr id="146" name="Oval 145">
            <a:extLst>
              <a:ext uri="{FF2B5EF4-FFF2-40B4-BE49-F238E27FC236}">
                <a16:creationId xmlns:a16="http://schemas.microsoft.com/office/drawing/2014/main" id="{3AA26C67-5E16-D427-AB8B-A739999536D3}"/>
              </a:ext>
            </a:extLst>
          </p:cNvPr>
          <p:cNvSpPr/>
          <p:nvPr/>
        </p:nvSpPr>
        <p:spPr>
          <a:xfrm>
            <a:off x="5729852" y="4399851"/>
            <a:ext cx="569422" cy="569422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</a:t>
            </a:r>
          </a:p>
        </p:txBody>
      </p:sp>
      <p:sp>
        <p:nvSpPr>
          <p:cNvPr id="147" name="Oval 146">
            <a:extLst>
              <a:ext uri="{FF2B5EF4-FFF2-40B4-BE49-F238E27FC236}">
                <a16:creationId xmlns:a16="http://schemas.microsoft.com/office/drawing/2014/main" id="{BA1EF9D6-9386-9611-E8F9-B056DC6FDADF}"/>
              </a:ext>
            </a:extLst>
          </p:cNvPr>
          <p:cNvSpPr/>
          <p:nvPr/>
        </p:nvSpPr>
        <p:spPr>
          <a:xfrm>
            <a:off x="4863349" y="3509400"/>
            <a:ext cx="569422" cy="569422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</a:t>
            </a:r>
          </a:p>
        </p:txBody>
      </p: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3FC8EA7A-57AD-6155-AE27-0011407321DF}"/>
              </a:ext>
            </a:extLst>
          </p:cNvPr>
          <p:cNvCxnSpPr>
            <a:cxnSpLocks/>
            <a:stCxn id="146" idx="0"/>
            <a:endCxn id="145" idx="4"/>
          </p:cNvCxnSpPr>
          <p:nvPr/>
        </p:nvCxnSpPr>
        <p:spPr>
          <a:xfrm flipV="1">
            <a:off x="6014563" y="4078822"/>
            <a:ext cx="0" cy="321029"/>
          </a:xfrm>
          <a:prstGeom prst="line">
            <a:avLst/>
          </a:prstGeom>
          <a:ln w="127000" cmpd="tri">
            <a:gradFill flip="none" rotWithShape="1">
              <a:gsLst>
                <a:gs pos="0">
                  <a:schemeClr val="accent4"/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5400000" scaled="1"/>
              <a:tileRect/>
            </a:gra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D7558A15-543A-7940-FC06-9F8ACE9C9476}"/>
              </a:ext>
            </a:extLst>
          </p:cNvPr>
          <p:cNvCxnSpPr>
            <a:cxnSpLocks/>
            <a:stCxn id="145" idx="2"/>
            <a:endCxn id="147" idx="6"/>
          </p:cNvCxnSpPr>
          <p:nvPr/>
        </p:nvCxnSpPr>
        <p:spPr>
          <a:xfrm flipH="1">
            <a:off x="5432771" y="3794111"/>
            <a:ext cx="297081" cy="0"/>
          </a:xfrm>
          <a:prstGeom prst="line">
            <a:avLst/>
          </a:prstGeom>
          <a:ln w="127000" cmpd="tri">
            <a:gradFill flip="none" rotWithShape="1">
              <a:gsLst>
                <a:gs pos="0">
                  <a:schemeClr val="accent4"/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5400000" scaled="1"/>
              <a:tileRect/>
            </a:gra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8BBF05FC-6C8A-0D83-7648-BD9D7881799E}"/>
              </a:ext>
            </a:extLst>
          </p:cNvPr>
          <p:cNvCxnSpPr>
            <a:cxnSpLocks/>
            <a:stCxn id="146" idx="1"/>
            <a:endCxn id="147" idx="5"/>
          </p:cNvCxnSpPr>
          <p:nvPr/>
        </p:nvCxnSpPr>
        <p:spPr>
          <a:xfrm flipH="1" flipV="1">
            <a:off x="5349381" y="3995432"/>
            <a:ext cx="463861" cy="487809"/>
          </a:xfrm>
          <a:prstGeom prst="line">
            <a:avLst/>
          </a:prstGeom>
          <a:ln w="127000" cmpd="tri">
            <a:gradFill flip="none" rotWithShape="1">
              <a:gsLst>
                <a:gs pos="0">
                  <a:schemeClr val="accent4"/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5400000" scaled="1"/>
              <a:tileRect/>
            </a:gra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D2E1680D-B0A8-8111-A0A3-8390B9AE4E6F}"/>
              </a:ext>
            </a:extLst>
          </p:cNvPr>
          <p:cNvSpPr/>
          <p:nvPr/>
        </p:nvSpPr>
        <p:spPr>
          <a:xfrm>
            <a:off x="2845632" y="1569143"/>
            <a:ext cx="569422" cy="569422"/>
          </a:xfrm>
          <a:prstGeom prst="ellipse">
            <a:avLst/>
          </a:prstGeom>
          <a:gradFill flip="none" rotWithShape="1">
            <a:gsLst>
              <a:gs pos="0">
                <a:srgbClr val="FF0000"/>
              </a:gs>
              <a:gs pos="100000">
                <a:srgbClr val="C00000"/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67040AE-39F0-274C-6D3C-C3ED8D6A21FB}"/>
              </a:ext>
            </a:extLst>
          </p:cNvPr>
          <p:cNvSpPr/>
          <p:nvPr/>
        </p:nvSpPr>
        <p:spPr>
          <a:xfrm>
            <a:off x="2845632" y="2459594"/>
            <a:ext cx="569422" cy="569422"/>
          </a:xfrm>
          <a:prstGeom prst="ellipse">
            <a:avLst/>
          </a:prstGeom>
          <a:gradFill flip="none" rotWithShape="1">
            <a:gsLst>
              <a:gs pos="50000">
                <a:srgbClr val="0070C0"/>
              </a:gs>
              <a:gs pos="0">
                <a:srgbClr val="00B0F0"/>
              </a:gs>
              <a:gs pos="100000">
                <a:srgbClr val="002060"/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6CBDD0F-901A-8638-C9F0-DEE9AAEE1F05}"/>
              </a:ext>
            </a:extLst>
          </p:cNvPr>
          <p:cNvSpPr/>
          <p:nvPr/>
        </p:nvSpPr>
        <p:spPr>
          <a:xfrm>
            <a:off x="1979129" y="1569143"/>
            <a:ext cx="569422" cy="569422"/>
          </a:xfrm>
          <a:prstGeom prst="ellipse">
            <a:avLst/>
          </a:prstGeom>
          <a:gradFill flip="none" rotWithShape="1">
            <a:gsLst>
              <a:gs pos="0">
                <a:srgbClr val="C00000"/>
              </a:gs>
              <a:gs pos="100000">
                <a:srgbClr val="FF0000"/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41FAD7A-60B0-92D0-2F34-E48C25FE0B45}"/>
              </a:ext>
            </a:extLst>
          </p:cNvPr>
          <p:cNvSpPr/>
          <p:nvPr/>
        </p:nvSpPr>
        <p:spPr>
          <a:xfrm>
            <a:off x="1979129" y="2459594"/>
            <a:ext cx="569422" cy="569422"/>
          </a:xfrm>
          <a:prstGeom prst="ellipse">
            <a:avLst/>
          </a:prstGeom>
          <a:gradFill flip="none" rotWithShape="1">
            <a:gsLst>
              <a:gs pos="50000">
                <a:srgbClr val="0070C0"/>
              </a:gs>
              <a:gs pos="0">
                <a:srgbClr val="00B0F0"/>
              </a:gs>
              <a:gs pos="100000">
                <a:srgbClr val="002060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9D1FA1C-A8E4-D3EE-9512-23734531E0F7}"/>
              </a:ext>
            </a:extLst>
          </p:cNvPr>
          <p:cNvSpPr/>
          <p:nvPr/>
        </p:nvSpPr>
        <p:spPr>
          <a:xfrm>
            <a:off x="3712135" y="1569143"/>
            <a:ext cx="569422" cy="569422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46000">
                <a:schemeClr val="accent6">
                  <a:lumMod val="95000"/>
                  <a:lumOff val="5000"/>
                </a:schemeClr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48A686F-1098-227A-D41F-827F5849430F}"/>
              </a:ext>
            </a:extLst>
          </p:cNvPr>
          <p:cNvSpPr/>
          <p:nvPr/>
        </p:nvSpPr>
        <p:spPr>
          <a:xfrm>
            <a:off x="3712135" y="2459594"/>
            <a:ext cx="569422" cy="569422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46000">
                <a:schemeClr val="accent6">
                  <a:lumMod val="95000"/>
                  <a:lumOff val="5000"/>
                </a:schemeClr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E4B0582-61FC-82B6-56E1-CAB910445203}"/>
              </a:ext>
            </a:extLst>
          </p:cNvPr>
          <p:cNvCxnSpPr>
            <a:stCxn id="6" idx="6"/>
            <a:endCxn id="4" idx="2"/>
          </p:cNvCxnSpPr>
          <p:nvPr/>
        </p:nvCxnSpPr>
        <p:spPr>
          <a:xfrm>
            <a:off x="2548551" y="1853854"/>
            <a:ext cx="297081" cy="0"/>
          </a:xfrm>
          <a:prstGeom prst="line">
            <a:avLst/>
          </a:prstGeom>
          <a:ln w="127000" cmpd="tri">
            <a:gradFill flip="none" rotWithShape="1">
              <a:gsLst>
                <a:gs pos="0">
                  <a:srgbClr val="C00000"/>
                </a:gs>
                <a:gs pos="100000">
                  <a:srgbClr val="FF0000"/>
                </a:gs>
              </a:gsLst>
              <a:lin ang="10800000" scaled="1"/>
              <a:tileRect/>
            </a:gra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372AC8F-358F-6044-6BFD-51D741A4D35D}"/>
              </a:ext>
            </a:extLst>
          </p:cNvPr>
          <p:cNvCxnSpPr>
            <a:cxnSpLocks/>
            <a:stCxn id="7" idx="6"/>
            <a:endCxn id="5" idx="2"/>
          </p:cNvCxnSpPr>
          <p:nvPr/>
        </p:nvCxnSpPr>
        <p:spPr>
          <a:xfrm>
            <a:off x="2548551" y="2744305"/>
            <a:ext cx="297081" cy="0"/>
          </a:xfrm>
          <a:prstGeom prst="line">
            <a:avLst/>
          </a:prstGeom>
          <a:ln w="127000" cmpd="tri">
            <a:gradFill flip="none" rotWithShape="1">
              <a:gsLst>
                <a:gs pos="0">
                  <a:srgbClr val="002060"/>
                </a:gs>
                <a:gs pos="100000">
                  <a:srgbClr val="00B0F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6CC773C-3078-3BAE-8DC8-0BE1F832133A}"/>
              </a:ext>
            </a:extLst>
          </p:cNvPr>
          <p:cNvCxnSpPr>
            <a:cxnSpLocks/>
            <a:stCxn id="8" idx="4"/>
            <a:endCxn id="9" idx="0"/>
          </p:cNvCxnSpPr>
          <p:nvPr/>
        </p:nvCxnSpPr>
        <p:spPr>
          <a:xfrm>
            <a:off x="3996846" y="2138565"/>
            <a:ext cx="0" cy="321029"/>
          </a:xfrm>
          <a:prstGeom prst="line">
            <a:avLst/>
          </a:prstGeom>
          <a:ln w="127000" cmpd="sng">
            <a:gradFill flip="none" rotWithShape="1">
              <a:gsLst>
                <a:gs pos="0">
                  <a:schemeClr val="accent6">
                    <a:lumMod val="40000"/>
                    <a:lumOff val="60000"/>
                  </a:schemeClr>
                </a:gs>
                <a:gs pos="46000">
                  <a:schemeClr val="accent6">
                    <a:lumMod val="95000"/>
                    <a:lumOff val="5000"/>
                  </a:schemeClr>
                </a:gs>
                <a:gs pos="100000">
                  <a:schemeClr val="accent6">
                    <a:lumMod val="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412F4504-47AC-B37E-4525-CF4F9476FA89}"/>
              </a:ext>
            </a:extLst>
          </p:cNvPr>
          <p:cNvSpPr/>
          <p:nvPr/>
        </p:nvSpPr>
        <p:spPr>
          <a:xfrm>
            <a:off x="2839447" y="3509400"/>
            <a:ext cx="569422" cy="569422"/>
          </a:xfrm>
          <a:prstGeom prst="ellipse">
            <a:avLst/>
          </a:prstGeom>
          <a:gradFill flip="none" rotWithShape="1">
            <a:gsLst>
              <a:gs pos="0">
                <a:srgbClr val="FF0000"/>
              </a:gs>
              <a:gs pos="100000">
                <a:srgbClr val="C00000"/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C38B0D8-3F64-0901-C6C8-E19165C28E7F}"/>
              </a:ext>
            </a:extLst>
          </p:cNvPr>
          <p:cNvSpPr/>
          <p:nvPr/>
        </p:nvSpPr>
        <p:spPr>
          <a:xfrm>
            <a:off x="2839447" y="4399851"/>
            <a:ext cx="569422" cy="569422"/>
          </a:xfrm>
          <a:prstGeom prst="ellipse">
            <a:avLst/>
          </a:prstGeom>
          <a:gradFill flip="none" rotWithShape="1">
            <a:gsLst>
              <a:gs pos="0">
                <a:srgbClr val="C00000"/>
              </a:gs>
              <a:gs pos="100000">
                <a:srgbClr val="FF0000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013806D-A3EF-C880-7664-28CA4E6C0772}"/>
              </a:ext>
            </a:extLst>
          </p:cNvPr>
          <p:cNvSpPr/>
          <p:nvPr/>
        </p:nvSpPr>
        <p:spPr>
          <a:xfrm>
            <a:off x="1972944" y="3509400"/>
            <a:ext cx="569422" cy="569422"/>
          </a:xfrm>
          <a:prstGeom prst="ellipse">
            <a:avLst/>
          </a:prstGeom>
          <a:gradFill flip="none" rotWithShape="1">
            <a:gsLst>
              <a:gs pos="0">
                <a:srgbClr val="C00000"/>
              </a:gs>
              <a:gs pos="100000">
                <a:srgbClr val="FF0000"/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B9671B4-A4D7-4B9C-DFCE-56034A0B4A43}"/>
              </a:ext>
            </a:extLst>
          </p:cNvPr>
          <p:cNvSpPr/>
          <p:nvPr/>
        </p:nvSpPr>
        <p:spPr>
          <a:xfrm>
            <a:off x="1979129" y="4399851"/>
            <a:ext cx="569422" cy="569422"/>
          </a:xfrm>
          <a:prstGeom prst="ellipse">
            <a:avLst/>
          </a:prstGeom>
          <a:gradFill flip="none" rotWithShape="1">
            <a:gsLst>
              <a:gs pos="50000">
                <a:srgbClr val="0070C0"/>
              </a:gs>
              <a:gs pos="0">
                <a:srgbClr val="00B0F0"/>
              </a:gs>
              <a:gs pos="100000">
                <a:srgbClr val="002060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EDACE64-08C2-B3E8-A7F5-06221546DA18}"/>
              </a:ext>
            </a:extLst>
          </p:cNvPr>
          <p:cNvSpPr/>
          <p:nvPr/>
        </p:nvSpPr>
        <p:spPr>
          <a:xfrm>
            <a:off x="3705950" y="3509400"/>
            <a:ext cx="569422" cy="569422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46000">
                <a:schemeClr val="accent6">
                  <a:lumMod val="95000"/>
                  <a:lumOff val="5000"/>
                </a:schemeClr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5CE3ECF-1B95-98BA-7751-EF9EEA220ADF}"/>
              </a:ext>
            </a:extLst>
          </p:cNvPr>
          <p:cNvSpPr/>
          <p:nvPr/>
        </p:nvSpPr>
        <p:spPr>
          <a:xfrm>
            <a:off x="3705950" y="4399851"/>
            <a:ext cx="569422" cy="569422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46000">
                <a:schemeClr val="accent6">
                  <a:lumMod val="95000"/>
                  <a:lumOff val="5000"/>
                </a:schemeClr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11664FE-1910-D536-9584-2C2DF7FA3721}"/>
              </a:ext>
            </a:extLst>
          </p:cNvPr>
          <p:cNvCxnSpPr>
            <a:cxnSpLocks/>
            <a:stCxn id="24" idx="6"/>
            <a:endCxn id="22" idx="2"/>
          </p:cNvCxnSpPr>
          <p:nvPr/>
        </p:nvCxnSpPr>
        <p:spPr>
          <a:xfrm>
            <a:off x="2542366" y="3794111"/>
            <a:ext cx="297081" cy="0"/>
          </a:xfrm>
          <a:prstGeom prst="line">
            <a:avLst/>
          </a:prstGeom>
          <a:ln w="127000" cmpd="tri">
            <a:gradFill flip="none" rotWithShape="1">
              <a:gsLst>
                <a:gs pos="0">
                  <a:srgbClr val="C00000"/>
                </a:gs>
                <a:gs pos="100000">
                  <a:srgbClr val="FF0000"/>
                </a:gs>
              </a:gsLst>
              <a:lin ang="0" scaled="1"/>
              <a:tileRect/>
            </a:gra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31FE8EE-C0EF-D250-4F17-C068BA8CBC6E}"/>
              </a:ext>
            </a:extLst>
          </p:cNvPr>
          <p:cNvCxnSpPr>
            <a:cxnSpLocks/>
            <a:stCxn id="24" idx="5"/>
            <a:endCxn id="23" idx="1"/>
          </p:cNvCxnSpPr>
          <p:nvPr/>
        </p:nvCxnSpPr>
        <p:spPr>
          <a:xfrm>
            <a:off x="2458976" y="3995432"/>
            <a:ext cx="463861" cy="487809"/>
          </a:xfrm>
          <a:prstGeom prst="line">
            <a:avLst/>
          </a:prstGeom>
          <a:ln w="127000" cmpd="tri">
            <a:gradFill flip="none" rotWithShape="1">
              <a:gsLst>
                <a:gs pos="0">
                  <a:srgbClr val="FF0000"/>
                </a:gs>
                <a:gs pos="100000">
                  <a:srgbClr val="C00000"/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8428E2C-7D1D-D63B-B01A-4F8D41594357}"/>
              </a:ext>
            </a:extLst>
          </p:cNvPr>
          <p:cNvCxnSpPr>
            <a:cxnSpLocks/>
            <a:stCxn id="26" idx="4"/>
            <a:endCxn id="27" idx="0"/>
          </p:cNvCxnSpPr>
          <p:nvPr/>
        </p:nvCxnSpPr>
        <p:spPr>
          <a:xfrm>
            <a:off x="3990661" y="4078822"/>
            <a:ext cx="0" cy="321029"/>
          </a:xfrm>
          <a:prstGeom prst="line">
            <a:avLst/>
          </a:prstGeom>
          <a:ln w="127000" cmpd="sng">
            <a:gradFill flip="none" rotWithShape="1">
              <a:gsLst>
                <a:gs pos="0">
                  <a:schemeClr val="accent6">
                    <a:lumMod val="40000"/>
                    <a:lumOff val="60000"/>
                  </a:schemeClr>
                </a:gs>
                <a:gs pos="46000">
                  <a:schemeClr val="accent6">
                    <a:lumMod val="95000"/>
                    <a:lumOff val="5000"/>
                  </a:schemeClr>
                </a:gs>
                <a:gs pos="100000">
                  <a:schemeClr val="accent6">
                    <a:lumMod val="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9E74970-7BEC-5E93-1B83-4CDA8BB6D958}"/>
              </a:ext>
            </a:extLst>
          </p:cNvPr>
          <p:cNvCxnSpPr>
            <a:cxnSpLocks/>
            <a:stCxn id="23" idx="0"/>
            <a:endCxn id="22" idx="4"/>
          </p:cNvCxnSpPr>
          <p:nvPr/>
        </p:nvCxnSpPr>
        <p:spPr>
          <a:xfrm flipV="1">
            <a:off x="3124158" y="4078822"/>
            <a:ext cx="0" cy="321029"/>
          </a:xfrm>
          <a:prstGeom prst="line">
            <a:avLst/>
          </a:prstGeom>
          <a:ln w="127000" cmpd="tri">
            <a:gradFill flip="none" rotWithShape="1">
              <a:gsLst>
                <a:gs pos="0">
                  <a:srgbClr val="C00000"/>
                </a:gs>
                <a:gs pos="100000">
                  <a:srgbClr val="FF0000"/>
                </a:gs>
              </a:gsLst>
              <a:lin ang="5400000" scaled="1"/>
              <a:tileRect/>
            </a:gra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1014BF1B-5325-D2BA-8086-DB0F489F8E25}"/>
              </a:ext>
            </a:extLst>
          </p:cNvPr>
          <p:cNvSpPr/>
          <p:nvPr/>
        </p:nvSpPr>
        <p:spPr>
          <a:xfrm>
            <a:off x="9480575" y="1569143"/>
            <a:ext cx="569422" cy="569422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9536979-6871-49E2-C9CD-DF09D4CEFA79}"/>
              </a:ext>
            </a:extLst>
          </p:cNvPr>
          <p:cNvSpPr/>
          <p:nvPr/>
        </p:nvSpPr>
        <p:spPr>
          <a:xfrm>
            <a:off x="9480575" y="2459594"/>
            <a:ext cx="569422" cy="569422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70E9EDB-9A11-4248-70FB-3947E65AC186}"/>
              </a:ext>
            </a:extLst>
          </p:cNvPr>
          <p:cNvCxnSpPr>
            <a:cxnSpLocks/>
            <a:stCxn id="40" idx="4"/>
            <a:endCxn id="41" idx="0"/>
          </p:cNvCxnSpPr>
          <p:nvPr/>
        </p:nvCxnSpPr>
        <p:spPr>
          <a:xfrm>
            <a:off x="9765286" y="2138565"/>
            <a:ext cx="0" cy="321029"/>
          </a:xfrm>
          <a:prstGeom prst="line">
            <a:avLst/>
          </a:prstGeom>
          <a:ln w="127000" cmpd="sng"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Oval 102">
            <a:extLst>
              <a:ext uri="{FF2B5EF4-FFF2-40B4-BE49-F238E27FC236}">
                <a16:creationId xmlns:a16="http://schemas.microsoft.com/office/drawing/2014/main" id="{3A3A668E-41A2-1986-8E31-294DDAE94F38}"/>
              </a:ext>
            </a:extLst>
          </p:cNvPr>
          <p:cNvSpPr/>
          <p:nvPr/>
        </p:nvSpPr>
        <p:spPr>
          <a:xfrm>
            <a:off x="5729852" y="1569143"/>
            <a:ext cx="569422" cy="569422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</a:t>
            </a: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A5EA994C-EAAA-9E22-5E2F-F85C3F044642}"/>
              </a:ext>
            </a:extLst>
          </p:cNvPr>
          <p:cNvSpPr/>
          <p:nvPr/>
        </p:nvSpPr>
        <p:spPr>
          <a:xfrm>
            <a:off x="5729852" y="2459594"/>
            <a:ext cx="569422" cy="569422"/>
          </a:xfrm>
          <a:prstGeom prst="ellipse">
            <a:avLst/>
          </a:prstGeom>
          <a:gradFill flip="none" rotWithShape="1">
            <a:gsLst>
              <a:gs pos="50000">
                <a:srgbClr val="0070C0"/>
              </a:gs>
              <a:gs pos="0">
                <a:srgbClr val="00B0F0"/>
              </a:gs>
              <a:gs pos="100000">
                <a:srgbClr val="002060"/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6D3A4A45-8927-AB05-87BF-24A75D289C16}"/>
              </a:ext>
            </a:extLst>
          </p:cNvPr>
          <p:cNvSpPr/>
          <p:nvPr/>
        </p:nvSpPr>
        <p:spPr>
          <a:xfrm>
            <a:off x="4863349" y="1569143"/>
            <a:ext cx="569422" cy="569422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F921EA1B-0915-00D1-D336-F0448D1049DA}"/>
              </a:ext>
            </a:extLst>
          </p:cNvPr>
          <p:cNvSpPr/>
          <p:nvPr/>
        </p:nvSpPr>
        <p:spPr>
          <a:xfrm>
            <a:off x="4863349" y="2459594"/>
            <a:ext cx="569422" cy="569422"/>
          </a:xfrm>
          <a:prstGeom prst="ellipse">
            <a:avLst/>
          </a:prstGeom>
          <a:gradFill flip="none" rotWithShape="1">
            <a:gsLst>
              <a:gs pos="50000">
                <a:srgbClr val="0070C0"/>
              </a:gs>
              <a:gs pos="0">
                <a:srgbClr val="00B0F0"/>
              </a:gs>
              <a:gs pos="100000">
                <a:srgbClr val="002060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C13376E2-B6E1-470F-D027-7ED128880534}"/>
              </a:ext>
            </a:extLst>
          </p:cNvPr>
          <p:cNvSpPr/>
          <p:nvPr/>
        </p:nvSpPr>
        <p:spPr>
          <a:xfrm>
            <a:off x="6596355" y="1569143"/>
            <a:ext cx="569422" cy="569422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46000">
                <a:schemeClr val="accent6">
                  <a:lumMod val="95000"/>
                  <a:lumOff val="5000"/>
                </a:schemeClr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612DCC0E-829F-54B8-2812-D648D084F489}"/>
              </a:ext>
            </a:extLst>
          </p:cNvPr>
          <p:cNvSpPr/>
          <p:nvPr/>
        </p:nvSpPr>
        <p:spPr>
          <a:xfrm>
            <a:off x="6596355" y="2459594"/>
            <a:ext cx="569422" cy="569422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46000">
                <a:schemeClr val="accent6">
                  <a:lumMod val="95000"/>
                  <a:lumOff val="5000"/>
                </a:schemeClr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</a:t>
            </a:r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2B6124E6-F1A8-8A71-02A4-1AFE5B9D9B20}"/>
              </a:ext>
            </a:extLst>
          </p:cNvPr>
          <p:cNvCxnSpPr>
            <a:stCxn id="105" idx="6"/>
            <a:endCxn id="103" idx="2"/>
          </p:cNvCxnSpPr>
          <p:nvPr/>
        </p:nvCxnSpPr>
        <p:spPr>
          <a:xfrm>
            <a:off x="5432771" y="1853854"/>
            <a:ext cx="297081" cy="0"/>
          </a:xfrm>
          <a:prstGeom prst="line">
            <a:avLst/>
          </a:prstGeom>
          <a:ln w="127000" cmpd="tri">
            <a:gradFill flip="none" rotWithShape="1">
              <a:gsLst>
                <a:gs pos="0">
                  <a:schemeClr val="accent4"/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10800000" scaled="1"/>
              <a:tileRect/>
            </a:gra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53A49EA6-890E-554A-E17B-4BB4357B9649}"/>
              </a:ext>
            </a:extLst>
          </p:cNvPr>
          <p:cNvCxnSpPr>
            <a:cxnSpLocks/>
            <a:stCxn id="106" idx="6"/>
            <a:endCxn id="104" idx="2"/>
          </p:cNvCxnSpPr>
          <p:nvPr/>
        </p:nvCxnSpPr>
        <p:spPr>
          <a:xfrm>
            <a:off x="5432771" y="2744305"/>
            <a:ext cx="297081" cy="0"/>
          </a:xfrm>
          <a:prstGeom prst="line">
            <a:avLst/>
          </a:prstGeom>
          <a:ln w="127000" cmpd="tri">
            <a:gradFill flip="none" rotWithShape="1">
              <a:gsLst>
                <a:gs pos="0">
                  <a:srgbClr val="002060"/>
                </a:gs>
                <a:gs pos="100000">
                  <a:srgbClr val="00B0F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458E08DE-CB7E-425C-3890-41A0723F7B1C}"/>
              </a:ext>
            </a:extLst>
          </p:cNvPr>
          <p:cNvCxnSpPr>
            <a:cxnSpLocks/>
            <a:stCxn id="107" idx="4"/>
            <a:endCxn id="108" idx="0"/>
          </p:cNvCxnSpPr>
          <p:nvPr/>
        </p:nvCxnSpPr>
        <p:spPr>
          <a:xfrm>
            <a:off x="6881066" y="2138565"/>
            <a:ext cx="0" cy="321029"/>
          </a:xfrm>
          <a:prstGeom prst="line">
            <a:avLst/>
          </a:prstGeom>
          <a:ln w="127000" cmpd="sng">
            <a:gradFill flip="none" rotWithShape="1">
              <a:gsLst>
                <a:gs pos="0">
                  <a:schemeClr val="accent6">
                    <a:lumMod val="40000"/>
                    <a:lumOff val="60000"/>
                  </a:schemeClr>
                </a:gs>
                <a:gs pos="46000">
                  <a:schemeClr val="accent6">
                    <a:lumMod val="95000"/>
                    <a:lumOff val="5000"/>
                  </a:schemeClr>
                </a:gs>
                <a:gs pos="100000">
                  <a:schemeClr val="accent6">
                    <a:lumMod val="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Oval 114">
            <a:extLst>
              <a:ext uri="{FF2B5EF4-FFF2-40B4-BE49-F238E27FC236}">
                <a16:creationId xmlns:a16="http://schemas.microsoft.com/office/drawing/2014/main" id="{6DAC656F-0C98-92E4-73F8-DC4501898ABB}"/>
              </a:ext>
            </a:extLst>
          </p:cNvPr>
          <p:cNvSpPr/>
          <p:nvPr/>
        </p:nvSpPr>
        <p:spPr>
          <a:xfrm>
            <a:off x="4863349" y="4399851"/>
            <a:ext cx="569422" cy="569422"/>
          </a:xfrm>
          <a:prstGeom prst="ellipse">
            <a:avLst/>
          </a:prstGeom>
          <a:gradFill flip="none" rotWithShape="1">
            <a:gsLst>
              <a:gs pos="50000">
                <a:srgbClr val="0070C0"/>
              </a:gs>
              <a:gs pos="0">
                <a:srgbClr val="00B0F0"/>
              </a:gs>
              <a:gs pos="100000">
                <a:srgbClr val="002060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</a:t>
            </a: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DC3A6994-415D-9F38-EA28-48D6DA1EFCB1}"/>
              </a:ext>
            </a:extLst>
          </p:cNvPr>
          <p:cNvSpPr/>
          <p:nvPr/>
        </p:nvSpPr>
        <p:spPr>
          <a:xfrm>
            <a:off x="6596355" y="3509400"/>
            <a:ext cx="569422" cy="569422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46000">
                <a:schemeClr val="accent6">
                  <a:lumMod val="95000"/>
                  <a:lumOff val="5000"/>
                </a:schemeClr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</a:t>
            </a: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B6EEDC49-379F-36E0-F2F8-461EC9DEAF0D}"/>
              </a:ext>
            </a:extLst>
          </p:cNvPr>
          <p:cNvSpPr/>
          <p:nvPr/>
        </p:nvSpPr>
        <p:spPr>
          <a:xfrm>
            <a:off x="6596355" y="4399851"/>
            <a:ext cx="569422" cy="569422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40000"/>
                  <a:lumOff val="60000"/>
                </a:schemeClr>
              </a:gs>
              <a:gs pos="46000">
                <a:schemeClr val="accent6">
                  <a:lumMod val="95000"/>
                  <a:lumOff val="5000"/>
                </a:schemeClr>
              </a:gs>
              <a:gs pos="100000">
                <a:schemeClr val="accent6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</a:t>
            </a:r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E1F06E79-AB9F-84F2-E828-4514CDD6E7FE}"/>
              </a:ext>
            </a:extLst>
          </p:cNvPr>
          <p:cNvCxnSpPr>
            <a:cxnSpLocks/>
            <a:stCxn id="116" idx="4"/>
            <a:endCxn id="117" idx="0"/>
          </p:cNvCxnSpPr>
          <p:nvPr/>
        </p:nvCxnSpPr>
        <p:spPr>
          <a:xfrm>
            <a:off x="6881066" y="4078822"/>
            <a:ext cx="0" cy="321029"/>
          </a:xfrm>
          <a:prstGeom prst="line">
            <a:avLst/>
          </a:prstGeom>
          <a:ln w="127000" cmpd="sng">
            <a:gradFill flip="none" rotWithShape="1">
              <a:gsLst>
                <a:gs pos="0">
                  <a:schemeClr val="accent6">
                    <a:lumMod val="40000"/>
                    <a:lumOff val="60000"/>
                  </a:schemeClr>
                </a:gs>
                <a:gs pos="46000">
                  <a:schemeClr val="accent6">
                    <a:lumMod val="95000"/>
                    <a:lumOff val="5000"/>
                  </a:schemeClr>
                </a:gs>
                <a:gs pos="100000">
                  <a:schemeClr val="accent6">
                    <a:lumMod val="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Oval 121">
            <a:extLst>
              <a:ext uri="{FF2B5EF4-FFF2-40B4-BE49-F238E27FC236}">
                <a16:creationId xmlns:a16="http://schemas.microsoft.com/office/drawing/2014/main" id="{FDE1A98A-D8DC-7F22-2AC9-001786A5AD88}"/>
              </a:ext>
            </a:extLst>
          </p:cNvPr>
          <p:cNvSpPr/>
          <p:nvPr/>
        </p:nvSpPr>
        <p:spPr>
          <a:xfrm>
            <a:off x="8614072" y="3509400"/>
            <a:ext cx="569422" cy="569422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</a:t>
            </a:r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D9C537C3-BA16-11F9-8AC4-CCB46DCEF777}"/>
              </a:ext>
            </a:extLst>
          </p:cNvPr>
          <p:cNvSpPr/>
          <p:nvPr/>
        </p:nvSpPr>
        <p:spPr>
          <a:xfrm>
            <a:off x="8614072" y="4399851"/>
            <a:ext cx="569422" cy="569422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30025050-7158-2570-177B-CC9BF0D23D0C}"/>
              </a:ext>
            </a:extLst>
          </p:cNvPr>
          <p:cNvSpPr/>
          <p:nvPr/>
        </p:nvSpPr>
        <p:spPr>
          <a:xfrm>
            <a:off x="7747569" y="3509400"/>
            <a:ext cx="569422" cy="569422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120ED5F3-CC9E-68AE-85A1-158678A2D0B3}"/>
              </a:ext>
            </a:extLst>
          </p:cNvPr>
          <p:cNvSpPr/>
          <p:nvPr/>
        </p:nvSpPr>
        <p:spPr>
          <a:xfrm>
            <a:off x="7747569" y="4399851"/>
            <a:ext cx="569422" cy="569422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</a:t>
            </a:r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806C194B-C4F5-8A5F-BC60-336DBA3CEE6B}"/>
              </a:ext>
            </a:extLst>
          </p:cNvPr>
          <p:cNvSpPr/>
          <p:nvPr/>
        </p:nvSpPr>
        <p:spPr>
          <a:xfrm>
            <a:off x="9480575" y="3509400"/>
            <a:ext cx="569422" cy="569422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3</a:t>
            </a:r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E8245C1F-AF73-2DF7-A20B-FD3CAAF7D345}"/>
              </a:ext>
            </a:extLst>
          </p:cNvPr>
          <p:cNvSpPr/>
          <p:nvPr/>
        </p:nvSpPr>
        <p:spPr>
          <a:xfrm>
            <a:off x="9480575" y="4399851"/>
            <a:ext cx="569422" cy="569422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270000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</a:t>
            </a:r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D2379AB1-62FD-1297-4EB0-F3AAC07ACB8D}"/>
              </a:ext>
            </a:extLst>
          </p:cNvPr>
          <p:cNvCxnSpPr>
            <a:cxnSpLocks/>
            <a:stCxn id="126" idx="4"/>
            <a:endCxn id="127" idx="0"/>
          </p:cNvCxnSpPr>
          <p:nvPr/>
        </p:nvCxnSpPr>
        <p:spPr>
          <a:xfrm>
            <a:off x="9765286" y="4078822"/>
            <a:ext cx="0" cy="321029"/>
          </a:xfrm>
          <a:prstGeom prst="line">
            <a:avLst/>
          </a:prstGeom>
          <a:ln w="127000" cmpd="sng">
            <a:gradFill flip="none" rotWithShape="1">
              <a:gsLst>
                <a:gs pos="0">
                  <a:schemeClr val="accent4">
                    <a:lumMod val="67000"/>
                  </a:schemeClr>
                </a:gs>
                <a:gs pos="48000">
                  <a:schemeClr val="accent4">
                    <a:lumMod val="97000"/>
                    <a:lumOff val="3000"/>
                  </a:schemeClr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27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9B063FE8-08F3-DA65-10E0-F2224A33EFBA}"/>
              </a:ext>
            </a:extLst>
          </p:cNvPr>
          <p:cNvCxnSpPr>
            <a:cxnSpLocks/>
            <a:stCxn id="125" idx="0"/>
            <a:endCxn id="124" idx="4"/>
          </p:cNvCxnSpPr>
          <p:nvPr/>
        </p:nvCxnSpPr>
        <p:spPr>
          <a:xfrm flipV="1">
            <a:off x="8032280" y="4078822"/>
            <a:ext cx="0" cy="321029"/>
          </a:xfrm>
          <a:prstGeom prst="line">
            <a:avLst/>
          </a:prstGeom>
          <a:ln w="127000" cmpd="tri">
            <a:gradFill flip="none" rotWithShape="1">
              <a:gsLst>
                <a:gs pos="0">
                  <a:schemeClr val="accent4"/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5400000" scaled="1"/>
              <a:tileRect/>
            </a:gra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D7259BCB-532C-FE56-2182-5A4E3710204E}"/>
              </a:ext>
            </a:extLst>
          </p:cNvPr>
          <p:cNvCxnSpPr>
            <a:cxnSpLocks/>
            <a:stCxn id="123" idx="0"/>
            <a:endCxn id="122" idx="4"/>
          </p:cNvCxnSpPr>
          <p:nvPr/>
        </p:nvCxnSpPr>
        <p:spPr>
          <a:xfrm flipV="1">
            <a:off x="8898783" y="4078822"/>
            <a:ext cx="0" cy="321029"/>
          </a:xfrm>
          <a:prstGeom prst="line">
            <a:avLst/>
          </a:prstGeom>
          <a:ln w="127000" cmpd="tri">
            <a:gradFill flip="none" rotWithShape="1">
              <a:gsLst>
                <a:gs pos="0">
                  <a:schemeClr val="accent4"/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5400000" scaled="1"/>
              <a:tileRect/>
            </a:gra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50F3BFFF-47D0-A9B0-77FC-AD8DD0184F61}"/>
              </a:ext>
            </a:extLst>
          </p:cNvPr>
          <p:cNvCxnSpPr>
            <a:cxnSpLocks/>
            <a:stCxn id="122" idx="2"/>
            <a:endCxn id="124" idx="6"/>
          </p:cNvCxnSpPr>
          <p:nvPr/>
        </p:nvCxnSpPr>
        <p:spPr>
          <a:xfrm flipH="1">
            <a:off x="8316991" y="3794111"/>
            <a:ext cx="297081" cy="0"/>
          </a:xfrm>
          <a:prstGeom prst="line">
            <a:avLst/>
          </a:prstGeom>
          <a:ln w="127000" cmpd="tri">
            <a:gradFill flip="none" rotWithShape="1">
              <a:gsLst>
                <a:gs pos="0">
                  <a:schemeClr val="accent4"/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5400000" scaled="1"/>
              <a:tileRect/>
            </a:gra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17C937D6-66EF-E2D2-2DDE-DD5081EB5DB4}"/>
              </a:ext>
            </a:extLst>
          </p:cNvPr>
          <p:cNvCxnSpPr>
            <a:cxnSpLocks/>
            <a:stCxn id="125" idx="6"/>
            <a:endCxn id="123" idx="2"/>
          </p:cNvCxnSpPr>
          <p:nvPr/>
        </p:nvCxnSpPr>
        <p:spPr>
          <a:xfrm>
            <a:off x="8316991" y="4684562"/>
            <a:ext cx="297081" cy="0"/>
          </a:xfrm>
          <a:prstGeom prst="line">
            <a:avLst/>
          </a:prstGeom>
          <a:ln w="127000" cmpd="tri">
            <a:gradFill flip="none" rotWithShape="1">
              <a:gsLst>
                <a:gs pos="0">
                  <a:schemeClr val="accent4"/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5400000" scaled="1"/>
              <a:tileRect/>
            </a:gra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9AC3DCA2-A0DC-EF75-EA51-BBF532A98225}"/>
              </a:ext>
            </a:extLst>
          </p:cNvPr>
          <p:cNvCxnSpPr>
            <a:cxnSpLocks/>
            <a:stCxn id="123" idx="1"/>
            <a:endCxn id="124" idx="5"/>
          </p:cNvCxnSpPr>
          <p:nvPr/>
        </p:nvCxnSpPr>
        <p:spPr>
          <a:xfrm flipH="1" flipV="1">
            <a:off x="8233601" y="3995432"/>
            <a:ext cx="463861" cy="487809"/>
          </a:xfrm>
          <a:prstGeom prst="line">
            <a:avLst/>
          </a:prstGeom>
          <a:ln w="127000" cmpd="tri">
            <a:gradFill flip="none" rotWithShape="1">
              <a:gsLst>
                <a:gs pos="0">
                  <a:schemeClr val="accent4"/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5400000" scaled="1"/>
              <a:tileRect/>
            </a:gra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E7898055-0FD0-7FD7-164A-21E9FC2CB8BE}"/>
              </a:ext>
            </a:extLst>
          </p:cNvPr>
          <p:cNvCxnSpPr>
            <a:cxnSpLocks/>
            <a:stCxn id="125" idx="7"/>
            <a:endCxn id="122" idx="3"/>
          </p:cNvCxnSpPr>
          <p:nvPr/>
        </p:nvCxnSpPr>
        <p:spPr>
          <a:xfrm flipV="1">
            <a:off x="8233601" y="3995432"/>
            <a:ext cx="463861" cy="487809"/>
          </a:xfrm>
          <a:prstGeom prst="line">
            <a:avLst/>
          </a:prstGeom>
          <a:ln w="127000" cmpd="tri">
            <a:gradFill flip="none" rotWithShape="1">
              <a:gsLst>
                <a:gs pos="0">
                  <a:schemeClr val="accent4"/>
                </a:gs>
                <a:gs pos="100000">
                  <a:schemeClr val="accent4">
                    <a:lumMod val="60000"/>
                    <a:lumOff val="40000"/>
                  </a:schemeClr>
                </a:gs>
              </a:gsLst>
              <a:lin ang="5400000" scaled="1"/>
              <a:tileRect/>
            </a:gra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Oval 138">
            <a:extLst>
              <a:ext uri="{FF2B5EF4-FFF2-40B4-BE49-F238E27FC236}">
                <a16:creationId xmlns:a16="http://schemas.microsoft.com/office/drawing/2014/main" id="{064449CC-7EAE-94AA-3BA7-1024B410F931}"/>
              </a:ext>
            </a:extLst>
          </p:cNvPr>
          <p:cNvSpPr/>
          <p:nvPr/>
        </p:nvSpPr>
        <p:spPr>
          <a:xfrm>
            <a:off x="8614072" y="1569143"/>
            <a:ext cx="569422" cy="569422"/>
          </a:xfrm>
          <a:prstGeom prst="ellipse">
            <a:avLst/>
          </a:prstGeom>
          <a:gradFill flip="none" rotWithShape="1">
            <a:gsLst>
              <a:gs pos="0">
                <a:srgbClr val="FF0000"/>
              </a:gs>
              <a:gs pos="100000">
                <a:srgbClr val="C00000"/>
              </a:gs>
            </a:gsLst>
            <a:path path="circle">
              <a:fillToRect l="100000" b="100000"/>
            </a:path>
            <a:tileRect t="-100000" r="-10000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2</a:t>
            </a:r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1DF32967-BD40-DE05-127F-9DA7C4FECBB3}"/>
              </a:ext>
            </a:extLst>
          </p:cNvPr>
          <p:cNvSpPr/>
          <p:nvPr/>
        </p:nvSpPr>
        <p:spPr>
          <a:xfrm>
            <a:off x="8614072" y="2459594"/>
            <a:ext cx="569422" cy="569422"/>
          </a:xfrm>
          <a:prstGeom prst="ellipse">
            <a:avLst/>
          </a:prstGeom>
          <a:gradFill flip="none" rotWithShape="1">
            <a:gsLst>
              <a:gs pos="50000">
                <a:srgbClr val="0070C0"/>
              </a:gs>
              <a:gs pos="0">
                <a:srgbClr val="00B0F0"/>
              </a:gs>
              <a:gs pos="100000">
                <a:srgbClr val="002060"/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</a:t>
            </a:r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DCA4E8DA-65B9-F4B0-13F3-DAB5F30A2C42}"/>
              </a:ext>
            </a:extLst>
          </p:cNvPr>
          <p:cNvSpPr/>
          <p:nvPr/>
        </p:nvSpPr>
        <p:spPr>
          <a:xfrm>
            <a:off x="7747569" y="1569143"/>
            <a:ext cx="569422" cy="569422"/>
          </a:xfrm>
          <a:prstGeom prst="ellipse">
            <a:avLst/>
          </a:prstGeom>
          <a:gradFill flip="none" rotWithShape="1">
            <a:gsLst>
              <a:gs pos="0">
                <a:srgbClr val="C00000"/>
              </a:gs>
              <a:gs pos="100000">
                <a:srgbClr val="FF0000"/>
              </a:gs>
            </a:gsLst>
            <a:path path="circle">
              <a:fillToRect r="100000" b="100000"/>
            </a:path>
            <a:tileRect l="-100000" t="-10000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5EFAF3DE-888F-11E8-CF02-DD1E46AE48AD}"/>
              </a:ext>
            </a:extLst>
          </p:cNvPr>
          <p:cNvSpPr/>
          <p:nvPr/>
        </p:nvSpPr>
        <p:spPr>
          <a:xfrm>
            <a:off x="7747569" y="2459594"/>
            <a:ext cx="569422" cy="569422"/>
          </a:xfrm>
          <a:prstGeom prst="ellipse">
            <a:avLst/>
          </a:prstGeom>
          <a:gradFill flip="none" rotWithShape="1">
            <a:gsLst>
              <a:gs pos="50000">
                <a:srgbClr val="0070C0"/>
              </a:gs>
              <a:gs pos="0">
                <a:srgbClr val="00B0F0"/>
              </a:gs>
              <a:gs pos="100000">
                <a:srgbClr val="002060"/>
              </a:gs>
            </a:gsLst>
            <a:path path="circle">
              <a:fillToRect l="100000" t="100000"/>
            </a:path>
            <a:tileRect r="-100000" b="-100000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</a:t>
            </a:r>
          </a:p>
        </p:txBody>
      </p: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E369D3AA-4946-18FF-A8B9-567E49AF4E6B}"/>
              </a:ext>
            </a:extLst>
          </p:cNvPr>
          <p:cNvCxnSpPr>
            <a:stCxn id="141" idx="6"/>
            <a:endCxn id="139" idx="2"/>
          </p:cNvCxnSpPr>
          <p:nvPr/>
        </p:nvCxnSpPr>
        <p:spPr>
          <a:xfrm>
            <a:off x="8316991" y="1853854"/>
            <a:ext cx="297081" cy="0"/>
          </a:xfrm>
          <a:prstGeom prst="line">
            <a:avLst/>
          </a:prstGeom>
          <a:ln w="127000" cmpd="tri">
            <a:gradFill flip="none" rotWithShape="1">
              <a:gsLst>
                <a:gs pos="0">
                  <a:srgbClr val="C00000"/>
                </a:gs>
                <a:gs pos="100000">
                  <a:srgbClr val="FF0000"/>
                </a:gs>
              </a:gsLst>
              <a:lin ang="10800000" scaled="1"/>
              <a:tileRect/>
            </a:gra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D93481C5-DD3E-9BEA-FAB8-4F07BD312744}"/>
              </a:ext>
            </a:extLst>
          </p:cNvPr>
          <p:cNvCxnSpPr>
            <a:cxnSpLocks/>
            <a:stCxn id="142" idx="6"/>
            <a:endCxn id="140" idx="2"/>
          </p:cNvCxnSpPr>
          <p:nvPr/>
        </p:nvCxnSpPr>
        <p:spPr>
          <a:xfrm>
            <a:off x="8316991" y="2744305"/>
            <a:ext cx="297081" cy="0"/>
          </a:xfrm>
          <a:prstGeom prst="line">
            <a:avLst/>
          </a:prstGeom>
          <a:ln w="127000" cmpd="tri">
            <a:gradFill flip="none" rotWithShape="1">
              <a:gsLst>
                <a:gs pos="0">
                  <a:srgbClr val="002060"/>
                </a:gs>
                <a:gs pos="100000">
                  <a:srgbClr val="00B0F0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5554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36</Words>
  <Application>Microsoft Office PowerPoint</Application>
  <PresentationFormat>Widescreen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Kenneth Mui</dc:creator>
  <cp:lastModifiedBy>Kenneth Mui</cp:lastModifiedBy>
  <cp:revision>1</cp:revision>
  <dcterms:created xsi:type="dcterms:W3CDTF">2025-06-09T19:52:51Z</dcterms:created>
  <dcterms:modified xsi:type="dcterms:W3CDTF">2025-06-09T20:40:59Z</dcterms:modified>
</cp:coreProperties>
</file>