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463105"/>
              </p:ext>
            </p:extLst>
          </p:nvPr>
        </p:nvGraphicFramePr>
        <p:xfrm>
          <a:off x="928277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Problems with identifiers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8715"/>
              </p:ext>
            </p:extLst>
          </p:nvPr>
        </p:nvGraphicFramePr>
        <p:xfrm>
          <a:off x="928277" y="10668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7301323" imgH="1065435" progId="Word.Document.12">
                  <p:embed/>
                </p:oleObj>
              </mc:Choice>
              <mc:Fallback>
                <p:oleObj name="Document" r:id="rId3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668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55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Problems with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836354"/>
              </p:ext>
            </p:extLst>
          </p:nvPr>
        </p:nvGraphicFramePr>
        <p:xfrm>
          <a:off x="928277" y="10668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3" imgW="7301323" imgH="2328186" progId="Word.Document.12">
                  <p:embed/>
                </p:oleObj>
              </mc:Choice>
              <mc:Fallback>
                <p:oleObj name="Document" r:id="rId3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668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53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problem with floating-point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59356"/>
              </p:ext>
            </p:extLst>
          </p:nvPr>
        </p:nvGraphicFramePr>
        <p:xfrm>
          <a:off x="922338" y="1066800"/>
          <a:ext cx="7301323" cy="166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3" imgW="7301323" imgH="1663865" progId="Word.Document.12">
                  <p:embed/>
                </p:oleObj>
              </mc:Choice>
              <mc:Fallback>
                <p:oleObj name="Document" r:id="rId3" imgW="7301323" imgH="16638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66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75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</a:t>
            </a:r>
            <a:r>
              <a:rPr lang="en-US" dirty="0" err="1"/>
              <a:t>println</a:t>
            </a:r>
            <a:r>
              <a:rPr lang="en-US" dirty="0"/>
              <a:t>() to trace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70301"/>
              </p:ext>
            </p:extLst>
          </p:nvPr>
        </p:nvGraphicFramePr>
        <p:xfrm>
          <a:off x="922338" y="10668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750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data that’s printed to 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01858"/>
              </p:ext>
            </p:extLst>
          </p:nvPr>
        </p:nvGraphicFramePr>
        <p:xfrm>
          <a:off x="922338" y="1143000"/>
          <a:ext cx="73009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3" imgW="7301323" imgH="2816796" progId="Word.Document.12">
                  <p:embed/>
                </p:oleObj>
              </mc:Choice>
              <mc:Fallback>
                <p:oleObj name="Document" r:id="rId3" imgW="7301323" imgH="2816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33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code editor window with a breakpoint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06-0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170" y="1193800"/>
            <a:ext cx="6640830" cy="4521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11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debugging session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06-0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219200"/>
            <a:ext cx="6435725" cy="43815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09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buttons on the Debug toolbar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970221"/>
              </p:ext>
            </p:extLst>
          </p:nvPr>
        </p:nvGraphicFramePr>
        <p:xfrm>
          <a:off x="922338" y="1104774"/>
          <a:ext cx="7301323" cy="232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3" imgW="7301323" imgH="2324226" progId="Word.Document.12">
                  <p:embed/>
                </p:oleObj>
              </mc:Choice>
              <mc:Fallback>
                <p:oleObj name="Document" r:id="rId3" imgW="7301323" imgH="2324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4774"/>
                        <a:ext cx="7301323" cy="2324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72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Call Stack window during debugging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06-0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05" y="1181100"/>
            <a:ext cx="6678295" cy="4533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820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Executable JAR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445119"/>
              </p:ext>
            </p:extLst>
          </p:nvPr>
        </p:nvGraphicFramePr>
        <p:xfrm>
          <a:off x="928277" y="1066800"/>
          <a:ext cx="7301323" cy="35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3" imgW="7301323" imgH="3510643" progId="Word.Document.12">
                  <p:embed/>
                </p:oleObj>
              </mc:Choice>
              <mc:Fallback>
                <p:oleObj name="Document" r:id="rId3" imgW="7301323" imgH="35106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66800"/>
                        <a:ext cx="7301323" cy="35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98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152017"/>
              </p:ext>
            </p:extLst>
          </p:nvPr>
        </p:nvGraphicFramePr>
        <p:xfrm>
          <a:off x="928277" y="990600"/>
          <a:ext cx="7301323" cy="261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7301323" imgH="2616599" progId="Word.Document.12">
                  <p:embed/>
                </p:oleObj>
              </mc:Choice>
              <mc:Fallback>
                <p:oleObj name="Document" r:id="rId3" imgW="7301323" imgH="2616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990600"/>
                        <a:ext cx="7301323" cy="2616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Web Start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625715"/>
              </p:ext>
            </p:extLst>
          </p:nvPr>
        </p:nvGraphicFramePr>
        <p:xfrm>
          <a:off x="928277" y="1024438"/>
          <a:ext cx="7301323" cy="263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3" imgW="7301323" imgH="2634242" progId="Word.Document.12">
                  <p:embed/>
                </p:oleObj>
              </mc:Choice>
              <mc:Fallback>
                <p:oleObj name="Document" r:id="rId3" imgW="7301323" imgH="2634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24438"/>
                        <a:ext cx="7301323" cy="263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4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Installer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186567"/>
              </p:ext>
            </p:extLst>
          </p:nvPr>
        </p:nvGraphicFramePr>
        <p:xfrm>
          <a:off x="928277" y="1045665"/>
          <a:ext cx="7301323" cy="466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3" imgW="7301323" imgH="4669695" progId="Word.Document.12">
                  <p:embed/>
                </p:oleObj>
              </mc:Choice>
              <mc:Fallback>
                <p:oleObj name="Document" r:id="rId3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45665"/>
                        <a:ext cx="7301323" cy="4669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04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properties for building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06-0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55" y="1219200"/>
            <a:ext cx="6544945" cy="3530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87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deploy the files for an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807190"/>
              </p:ext>
            </p:extLst>
          </p:nvPr>
        </p:nvGraphicFramePr>
        <p:xfrm>
          <a:off x="922338" y="1066800"/>
          <a:ext cx="7301323" cy="300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3" imgW="7301323" imgH="3006911" progId="Word.Document.12">
                  <p:embed/>
                </p:oleObj>
              </mc:Choice>
              <mc:Fallback>
                <p:oleObj name="Document" r:id="rId3" imgW="7301323" imgH="3006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00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069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GUI application running outside of an IDE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28519"/>
              </p:ext>
            </p:extLst>
          </p:nvPr>
        </p:nvGraphicFramePr>
        <p:xfrm>
          <a:off x="914400" y="1069975"/>
          <a:ext cx="7253288" cy="494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3" imgW="7301323" imgH="4993754" progId="Word.Document.12">
                  <p:embed/>
                </p:oleObj>
              </mc:Choice>
              <mc:Fallback>
                <p:oleObj name="Document" r:id="rId3" imgW="7301323" imgH="49937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9975"/>
                        <a:ext cx="7253288" cy="494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52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console application running in the Windows command prompt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292485"/>
              </p:ext>
            </p:extLst>
          </p:nvPr>
        </p:nvGraphicFramePr>
        <p:xfrm>
          <a:off x="928688" y="1219200"/>
          <a:ext cx="7453312" cy="382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3" imgW="7454871" imgH="3828221" progId="Word.Document.12">
                  <p:embed/>
                </p:oleObj>
              </mc:Choice>
              <mc:Fallback>
                <p:oleObj name="Document" r:id="rId3" imgW="7454871" imgH="38282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219200"/>
                        <a:ext cx="7453312" cy="382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13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batch (.bat) file that runs a console application on Windows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49413"/>
              </p:ext>
            </p:extLst>
          </p:nvPr>
        </p:nvGraphicFramePr>
        <p:xfrm>
          <a:off x="922338" y="1219200"/>
          <a:ext cx="7300912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3" imgW="7301323" imgH="3737484" progId="Word.Document.12">
                  <p:embed/>
                </p:oleObj>
              </mc:Choice>
              <mc:Fallback>
                <p:oleObj name="Document" r:id="rId3" imgW="7301323" imgH="3737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373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90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699898"/>
              </p:ext>
            </p:extLst>
          </p:nvPr>
        </p:nvGraphicFramePr>
        <p:xfrm>
          <a:off x="922338" y="990600"/>
          <a:ext cx="7301323" cy="320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7301323" imgH="3200626" progId="Word.Document.12">
                  <p:embed/>
                </p:oleObj>
              </mc:Choice>
              <mc:Fallback>
                <p:oleObj name="Document" r:id="rId3" imgW="7301323" imgH="32006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3200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5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application with a logic 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50081"/>
              </p:ext>
            </p:extLst>
          </p:nvPr>
        </p:nvGraphicFramePr>
        <p:xfrm>
          <a:off x="922338" y="1143000"/>
          <a:ext cx="7300912" cy="35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7301323" imgH="3507402" progId="Word.Document.12">
                  <p:embed/>
                </p:oleObj>
              </mc:Choice>
              <mc:Fallback>
                <p:oleObj name="Document" r:id="rId3" imgW="7301323" imgH="3507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350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01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goal of testing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972917"/>
              </p:ext>
            </p:extLst>
          </p:nvPr>
        </p:nvGraphicFramePr>
        <p:xfrm>
          <a:off x="922338" y="1047959"/>
          <a:ext cx="7301323" cy="131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3" imgW="7301323" imgH="1314241" progId="Word.Document.12">
                  <p:embed/>
                </p:oleObj>
              </mc:Choice>
              <mc:Fallback>
                <p:oleObj name="Document" r:id="rId3" imgW="7301323" imgH="13142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7959"/>
                        <a:ext cx="7301323" cy="1314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91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test phases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72489"/>
              </p:ext>
            </p:extLst>
          </p:nvPr>
        </p:nvGraphicFramePr>
        <p:xfrm>
          <a:off x="922338" y="1066800"/>
          <a:ext cx="7301323" cy="174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7301323" imgH="1744159" progId="Word.Document.12">
                  <p:embed/>
                </p:oleObj>
              </mc:Choice>
              <mc:Fallback>
                <p:oleObj name="Document" r:id="rId3" imgW="7301323" imgH="174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74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57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three types of errors that can occur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129578"/>
              </p:ext>
            </p:extLst>
          </p:nvPr>
        </p:nvGraphicFramePr>
        <p:xfrm>
          <a:off x="914400" y="1066800"/>
          <a:ext cx="7301323" cy="320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3" imgW="7301323" imgH="3204587" progId="Word.Document.12">
                  <p:embed/>
                </p:oleObj>
              </mc:Choice>
              <mc:Fallback>
                <p:oleObj name="Document" r:id="rId3" imgW="7301323" imgH="32045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20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825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contains syntax errors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201211"/>
              </p:ext>
            </p:extLst>
          </p:nvPr>
        </p:nvGraphicFramePr>
        <p:xfrm>
          <a:off x="922338" y="1066800"/>
          <a:ext cx="7300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3" imgW="7301323" imgH="3567893" progId="Word.Document.12">
                  <p:embed/>
                </p:oleObj>
              </mc:Choice>
              <mc:Fallback>
                <p:oleObj name="Document" r:id="rId3" imgW="7301323" imgH="35678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5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59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syntax errors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46161"/>
              </p:ext>
            </p:extLst>
          </p:nvPr>
        </p:nvGraphicFramePr>
        <p:xfrm>
          <a:off x="922338" y="1066800"/>
          <a:ext cx="7301323" cy="2224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7301323" imgH="2224847" progId="Word.Document.12">
                  <p:embed/>
                </p:oleObj>
              </mc:Choice>
              <mc:Fallback>
                <p:oleObj name="Document" r:id="rId3" imgW="7301323" imgH="22248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224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91547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685</Words>
  <Application>Microsoft Office PowerPoint</Application>
  <PresentationFormat>On-screen Show (4:3)</PresentationFormat>
  <Paragraphs>130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6</vt:lpstr>
      <vt:lpstr>Objectives</vt:lpstr>
      <vt:lpstr>Objectives (cont.)</vt:lpstr>
      <vt:lpstr>The Future Value application with a logic error</vt:lpstr>
      <vt:lpstr>The goal of testing</vt:lpstr>
      <vt:lpstr>Three test phases</vt:lpstr>
      <vt:lpstr>The three types of errors that can occur</vt:lpstr>
      <vt:lpstr>Code that contains syntax errors</vt:lpstr>
      <vt:lpstr>Common syntax errors</vt:lpstr>
      <vt:lpstr>Problems with identifiers</vt:lpstr>
      <vt:lpstr>Problems with values</vt:lpstr>
      <vt:lpstr>A problem with floating-point numbers</vt:lpstr>
      <vt:lpstr>Code that uses println() to trace execution</vt:lpstr>
      <vt:lpstr>The data that’s printed to the console</vt:lpstr>
      <vt:lpstr>A code editor window with a breakpoint</vt:lpstr>
      <vt:lpstr>A debugging session</vt:lpstr>
      <vt:lpstr>Some of the buttons on the Debug toolbar</vt:lpstr>
      <vt:lpstr>The Call Stack window during debugging</vt:lpstr>
      <vt:lpstr>Executable JAR file</vt:lpstr>
      <vt:lpstr>Web Start</vt:lpstr>
      <vt:lpstr>Installer program</vt:lpstr>
      <vt:lpstr>The properties for building a project</vt:lpstr>
      <vt:lpstr>How to deploy the files for an application</vt:lpstr>
      <vt:lpstr>A GUI application running outside of an IDE</vt:lpstr>
      <vt:lpstr>A console application running in the Windows command prompt</vt:lpstr>
      <vt:lpstr>A batch (.bat) file that runs a console application on Windows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13</cp:revision>
  <cp:lastPrinted>2016-01-14T23:03:16Z</cp:lastPrinted>
  <dcterms:created xsi:type="dcterms:W3CDTF">2016-10-24T17:55:21Z</dcterms:created>
  <dcterms:modified xsi:type="dcterms:W3CDTF">2017-06-13T21:48:28Z</dcterms:modified>
</cp:coreProperties>
</file>