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1"/>
  </p:notesMasterIdLst>
  <p:handoutMasterIdLst>
    <p:handoutMasterId r:id="rId32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52" autoAdjust="0"/>
  </p:normalViewPr>
  <p:slideViewPr>
    <p:cSldViewPr>
      <p:cViewPr varScale="1">
        <p:scale>
          <a:sx n="69" d="100"/>
          <a:sy n="69" d="100"/>
        </p:scale>
        <p:origin x="66" y="9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6/8/2017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2017,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885877"/>
              </p:ext>
            </p:extLst>
          </p:nvPr>
        </p:nvGraphicFramePr>
        <p:xfrm>
          <a:off x="921338" y="16002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Document" r:id="rId3" imgW="7301323" imgH="1783407" progId="Word.Document.12">
                  <p:embed/>
                </p:oleObj>
              </mc:Choice>
              <mc:Fallback>
                <p:oleObj name="Document" r:id="rId3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1338" y="16002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GUI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95400"/>
            <a:ext cx="4107815" cy="2400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4704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web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45" y="1295400"/>
            <a:ext cx="6650355" cy="3086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093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mobile app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1255395"/>
            <a:ext cx="2921000" cy="30118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4851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a console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172303"/>
              </p:ext>
            </p:extLst>
          </p:nvPr>
        </p:nvGraphicFramePr>
        <p:xfrm>
          <a:off x="914400" y="1147762"/>
          <a:ext cx="7300912" cy="471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Document" r:id="rId3" imgW="7301323" imgH="4720464" progId="Word.Document.12">
                  <p:embed/>
                </p:oleObj>
              </mc:Choice>
              <mc:Fallback>
                <p:oleObj name="Document" r:id="rId3" imgW="7301323" imgH="47204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7762"/>
                        <a:ext cx="7300912" cy="471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8973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a console application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147714"/>
              </p:ext>
            </p:extLst>
          </p:nvPr>
        </p:nvGraphicFramePr>
        <p:xfrm>
          <a:off x="921544" y="1127398"/>
          <a:ext cx="7300912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Document" r:id="rId3" imgW="7301323" imgH="4950907" progId="Word.Document.12">
                  <p:embed/>
                </p:oleObj>
              </mc:Choice>
              <mc:Fallback>
                <p:oleObj name="Document" r:id="rId3" imgW="7301323" imgH="49509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1544" y="1127398"/>
                        <a:ext cx="7300912" cy="494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533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a console application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149885"/>
              </p:ext>
            </p:extLst>
          </p:nvPr>
        </p:nvGraphicFramePr>
        <p:xfrm>
          <a:off x="928688" y="1219200"/>
          <a:ext cx="7300912" cy="425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Document" r:id="rId3" imgW="7301323" imgH="4259940" progId="Word.Document.12">
                  <p:embed/>
                </p:oleObj>
              </mc:Choice>
              <mc:Fallback>
                <p:oleObj name="Document" r:id="rId3" imgW="7301323" imgH="42599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688" y="1219200"/>
                        <a:ext cx="7300912" cy="4259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2298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Java compiles and interprets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C:\Users\Joel\Documents\MMA Current\Beginning Java with NetBeans\Manuscript\Chapter 01\1-7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1163320"/>
            <a:ext cx="5283200" cy="4780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7586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Popular Java IDEs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295610"/>
              </p:ext>
            </p:extLst>
          </p:nvPr>
        </p:nvGraphicFramePr>
        <p:xfrm>
          <a:off x="914400" y="1143000"/>
          <a:ext cx="7301323" cy="154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Document" r:id="rId3" imgW="7301323" imgH="1546483" progId="Word.Document.12">
                  <p:embed/>
                </p:oleObj>
              </mc:Choice>
              <mc:Fallback>
                <p:oleObj name="Document" r:id="rId3" imgW="7301323" imgH="1546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546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7684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Features provided by most IDEs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950626"/>
              </p:ext>
            </p:extLst>
          </p:nvPr>
        </p:nvGraphicFramePr>
        <p:xfrm>
          <a:off x="921338" y="1139014"/>
          <a:ext cx="7301323" cy="1451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Document" r:id="rId3" imgW="7301323" imgH="1451786" progId="Word.Document.12">
                  <p:embed/>
                </p:oleObj>
              </mc:Choice>
              <mc:Fallback>
                <p:oleObj name="Document" r:id="rId3" imgW="7301323" imgH="14517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1338" y="1139014"/>
                        <a:ext cx="7301323" cy="1451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55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NetBeans with a Java project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815" y="1219200"/>
            <a:ext cx="6610985" cy="4470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505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379755"/>
              </p:ext>
            </p:extLst>
          </p:nvPr>
        </p:nvGraphicFramePr>
        <p:xfrm>
          <a:off x="914400" y="990600"/>
          <a:ext cx="7300912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3" imgW="7301323" imgH="2464291" progId="Word.Document.12">
                  <p:embed/>
                </p:oleObj>
              </mc:Choice>
              <mc:Fallback>
                <p:oleObj name="Document" r:id="rId3" imgW="7301323" imgH="24642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7300912" cy="246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dialog box for opening a project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805" y="1219200"/>
            <a:ext cx="6563995" cy="3403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484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open, close, and delete a project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195086"/>
              </p:ext>
            </p:extLst>
          </p:nvPr>
        </p:nvGraphicFramePr>
        <p:xfrm>
          <a:off x="928277" y="1066800"/>
          <a:ext cx="7301323" cy="475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Document" r:id="rId3" imgW="7301323" imgH="4759712" progId="Word.Document.12">
                  <p:embed/>
                </p:oleObj>
              </mc:Choice>
              <mc:Fallback>
                <p:oleObj name="Document" r:id="rId3" imgW="7301323" imgH="47597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277" y="1066800"/>
                        <a:ext cx="7301323" cy="4759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0323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compile and run a project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06025"/>
              </p:ext>
            </p:extLst>
          </p:nvPr>
        </p:nvGraphicFramePr>
        <p:xfrm>
          <a:off x="928277" y="1066800"/>
          <a:ext cx="7301323" cy="4518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Document" r:id="rId3" imgW="7301323" imgH="4518827" progId="Word.Document.12">
                  <p:embed/>
                </p:oleObj>
              </mc:Choice>
              <mc:Fallback>
                <p:oleObj name="Document" r:id="rId3" imgW="7301323" imgH="45188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277" y="1066800"/>
                        <a:ext cx="7301323" cy="45188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8426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Output window for input and output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90" y="1231900"/>
            <a:ext cx="6404610" cy="4330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669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NetBeans with two open projects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" y="1168400"/>
            <a:ext cx="6385560" cy="431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7086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first dialog box for creating a new project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520" y="1219200"/>
            <a:ext cx="5796280" cy="4013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3428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second dialog box for creating a new project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155" y="1219200"/>
            <a:ext cx="5643245" cy="391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4202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starting source code for a project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010" y="1219200"/>
            <a:ext cx="6498590" cy="4394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7027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editor with a code completion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066800"/>
            <a:ext cx="5511800" cy="49523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2092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editor with an error displayed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375" y="1219200"/>
            <a:ext cx="6423025" cy="4343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156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764961"/>
              </p:ext>
            </p:extLst>
          </p:nvPr>
        </p:nvGraphicFramePr>
        <p:xfrm>
          <a:off x="914400" y="990600"/>
          <a:ext cx="7301323" cy="4521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3" imgW="7301323" imgH="4521708" progId="Word.Document.12">
                  <p:embed/>
                </p:oleObj>
              </mc:Choice>
              <mc:Fallback>
                <p:oleObj name="Document" r:id="rId3" imgW="7301323" imgH="45217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7301323" cy="45217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678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Java timeline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738333"/>
              </p:ext>
            </p:extLst>
          </p:nvPr>
        </p:nvGraphicFramePr>
        <p:xfrm>
          <a:off x="1156877" y="1066800"/>
          <a:ext cx="7301323" cy="4907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3" imgW="7301323" imgH="4907699" progId="Word.Document.12">
                  <p:embed/>
                </p:oleObj>
              </mc:Choice>
              <mc:Fallback>
                <p:oleObj name="Document" r:id="rId3" imgW="7301323" imgH="49076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6877" y="1066800"/>
                        <a:ext cx="7301323" cy="49076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998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Java editions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524957"/>
              </p:ext>
            </p:extLst>
          </p:nvPr>
        </p:nvGraphicFramePr>
        <p:xfrm>
          <a:off x="921338" y="1143000"/>
          <a:ext cx="7301323" cy="1159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" r:id="rId3" imgW="7301323" imgH="1159772" progId="Word.Document.12">
                  <p:embed/>
                </p:oleObj>
              </mc:Choice>
              <mc:Fallback>
                <p:oleObj name="Document" r:id="rId3" imgW="7301323" imgH="11597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1338" y="1143000"/>
                        <a:ext cx="7301323" cy="1159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322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Operating systems that support Java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696417"/>
              </p:ext>
            </p:extLst>
          </p:nvPr>
        </p:nvGraphicFramePr>
        <p:xfrm>
          <a:off x="904875" y="1143000"/>
          <a:ext cx="7301323" cy="3736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Document" r:id="rId3" imgW="7301323" imgH="3736764" progId="Word.Document.12">
                  <p:embed/>
                </p:oleObj>
              </mc:Choice>
              <mc:Fallback>
                <p:oleObj name="Document" r:id="rId3" imgW="7301323" imgH="37367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4875" y="1143000"/>
                        <a:ext cx="7301323" cy="37367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618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Java compared to C++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216681"/>
              </p:ext>
            </p:extLst>
          </p:nvPr>
        </p:nvGraphicFramePr>
        <p:xfrm>
          <a:off x="1233077" y="1143000"/>
          <a:ext cx="7301323" cy="3708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Document" r:id="rId3" imgW="7301323" imgH="3708679" progId="Word.Document.12">
                  <p:embed/>
                </p:oleObj>
              </mc:Choice>
              <mc:Fallback>
                <p:oleObj name="Document" r:id="rId3" imgW="7301323" imgH="37086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3077" y="1143000"/>
                        <a:ext cx="7301323" cy="3708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834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Java compared to C#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158422"/>
              </p:ext>
            </p:extLst>
          </p:nvPr>
        </p:nvGraphicFramePr>
        <p:xfrm>
          <a:off x="1233077" y="1143000"/>
          <a:ext cx="7301323" cy="2540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Document" r:id="rId3" imgW="7301323" imgH="2540265" progId="Word.Document.12">
                  <p:embed/>
                </p:oleObj>
              </mc:Choice>
              <mc:Fallback>
                <p:oleObj name="Document" r:id="rId3" imgW="7301323" imgH="25402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3077" y="1143000"/>
                        <a:ext cx="7301323" cy="2540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7151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console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01-02b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820" y="1295400"/>
            <a:ext cx="6494780" cy="31623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078088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slides_with_titles_logo</Template>
  <TotalTime>31</TotalTime>
  <Words>766</Words>
  <Application>Microsoft Office PowerPoint</Application>
  <PresentationFormat>On-screen Show (4:3)</PresentationFormat>
  <Paragraphs>145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Arial Narrow</vt:lpstr>
      <vt:lpstr>Times New Roman</vt:lpstr>
      <vt:lpstr>Master slides_with_titles_logo</vt:lpstr>
      <vt:lpstr>Document</vt:lpstr>
      <vt:lpstr>Microsoft Word Document</vt:lpstr>
      <vt:lpstr>Chapter 1</vt:lpstr>
      <vt:lpstr>Objectives</vt:lpstr>
      <vt:lpstr>Objectives (cont.)</vt:lpstr>
      <vt:lpstr>Java timeline</vt:lpstr>
      <vt:lpstr>Java editions</vt:lpstr>
      <vt:lpstr>Operating systems that support Java</vt:lpstr>
      <vt:lpstr>Java compared to C++</vt:lpstr>
      <vt:lpstr>Java compared to C#</vt:lpstr>
      <vt:lpstr>A console application</vt:lpstr>
      <vt:lpstr>A GUI application</vt:lpstr>
      <vt:lpstr>A web application</vt:lpstr>
      <vt:lpstr>A mobile app</vt:lpstr>
      <vt:lpstr>The code for a console application</vt:lpstr>
      <vt:lpstr>The code for a console application (cont.)</vt:lpstr>
      <vt:lpstr>The code for a console application (cont.)</vt:lpstr>
      <vt:lpstr>How Java compiles and interprets code</vt:lpstr>
      <vt:lpstr>Popular Java IDEs</vt:lpstr>
      <vt:lpstr>Features provided by most IDEs</vt:lpstr>
      <vt:lpstr>NetBeans with a Java project</vt:lpstr>
      <vt:lpstr>The dialog box for opening a project</vt:lpstr>
      <vt:lpstr>How to open, close, and delete a project</vt:lpstr>
      <vt:lpstr>How to compile and run a project</vt:lpstr>
      <vt:lpstr>The Output window for input and output</vt:lpstr>
      <vt:lpstr>NetBeans with two open projects</vt:lpstr>
      <vt:lpstr>The first dialog box for creating a new project</vt:lpstr>
      <vt:lpstr>The second dialog box for creating a new project</vt:lpstr>
      <vt:lpstr>The starting source code for a project</vt:lpstr>
      <vt:lpstr>The code editor with a code completion list</vt:lpstr>
      <vt:lpstr>The code editor with an error displayed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Murach Books</dc:creator>
  <cp:lastModifiedBy>Murach Books</cp:lastModifiedBy>
  <cp:revision>5</cp:revision>
  <cp:lastPrinted>2016-01-14T23:03:16Z</cp:lastPrinted>
  <dcterms:created xsi:type="dcterms:W3CDTF">2017-06-07T22:44:59Z</dcterms:created>
  <dcterms:modified xsi:type="dcterms:W3CDTF">2017-06-08T16:57:53Z</dcterms:modified>
</cp:coreProperties>
</file>