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401083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Methods for working with string indexes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92413"/>
              </p:ext>
            </p:extLst>
          </p:nvPr>
        </p:nvGraphicFramePr>
        <p:xfrm>
          <a:off x="922338" y="1066800"/>
          <a:ext cx="7301323" cy="1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3" imgW="7301323" imgH="1838497" progId="Word.Document.12">
                  <p:embed/>
                </p:oleObj>
              </mc:Choice>
              <mc:Fallback>
                <p:oleObj name="Document" r:id="rId3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83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09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get the length of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8025"/>
              </p:ext>
            </p:extLst>
          </p:nvPr>
        </p:nvGraphicFramePr>
        <p:xfrm>
          <a:off x="922338" y="1066800"/>
          <a:ext cx="7300912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7301323" imgH="1665665" progId="Word.Document.12">
                  <p:embed/>
                </p:oleObj>
              </mc:Choice>
              <mc:Fallback>
                <p:oleObj name="Document" r:id="rId3" imgW="7301323" imgH="16656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66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15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Get the index values for the two spaces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56970"/>
              </p:ext>
            </p:extLst>
          </p:nvPr>
        </p:nvGraphicFramePr>
        <p:xfrm>
          <a:off x="922338" y="1042987"/>
          <a:ext cx="73009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2005207" progId="Word.Document.12">
                  <p:embed/>
                </p:oleObj>
              </mc:Choice>
              <mc:Fallback>
                <p:oleObj name="Document" r:id="rId3" imgW="7301323" imgH="2005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2987"/>
                        <a:ext cx="7300912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6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Get the index of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42518"/>
              </p:ext>
            </p:extLst>
          </p:nvPr>
        </p:nvGraphicFramePr>
        <p:xfrm>
          <a:off x="922338" y="990600"/>
          <a:ext cx="7300912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3083605" progId="Word.Document.12">
                  <p:embed/>
                </p:oleObj>
              </mc:Choice>
              <mc:Fallback>
                <p:oleObj name="Document" r:id="rId3" imgW="7301323" imgH="30836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77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Methods for modifying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37861"/>
              </p:ext>
            </p:extLst>
          </p:nvPr>
        </p:nvGraphicFramePr>
        <p:xfrm>
          <a:off x="922338" y="10668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29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trims spaces from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80129"/>
              </p:ext>
            </p:extLst>
          </p:nvPr>
        </p:nvGraphicFramePr>
        <p:xfrm>
          <a:off x="922338" y="1042987"/>
          <a:ext cx="73009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2005207" progId="Word.Document.12">
                  <p:embed/>
                </p:oleObj>
              </mc:Choice>
              <mc:Fallback>
                <p:oleObj name="Document" r:id="rId3" imgW="7301323" imgH="2005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2987"/>
                        <a:ext cx="7300912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07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dashes to a credit card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946290"/>
              </p:ext>
            </p:extLst>
          </p:nvPr>
        </p:nvGraphicFramePr>
        <p:xfrm>
          <a:off x="923925" y="1066800"/>
          <a:ext cx="7224713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4468418" progId="Word.Document.12">
                  <p:embed/>
                </p:oleObj>
              </mc:Choice>
              <mc:Fallback>
                <p:oleObj name="Document" r:id="rId3" imgW="7301323" imgH="44684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25" y="1066800"/>
                        <a:ext cx="7224713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349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stores the parts of a name in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47331"/>
              </p:ext>
            </p:extLst>
          </p:nvPr>
        </p:nvGraphicFramePr>
        <p:xfrm>
          <a:off x="922338" y="10668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1157612" progId="Word.Document.12">
                  <p:embed/>
                </p:oleObj>
              </mc:Choice>
              <mc:Fallback>
                <p:oleObj name="Document" r:id="rId3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33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466317"/>
              </p:ext>
            </p:extLst>
          </p:nvPr>
        </p:nvGraphicFramePr>
        <p:xfrm>
          <a:off x="923925" y="1066800"/>
          <a:ext cx="7224713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3227991" progId="Word.Document.12">
                  <p:embed/>
                </p:oleObj>
              </mc:Choice>
              <mc:Fallback>
                <p:oleObj name="Document" r:id="rId3" imgW="7301323" imgH="32279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25" y="1066800"/>
                        <a:ext cx="7224713" cy="318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44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creates a credit card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540925"/>
              </p:ext>
            </p:extLst>
          </p:nvPr>
        </p:nvGraphicFramePr>
        <p:xfrm>
          <a:off x="923925" y="1039813"/>
          <a:ext cx="7224713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3150217" progId="Word.Document.12">
                  <p:embed/>
                </p:oleObj>
              </mc:Choice>
              <mc:Fallback>
                <p:oleObj name="Document" r:id="rId3" imgW="7301323" imgH="31502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25" y="1039813"/>
                        <a:ext cx="7224713" cy="311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49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351683"/>
              </p:ext>
            </p:extLst>
          </p:nvPr>
        </p:nvGraphicFramePr>
        <p:xfrm>
          <a:off x="922338" y="990600"/>
          <a:ext cx="7301323" cy="4635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4635849" progId="Word.Document.12">
                  <p:embed/>
                </p:oleObj>
              </mc:Choice>
              <mc:Fallback>
                <p:oleObj name="Document" r:id="rId3" imgW="7301323" imgH="4635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635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methods of the </a:t>
            </a:r>
            <a:r>
              <a:rPr lang="en-US" dirty="0" err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14071"/>
              </p:ext>
            </p:extLst>
          </p:nvPr>
        </p:nvGraphicFramePr>
        <p:xfrm>
          <a:off x="922338" y="1066800"/>
          <a:ext cx="7301323" cy="275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2758105" progId="Word.Document.12">
                  <p:embed/>
                </p:oleObj>
              </mc:Choice>
              <mc:Fallback>
                <p:oleObj name="Document" r:id="rId3" imgW="7301323" imgH="2758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75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22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dashes to a credit card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48718"/>
              </p:ext>
            </p:extLst>
          </p:nvPr>
        </p:nvGraphicFramePr>
        <p:xfrm>
          <a:off x="922338" y="1054100"/>
          <a:ext cx="7300912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4585440" progId="Word.Document.12">
                  <p:embed/>
                </p:oleObj>
              </mc:Choice>
              <mc:Fallback>
                <p:oleObj name="Document" r:id="rId3" imgW="7301323" imgH="458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4100"/>
                        <a:ext cx="7300912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11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Product Lister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842785"/>
              </p:ext>
            </p:extLst>
          </p:nvPr>
        </p:nvGraphicFramePr>
        <p:xfrm>
          <a:off x="922338" y="1143000"/>
          <a:ext cx="7300912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3" imgW="7301323" imgH="3046878" progId="Word.Document.12">
                  <p:embed/>
                </p:oleObj>
              </mc:Choice>
              <mc:Fallback>
                <p:oleObj name="Document" r:id="rId3" imgW="7301323" imgH="30468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04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909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StringUtil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349536"/>
              </p:ext>
            </p:extLst>
          </p:nvPr>
        </p:nvGraphicFramePr>
        <p:xfrm>
          <a:off x="922338" y="1066800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29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ProductListerApp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68533"/>
              </p:ext>
            </p:extLst>
          </p:nvPr>
        </p:nvGraphicFramePr>
        <p:xfrm>
          <a:off x="922338" y="1081087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81087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ProductListerApp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736451"/>
              </p:ext>
            </p:extLst>
          </p:nvPr>
        </p:nvGraphicFramePr>
        <p:xfrm>
          <a:off x="922338" y="1150938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50938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22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ProductListerApp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947103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169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ProductListerApp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61839"/>
              </p:ext>
            </p:extLst>
          </p:nvPr>
        </p:nvGraphicFramePr>
        <p:xfrm>
          <a:off x="922338" y="1090613"/>
          <a:ext cx="7300912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3" imgW="7301323" imgH="1957678" progId="Word.Document.12">
                  <p:embed/>
                </p:oleObj>
              </mc:Choice>
              <mc:Fallback>
                <p:oleObj name="Document" r:id="rId3" imgW="7301323" imgH="1957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90613"/>
                        <a:ext cx="7300912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35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String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475465"/>
              </p:ext>
            </p:extLst>
          </p:nvPr>
        </p:nvGraphicFramePr>
        <p:xfrm>
          <a:off x="922338" y="1038225"/>
          <a:ext cx="7300912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2696174" progId="Word.Document.12">
                  <p:embed/>
                </p:oleObj>
              </mc:Choice>
              <mc:Fallback>
                <p:oleObj name="Document" r:id="rId3" imgW="7301323" imgH="26961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8225"/>
                        <a:ext cx="7300912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35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join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205718"/>
              </p:ext>
            </p:extLst>
          </p:nvPr>
        </p:nvGraphicFramePr>
        <p:xfrm>
          <a:off x="922338" y="1066800"/>
          <a:ext cx="73009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4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append one string to another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640527"/>
              </p:ext>
            </p:extLst>
          </p:nvPr>
        </p:nvGraphicFramePr>
        <p:xfrm>
          <a:off x="922338" y="1066800"/>
          <a:ext cx="73009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7301323" imgH="2005207" progId="Word.Document.12">
                  <p:embed/>
                </p:oleObj>
              </mc:Choice>
              <mc:Fallback>
                <p:oleObj name="Document" r:id="rId3" imgW="7301323" imgH="2005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30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Methods for comparing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12164"/>
              </p:ext>
            </p:extLst>
          </p:nvPr>
        </p:nvGraphicFramePr>
        <p:xfrm>
          <a:off x="922338" y="10668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59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common mistake when testing for equality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73311"/>
              </p:ext>
            </p:extLst>
          </p:nvPr>
        </p:nvGraphicFramePr>
        <p:xfrm>
          <a:off x="922338" y="1041400"/>
          <a:ext cx="7300912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301323" imgH="2235649" progId="Word.Document.12">
                  <p:embed/>
                </p:oleObj>
              </mc:Choice>
              <mc:Fallback>
                <p:oleObj name="Document" r:id="rId3" imgW="7301323" imgH="2235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1400"/>
                        <a:ext cx="7300912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5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equals() method </a:t>
            </a:r>
            <a:br>
              <a:rPr lang="en-US" dirty="0"/>
            </a:br>
            <a:r>
              <a:rPr lang="en-US" dirty="0"/>
              <a:t>to check for an empty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98924"/>
              </p:ext>
            </p:extLst>
          </p:nvPr>
        </p:nvGraphicFramePr>
        <p:xfrm>
          <a:off x="922338" y="1219200"/>
          <a:ext cx="7300912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7301323" imgH="2356271" progId="Word.Document.12">
                  <p:embed/>
                </p:oleObj>
              </mc:Choice>
              <mc:Fallback>
                <p:oleObj name="Document" r:id="rId3" imgW="7301323" imgH="2356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35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73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startsWith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1057"/>
              </p:ext>
            </p:extLst>
          </p:nvPr>
        </p:nvGraphicFramePr>
        <p:xfrm>
          <a:off x="922338" y="1066800"/>
          <a:ext cx="7300912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7301323" imgH="2235649" progId="Word.Document.12">
                  <p:embed/>
                </p:oleObj>
              </mc:Choice>
              <mc:Fallback>
                <p:oleObj name="Document" r:id="rId3" imgW="7301323" imgH="2235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58038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 13 slides" id="{C744B2BD-DF7A-4782-B717-A992AF80AA78}" vid="{A130A3D1-B1D4-43B8-BCF6-345D10CD47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13 slides</Template>
  <TotalTime>4</TotalTime>
  <Words>724</Words>
  <Application>Microsoft Office PowerPoint</Application>
  <PresentationFormat>On-screen Show (4:3)</PresentationFormat>
  <Paragraphs>135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13</vt:lpstr>
      <vt:lpstr>Objectives</vt:lpstr>
      <vt:lpstr>The String class</vt:lpstr>
      <vt:lpstr>How to join strings</vt:lpstr>
      <vt:lpstr>How to append one string to another</vt:lpstr>
      <vt:lpstr>Methods for comparing strings</vt:lpstr>
      <vt:lpstr>A common mistake when testing for equality</vt:lpstr>
      <vt:lpstr>How to use the equals() method  to check for an empty string</vt:lpstr>
      <vt:lpstr>How to use the startsWith() method</vt:lpstr>
      <vt:lpstr>Methods for working with string indexes</vt:lpstr>
      <vt:lpstr>How to get the length of a string</vt:lpstr>
      <vt:lpstr>Get the index values for the two spaces</vt:lpstr>
      <vt:lpstr>Get the index of a string</vt:lpstr>
      <vt:lpstr>Methods for modifying strings</vt:lpstr>
      <vt:lpstr>Code that trims spaces from a string</vt:lpstr>
      <vt:lpstr>Code that adds dashes to a credit card number</vt:lpstr>
      <vt:lpstr>Code that stores the parts of a name in an array</vt:lpstr>
      <vt:lpstr>The StringBuilder class</vt:lpstr>
      <vt:lpstr>Code that creates a credit card number</vt:lpstr>
      <vt:lpstr>More methods of the StringBuilder class</vt:lpstr>
      <vt:lpstr>Code that adds dashes to a credit card number</vt:lpstr>
      <vt:lpstr>The console for the Product Lister application</vt:lpstr>
      <vt:lpstr>The StringUtil class</vt:lpstr>
      <vt:lpstr>The ProductListerApp class</vt:lpstr>
      <vt:lpstr>The ProductListerApp class (cont.)</vt:lpstr>
      <vt:lpstr>The ProductListerApp class (cont.)</vt:lpstr>
      <vt:lpstr>The ProductListerApp class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Maria Spera</dc:creator>
  <cp:lastModifiedBy>Anne Boehm</cp:lastModifiedBy>
  <cp:revision>2</cp:revision>
  <cp:lastPrinted>2016-01-14T23:03:16Z</cp:lastPrinted>
  <dcterms:created xsi:type="dcterms:W3CDTF">2017-06-12T21:42:52Z</dcterms:created>
  <dcterms:modified xsi:type="dcterms:W3CDTF">2017-06-13T22:48:45Z</dcterms:modified>
</cp:coreProperties>
</file>