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8"/>
  </p:notesMasterIdLst>
  <p:handoutMasterIdLst>
    <p:handoutMasterId r:id="rId29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963964"/>
              </p:ext>
            </p:extLst>
          </p:nvPr>
        </p:nvGraphicFramePr>
        <p:xfrm>
          <a:off x="921338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338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gets the parts of a date/time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211335"/>
              </p:ext>
            </p:extLst>
          </p:nvPr>
        </p:nvGraphicFramePr>
        <p:xfrm>
          <a:off x="922338" y="1109663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9663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05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Methods for comparing dates and times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55047"/>
              </p:ext>
            </p:extLst>
          </p:nvPr>
        </p:nvGraphicFramePr>
        <p:xfrm>
          <a:off x="928277" y="1138152"/>
          <a:ext cx="7301323" cy="9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3" imgW="7301323" imgH="919248" progId="Word.Document.12">
                  <p:embed/>
                </p:oleObj>
              </mc:Choice>
              <mc:Fallback>
                <p:oleObj name="Document" r:id="rId3" imgW="7301323" imgH="919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138152"/>
                        <a:ext cx="7301323" cy="9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2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the </a:t>
            </a:r>
            <a:r>
              <a:rPr lang="en-US" dirty="0" err="1"/>
              <a:t>isBefore</a:t>
            </a:r>
            <a:r>
              <a:rPr lang="en-US" dirty="0"/>
              <a:t>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417774"/>
              </p:ext>
            </p:extLst>
          </p:nvPr>
        </p:nvGraphicFramePr>
        <p:xfrm>
          <a:off x="922338" y="1066800"/>
          <a:ext cx="7300912" cy="361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cument" r:id="rId3" imgW="7301323" imgH="3616862" progId="Word.Document.12">
                  <p:embed/>
                </p:oleObj>
              </mc:Choice>
              <mc:Fallback>
                <p:oleObj name="Document" r:id="rId3" imgW="7301323" imgH="3616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61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03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the </a:t>
            </a:r>
            <a:r>
              <a:rPr lang="en-US" dirty="0" err="1"/>
              <a:t>compareTo</a:t>
            </a:r>
            <a:r>
              <a:rPr lang="en-US" dirty="0"/>
              <a:t>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785333"/>
              </p:ext>
            </p:extLst>
          </p:nvPr>
        </p:nvGraphicFramePr>
        <p:xfrm>
          <a:off x="922338" y="10668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9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Methods for adjusting dates and times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382050"/>
              </p:ext>
            </p:extLst>
          </p:nvPr>
        </p:nvGraphicFramePr>
        <p:xfrm>
          <a:off x="922338" y="1133303"/>
          <a:ext cx="7301323" cy="183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r:id="rId3" imgW="7301323" imgH="1838497" progId="Word.Document.12">
                  <p:embed/>
                </p:oleObj>
              </mc:Choice>
              <mc:Fallback>
                <p:oleObj name="Document" r:id="rId3" imgW="7301323" imgH="183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33303"/>
                        <a:ext cx="7301323" cy="1838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144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example that changes the day of the month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103550"/>
              </p:ext>
            </p:extLst>
          </p:nvPr>
        </p:nvGraphicFramePr>
        <p:xfrm>
          <a:off x="925513" y="1069975"/>
          <a:ext cx="7251700" cy="44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3" imgW="7301323" imgH="4464818" progId="Word.Document.12">
                  <p:embed/>
                </p:oleObj>
              </mc:Choice>
              <mc:Fallback>
                <p:oleObj name="Document" r:id="rId3" imgW="7301323" imgH="44648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513" y="1069975"/>
                        <a:ext cx="7251700" cy="442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43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Methods for adding or subtracting 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225863"/>
              </p:ext>
            </p:extLst>
          </p:nvPr>
        </p:nvGraphicFramePr>
        <p:xfrm>
          <a:off x="922338" y="1066800"/>
          <a:ext cx="7301323" cy="273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3" imgW="7301323" imgH="2730380" progId="Word.Document.12">
                  <p:embed/>
                </p:oleObj>
              </mc:Choice>
              <mc:Fallback>
                <p:oleObj name="Document" r:id="rId3" imgW="7301323" imgH="27303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730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8254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modifies the current date/time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189987"/>
              </p:ext>
            </p:extLst>
          </p:nvPr>
        </p:nvGraphicFramePr>
        <p:xfrm>
          <a:off x="922338" y="1050925"/>
          <a:ext cx="7300912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ocument" r:id="rId3" imgW="7301323" imgH="2835879" progId="Word.Document.12">
                  <p:embed/>
                </p:oleObj>
              </mc:Choice>
              <mc:Fallback>
                <p:oleObj name="Document" r:id="rId3" imgW="7301323" imgH="2835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50925"/>
                        <a:ext cx="7300912" cy="283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85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 shortcut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15990"/>
              </p:ext>
            </p:extLst>
          </p:nvPr>
        </p:nvGraphicFramePr>
        <p:xfrm>
          <a:off x="922338" y="1066800"/>
          <a:ext cx="7300912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Document" r:id="rId3" imgW="7301323" imgH="2929496" progId="Word.Document.12">
                  <p:embed/>
                </p:oleObj>
              </mc:Choice>
              <mc:Fallback>
                <p:oleObj name="Document" r:id="rId3" imgW="7301323" imgH="29294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92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013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Methods for calculating the time </a:t>
            </a:r>
            <a:br>
              <a:rPr lang="en-US" dirty="0"/>
            </a:br>
            <a:r>
              <a:rPr lang="en-US" dirty="0"/>
              <a:t>between two dates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782038"/>
              </p:ext>
            </p:extLst>
          </p:nvPr>
        </p:nvGraphicFramePr>
        <p:xfrm>
          <a:off x="922338" y="1219200"/>
          <a:ext cx="7300912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3" imgW="7301323" imgH="2081541" progId="Word.Document.12">
                  <p:embed/>
                </p:oleObj>
              </mc:Choice>
              <mc:Fallback>
                <p:oleObj name="Document" r:id="rId3" imgW="7301323" imgH="20815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20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97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54815"/>
              </p:ext>
            </p:extLst>
          </p:nvPr>
        </p:nvGraphicFramePr>
        <p:xfrm>
          <a:off x="965264" y="942975"/>
          <a:ext cx="7300912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3" imgW="7301323" imgH="4343835" progId="Word.Document.12">
                  <p:embed/>
                </p:oleObj>
              </mc:Choice>
              <mc:Fallback>
                <p:oleObj name="Document" r:id="rId3" imgW="7301323" imgH="4343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264" y="942975"/>
                        <a:ext cx="7300912" cy="408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for formatting dates and times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68901"/>
              </p:ext>
            </p:extLst>
          </p:nvPr>
        </p:nvGraphicFramePr>
        <p:xfrm>
          <a:off x="922338" y="1066800"/>
          <a:ext cx="73009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3" imgW="7301323" imgH="1084519" progId="Word.Document.12">
                  <p:embed/>
                </p:oleObj>
              </mc:Choice>
              <mc:Fallback>
                <p:oleObj name="Document" r:id="rId3" imgW="7301323" imgH="10845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236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DateTimeFormatter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044036"/>
              </p:ext>
            </p:extLst>
          </p:nvPr>
        </p:nvGraphicFramePr>
        <p:xfrm>
          <a:off x="922338" y="1066800"/>
          <a:ext cx="7301323" cy="242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3" imgW="7301323" imgH="2421443" progId="Word.Document.12">
                  <p:embed/>
                </p:oleObj>
              </mc:Choice>
              <mc:Fallback>
                <p:oleObj name="Document" r:id="rId3" imgW="7301323" imgH="2421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421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9494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Constants of the </a:t>
            </a:r>
            <a:r>
              <a:rPr lang="en-US" dirty="0" err="1"/>
              <a:t>FormatStyle</a:t>
            </a:r>
            <a:r>
              <a:rPr lang="en-US" dirty="0"/>
              <a:t> enumeration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312542"/>
              </p:ext>
            </p:extLst>
          </p:nvPr>
        </p:nvGraphicFramePr>
        <p:xfrm>
          <a:off x="922338" y="1066800"/>
          <a:ext cx="7301323" cy="384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3" imgW="7301323" imgH="3846224" progId="Word.Document.12">
                  <p:embed/>
                </p:oleObj>
              </mc:Choice>
              <mc:Fallback>
                <p:oleObj name="Document" r:id="rId3" imgW="7301323" imgH="38462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84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565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the same style for date and 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696382"/>
              </p:ext>
            </p:extLst>
          </p:nvPr>
        </p:nvGraphicFramePr>
        <p:xfrm>
          <a:off x="922338" y="1066800"/>
          <a:ext cx="7300912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ocument" r:id="rId3" imgW="7301323" imgH="2926256" progId="Word.Document.12">
                  <p:embed/>
                </p:oleObj>
              </mc:Choice>
              <mc:Fallback>
                <p:oleObj name="Document" r:id="rId3" imgW="7301323" imgH="29262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470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Invoice class that includes a date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775122"/>
              </p:ext>
            </p:extLst>
          </p:nvPr>
        </p:nvGraphicFramePr>
        <p:xfrm>
          <a:off x="922338" y="1074738"/>
          <a:ext cx="7300912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3" imgW="7301323" imgH="4259940" progId="Word.Document.12">
                  <p:embed/>
                </p:oleObj>
              </mc:Choice>
              <mc:Fallback>
                <p:oleObj name="Document" r:id="rId3" imgW="7301323" imgH="4259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74738"/>
                        <a:ext cx="7300912" cy="425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495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Invoice class that includes a date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989758"/>
              </p:ext>
            </p:extLst>
          </p:nvPr>
        </p:nvGraphicFramePr>
        <p:xfrm>
          <a:off x="922338" y="1066800"/>
          <a:ext cx="7300912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3" imgW="7301323" imgH="3799416" progId="Word.Document.12">
                  <p:embed/>
                </p:oleObj>
              </mc:Choice>
              <mc:Fallback>
                <p:oleObj name="Document" r:id="rId3" imgW="7301323" imgH="379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17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Invoice class that includes a date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394342"/>
              </p:ext>
            </p:extLst>
          </p:nvPr>
        </p:nvGraphicFramePr>
        <p:xfrm>
          <a:off x="922338" y="10699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99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33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date/time API prior to Java 8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96440"/>
              </p:ext>
            </p:extLst>
          </p:nvPr>
        </p:nvGraphicFramePr>
        <p:xfrm>
          <a:off x="922338" y="1038673"/>
          <a:ext cx="7301323" cy="3533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3" imgW="7301323" imgH="3533327" progId="Word.Document.12">
                  <p:embed/>
                </p:oleObj>
              </mc:Choice>
              <mc:Fallback>
                <p:oleObj name="Document" r:id="rId3" imgW="7301323" imgH="35333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8673"/>
                        <a:ext cx="7301323" cy="3533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592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date/time API with Java 8 and later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78710"/>
              </p:ext>
            </p:extLst>
          </p:nvPr>
        </p:nvGraphicFramePr>
        <p:xfrm>
          <a:off x="922338" y="1066800"/>
          <a:ext cx="7301323" cy="322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7301323" imgH="3226911" progId="Word.Document.12">
                  <p:embed/>
                </p:oleObj>
              </mc:Choice>
              <mc:Fallback>
                <p:oleObj name="Document" r:id="rId3" imgW="7301323" imgH="32269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226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72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java.time</a:t>
            </a:r>
            <a:r>
              <a:rPr lang="en-US" dirty="0"/>
              <a:t> package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279514"/>
              </p:ext>
            </p:extLst>
          </p:nvPr>
        </p:nvGraphicFramePr>
        <p:xfrm>
          <a:off x="921338" y="1066800"/>
          <a:ext cx="7301323" cy="242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3" imgW="7301323" imgH="2421443" progId="Word.Document.12">
                  <p:embed/>
                </p:oleObj>
              </mc:Choice>
              <mc:Fallback>
                <p:oleObj name="Document" r:id="rId3" imgW="7301323" imgH="2421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338" y="1066800"/>
                        <a:ext cx="7301323" cy="2421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77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Static methods of the local date/time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26833"/>
              </p:ext>
            </p:extLst>
          </p:nvPr>
        </p:nvGraphicFramePr>
        <p:xfrm>
          <a:off x="922338" y="1066800"/>
          <a:ext cx="7301323" cy="9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3" imgW="7301323" imgH="919248" progId="Word.Document.12">
                  <p:embed/>
                </p:oleObj>
              </mc:Choice>
              <mc:Fallback>
                <p:oleObj name="Document" r:id="rId3" imgW="7301323" imgH="919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9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51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creates date/time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911962"/>
              </p:ext>
            </p:extLst>
          </p:nvPr>
        </p:nvGraphicFramePr>
        <p:xfrm>
          <a:off x="922338" y="1108075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8075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93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creates date/time objects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631927"/>
              </p:ext>
            </p:extLst>
          </p:nvPr>
        </p:nvGraphicFramePr>
        <p:xfrm>
          <a:off x="922338" y="1143000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3" imgW="7301323" imgH="1387694" progId="Word.Document.12">
                  <p:embed/>
                </p:oleObj>
              </mc:Choice>
              <mc:Fallback>
                <p:oleObj name="Document" r:id="rId3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38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Methods for getting parts of date and time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516115"/>
              </p:ext>
            </p:extLst>
          </p:nvPr>
        </p:nvGraphicFramePr>
        <p:xfrm>
          <a:off x="922338" y="1066800"/>
          <a:ext cx="7301323" cy="306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3" imgW="7301323" imgH="3064521" progId="Word.Document.12">
                  <p:embed/>
                </p:oleObj>
              </mc:Choice>
              <mc:Fallback>
                <p:oleObj name="Document" r:id="rId3" imgW="7301323" imgH="30645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064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31113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712</Words>
  <Application>Microsoft Office PowerPoint</Application>
  <PresentationFormat>On-screen Show (4:3)</PresentationFormat>
  <Paragraphs>130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14</vt:lpstr>
      <vt:lpstr>Objectives</vt:lpstr>
      <vt:lpstr>The date/time API prior to Java 8</vt:lpstr>
      <vt:lpstr>The date/time API with Java 8 and later</vt:lpstr>
      <vt:lpstr>The java.time package</vt:lpstr>
      <vt:lpstr>Static methods of the local date/time classes</vt:lpstr>
      <vt:lpstr>Code that creates date/time objects</vt:lpstr>
      <vt:lpstr>Code that creates date/time objects (cont.)</vt:lpstr>
      <vt:lpstr>Methods for getting parts of date and time objects</vt:lpstr>
      <vt:lpstr>Code that gets the parts of a date/time object</vt:lpstr>
      <vt:lpstr>Methods for comparing dates and times</vt:lpstr>
      <vt:lpstr>Code that uses the isBefore() method</vt:lpstr>
      <vt:lpstr>Code that uses the compareTo() method</vt:lpstr>
      <vt:lpstr>Methods for adjusting dates and times</vt:lpstr>
      <vt:lpstr>An example that changes the day of the month</vt:lpstr>
      <vt:lpstr>Methods for adding or subtracting time</vt:lpstr>
      <vt:lpstr>Code that modifies the current date/time</vt:lpstr>
      <vt:lpstr>Example shortcut methods</vt:lpstr>
      <vt:lpstr>Methods for calculating the time  between two dates</vt:lpstr>
      <vt:lpstr>A class for formatting dates and times</vt:lpstr>
      <vt:lpstr>The DateTimeFormatter class</vt:lpstr>
      <vt:lpstr>Constants of the FormatStyle enumeration</vt:lpstr>
      <vt:lpstr>Code that uses the same style for date and time</vt:lpstr>
      <vt:lpstr>An Invoice class that includes a date</vt:lpstr>
      <vt:lpstr>An Invoice class that includes a date (cont.)</vt:lpstr>
      <vt:lpstr>An Invoice class that includes a date (cont.)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14</cp:revision>
  <cp:lastPrinted>2016-01-14T23:03:16Z</cp:lastPrinted>
  <dcterms:created xsi:type="dcterms:W3CDTF">2016-10-24T17:55:21Z</dcterms:created>
  <dcterms:modified xsi:type="dcterms:W3CDTF">2017-06-13T22:56:04Z</dcterms:modified>
</cp:coreProperties>
</file>