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3" r:id="rId6"/>
    <p:sldId id="547" r:id="rId7"/>
    <p:sldId id="550" r:id="rId8"/>
    <p:sldId id="546" r:id="rId9"/>
    <p:sldId id="539" r:id="rId10"/>
    <p:sldId id="536" r:id="rId11"/>
    <p:sldId id="554" r:id="rId12"/>
    <p:sldId id="555" r:id="rId13"/>
    <p:sldId id="556" r:id="rId14"/>
    <p:sldId id="551" r:id="rId15"/>
    <p:sldId id="552" r:id="rId16"/>
    <p:sldId id="553" r:id="rId17"/>
    <p:sldId id="549" r:id="rId18"/>
    <p:sldId id="531" r:id="rId19"/>
    <p:sldId id="5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5E88C-A467-4A23-A50D-C8C7D5BD6559}" v="39" dt="2024-12-28T02:23:58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Prathap Kumaran" userId="ebbb7daeb83c6287" providerId="LiveId" clId="{EF65E88C-A467-4A23-A50D-C8C7D5BD6559}"/>
    <pc:docChg chg="custSel addSld delSld modSld sldOrd">
      <pc:chgData name="Kenneth Prathap Kumaran" userId="ebbb7daeb83c6287" providerId="LiveId" clId="{EF65E88C-A467-4A23-A50D-C8C7D5BD6559}" dt="2024-12-28T02:24:34.974" v="196" actId="14100"/>
      <pc:docMkLst>
        <pc:docMk/>
      </pc:docMkLst>
      <pc:sldChg chg="modSp mod">
        <pc:chgData name="Kenneth Prathap Kumaran" userId="ebbb7daeb83c6287" providerId="LiveId" clId="{EF65E88C-A467-4A23-A50D-C8C7D5BD6559}" dt="2024-12-27T14:10:44.922" v="146" actId="20577"/>
        <pc:sldMkLst>
          <pc:docMk/>
          <pc:sldMk cId="3548027083" sldId="531"/>
        </pc:sldMkLst>
        <pc:graphicFrameChg chg="modGraphic">
          <ac:chgData name="Kenneth Prathap Kumaran" userId="ebbb7daeb83c6287" providerId="LiveId" clId="{EF65E88C-A467-4A23-A50D-C8C7D5BD6559}" dt="2024-12-27T14:10:44.922" v="146" actId="20577"/>
          <ac:graphicFrameMkLst>
            <pc:docMk/>
            <pc:sldMk cId="3548027083" sldId="531"/>
            <ac:graphicFrameMk id="12" creationId="{30ECE526-FE97-0FD2-9050-287F0D3BB828}"/>
          </ac:graphicFrameMkLst>
        </pc:graphicFrameChg>
      </pc:sldChg>
      <pc:sldChg chg="addSp delSp modSp mod">
        <pc:chgData name="Kenneth Prathap Kumaran" userId="ebbb7daeb83c6287" providerId="LiveId" clId="{EF65E88C-A467-4A23-A50D-C8C7D5BD6559}" dt="2024-12-27T14:08:37.252" v="133"/>
        <pc:sldMkLst>
          <pc:docMk/>
          <pc:sldMk cId="1208724409" sldId="536"/>
        </pc:sldMkLst>
        <pc:spChg chg="add del mod">
          <ac:chgData name="Kenneth Prathap Kumaran" userId="ebbb7daeb83c6287" providerId="LiveId" clId="{EF65E88C-A467-4A23-A50D-C8C7D5BD6559}" dt="2024-12-27T14:05:30.457" v="110" actId="3680"/>
          <ac:spMkLst>
            <pc:docMk/>
            <pc:sldMk cId="1208724409" sldId="536"/>
            <ac:spMk id="4" creationId="{D81D70CB-C493-AF36-2F34-9ADA48DBDF05}"/>
          </ac:spMkLst>
        </pc:spChg>
        <pc:spChg chg="add del mod">
          <ac:chgData name="Kenneth Prathap Kumaran" userId="ebbb7daeb83c6287" providerId="LiveId" clId="{EF65E88C-A467-4A23-A50D-C8C7D5BD6559}" dt="2024-12-27T14:05:45.475" v="113" actId="3680"/>
          <ac:spMkLst>
            <pc:docMk/>
            <pc:sldMk cId="1208724409" sldId="536"/>
            <ac:spMk id="7" creationId="{D7302E64-6FBF-21DA-7D9A-E3AD7B7D4BDD}"/>
          </ac:spMkLst>
        </pc:spChg>
        <pc:graphicFrameChg chg="add del mod ord modGraphic">
          <ac:chgData name="Kenneth Prathap Kumaran" userId="ebbb7daeb83c6287" providerId="LiveId" clId="{EF65E88C-A467-4A23-A50D-C8C7D5BD6559}" dt="2024-12-27T14:05:42.362" v="112" actId="21"/>
          <ac:graphicFrameMkLst>
            <pc:docMk/>
            <pc:sldMk cId="1208724409" sldId="536"/>
            <ac:graphicFrameMk id="5" creationId="{84EE7F11-1E0B-2ED8-C740-3C02B6F03C41}"/>
          </ac:graphicFrameMkLst>
        </pc:graphicFrameChg>
        <pc:graphicFrameChg chg="add mod ord modGraphic">
          <ac:chgData name="Kenneth Prathap Kumaran" userId="ebbb7daeb83c6287" providerId="LiveId" clId="{EF65E88C-A467-4A23-A50D-C8C7D5BD6559}" dt="2024-12-27T14:08:37.252" v="133"/>
          <ac:graphicFrameMkLst>
            <pc:docMk/>
            <pc:sldMk cId="1208724409" sldId="536"/>
            <ac:graphicFrameMk id="8" creationId="{57C420C4-4AD8-39B5-853F-8A731A606135}"/>
          </ac:graphicFrameMkLst>
        </pc:graphicFrameChg>
        <pc:graphicFrameChg chg="del mod modGraphic">
          <ac:chgData name="Kenneth Prathap Kumaran" userId="ebbb7daeb83c6287" providerId="LiveId" clId="{EF65E88C-A467-4A23-A50D-C8C7D5BD6559}" dt="2024-12-27T14:05:21.798" v="109" actId="21"/>
          <ac:graphicFrameMkLst>
            <pc:docMk/>
            <pc:sldMk cId="1208724409" sldId="536"/>
            <ac:graphicFrameMk id="20" creationId="{9FFC6154-08CD-8F6F-ADB3-6B849A269C33}"/>
          </ac:graphicFrameMkLst>
        </pc:graphicFrameChg>
      </pc:sldChg>
      <pc:sldChg chg="new del ord">
        <pc:chgData name="Kenneth Prathap Kumaran" userId="ebbb7daeb83c6287" providerId="LiveId" clId="{EF65E88C-A467-4A23-A50D-C8C7D5BD6559}" dt="2024-12-27T13:54:41.329" v="10" actId="2696"/>
        <pc:sldMkLst>
          <pc:docMk/>
          <pc:sldMk cId="888257560" sldId="551"/>
        </pc:sldMkLst>
      </pc:sldChg>
      <pc:sldChg chg="delSp modSp new mod ord">
        <pc:chgData name="Kenneth Prathap Kumaran" userId="ebbb7daeb83c6287" providerId="LiveId" clId="{EF65E88C-A467-4A23-A50D-C8C7D5BD6559}" dt="2024-12-27T14:09:57.673" v="142" actId="20577"/>
        <pc:sldMkLst>
          <pc:docMk/>
          <pc:sldMk cId="1426153970" sldId="551"/>
        </pc:sldMkLst>
        <pc:spChg chg="del">
          <ac:chgData name="Kenneth Prathap Kumaran" userId="ebbb7daeb83c6287" providerId="LiveId" clId="{EF65E88C-A467-4A23-A50D-C8C7D5BD6559}" dt="2024-12-27T13:56:11.245" v="51" actId="21"/>
          <ac:spMkLst>
            <pc:docMk/>
            <pc:sldMk cId="1426153970" sldId="551"/>
            <ac:spMk id="2" creationId="{E715E839-7DB1-6A9C-97C8-B364209ECFF3}"/>
          </ac:spMkLst>
        </pc:spChg>
        <pc:spChg chg="del">
          <ac:chgData name="Kenneth Prathap Kumaran" userId="ebbb7daeb83c6287" providerId="LiveId" clId="{EF65E88C-A467-4A23-A50D-C8C7D5BD6559}" dt="2024-12-27T13:56:04.364" v="50" actId="21"/>
          <ac:spMkLst>
            <pc:docMk/>
            <pc:sldMk cId="1426153970" sldId="551"/>
            <ac:spMk id="3" creationId="{91E81311-DD37-71E9-D4BB-DE2B4F6419AF}"/>
          </ac:spMkLst>
        </pc:spChg>
        <pc:spChg chg="mod">
          <ac:chgData name="Kenneth Prathap Kumaran" userId="ebbb7daeb83c6287" providerId="LiveId" clId="{EF65E88C-A467-4A23-A50D-C8C7D5BD6559}" dt="2024-12-27T13:55:31.132" v="48" actId="20577"/>
          <ac:spMkLst>
            <pc:docMk/>
            <pc:sldMk cId="1426153970" sldId="551"/>
            <ac:spMk id="4" creationId="{6F779594-50FE-518C-DEBF-821D6F6B848F}"/>
          </ac:spMkLst>
        </pc:spChg>
        <pc:spChg chg="mod">
          <ac:chgData name="Kenneth Prathap Kumaran" userId="ebbb7daeb83c6287" providerId="LiveId" clId="{EF65E88C-A467-4A23-A50D-C8C7D5BD6559}" dt="2024-12-27T14:09:57.673" v="142" actId="20577"/>
          <ac:spMkLst>
            <pc:docMk/>
            <pc:sldMk cId="1426153970" sldId="551"/>
            <ac:spMk id="5" creationId="{11D209D0-33A8-E7FF-91AB-95A15A3A159F}"/>
          </ac:spMkLst>
        </pc:spChg>
      </pc:sldChg>
      <pc:sldChg chg="delSp modSp new mod">
        <pc:chgData name="Kenneth Prathap Kumaran" userId="ebbb7daeb83c6287" providerId="LiveId" clId="{EF65E88C-A467-4A23-A50D-C8C7D5BD6559}" dt="2024-12-27T13:59:05.650" v="84" actId="20577"/>
        <pc:sldMkLst>
          <pc:docMk/>
          <pc:sldMk cId="2626095090" sldId="552"/>
        </pc:sldMkLst>
        <pc:spChg chg="del">
          <ac:chgData name="Kenneth Prathap Kumaran" userId="ebbb7daeb83c6287" providerId="LiveId" clId="{EF65E88C-A467-4A23-A50D-C8C7D5BD6559}" dt="2024-12-27T13:56:57.534" v="57" actId="21"/>
          <ac:spMkLst>
            <pc:docMk/>
            <pc:sldMk cId="2626095090" sldId="552"/>
            <ac:spMk id="2" creationId="{E9EF3F33-B89F-ABC5-A852-A2B4FDC8012C}"/>
          </ac:spMkLst>
        </pc:spChg>
        <pc:spChg chg="del">
          <ac:chgData name="Kenneth Prathap Kumaran" userId="ebbb7daeb83c6287" providerId="LiveId" clId="{EF65E88C-A467-4A23-A50D-C8C7D5BD6559}" dt="2024-12-27T13:56:50.981" v="56" actId="21"/>
          <ac:spMkLst>
            <pc:docMk/>
            <pc:sldMk cId="2626095090" sldId="552"/>
            <ac:spMk id="3" creationId="{B4E1912B-4D20-5FDE-EA91-6C30C2D1BDE7}"/>
          </ac:spMkLst>
        </pc:spChg>
        <pc:spChg chg="del">
          <ac:chgData name="Kenneth Prathap Kumaran" userId="ebbb7daeb83c6287" providerId="LiveId" clId="{EF65E88C-A467-4A23-A50D-C8C7D5BD6559}" dt="2024-12-27T13:56:42.378" v="54" actId="21"/>
          <ac:spMkLst>
            <pc:docMk/>
            <pc:sldMk cId="2626095090" sldId="552"/>
            <ac:spMk id="4" creationId="{94B7E1EA-E234-6821-838A-06F857514D03}"/>
          </ac:spMkLst>
        </pc:spChg>
        <pc:spChg chg="mod">
          <ac:chgData name="Kenneth Prathap Kumaran" userId="ebbb7daeb83c6287" providerId="LiveId" clId="{EF65E88C-A467-4A23-A50D-C8C7D5BD6559}" dt="2024-12-27T13:59:05.650" v="84" actId="20577"/>
          <ac:spMkLst>
            <pc:docMk/>
            <pc:sldMk cId="2626095090" sldId="552"/>
            <ac:spMk id="5" creationId="{2BDF8B67-C911-8F01-6C5D-CC3B7DE4B07B}"/>
          </ac:spMkLst>
        </pc:spChg>
      </pc:sldChg>
      <pc:sldChg chg="delSp modSp new mod">
        <pc:chgData name="Kenneth Prathap Kumaran" userId="ebbb7daeb83c6287" providerId="LiveId" clId="{EF65E88C-A467-4A23-A50D-C8C7D5BD6559}" dt="2024-12-27T14:01:45.167" v="106" actId="20577"/>
        <pc:sldMkLst>
          <pc:docMk/>
          <pc:sldMk cId="129776341" sldId="553"/>
        </pc:sldMkLst>
        <pc:spChg chg="del">
          <ac:chgData name="Kenneth Prathap Kumaran" userId="ebbb7daeb83c6287" providerId="LiveId" clId="{EF65E88C-A467-4A23-A50D-C8C7D5BD6559}" dt="2024-12-27T14:00:04.924" v="86" actId="21"/>
          <ac:spMkLst>
            <pc:docMk/>
            <pc:sldMk cId="129776341" sldId="553"/>
            <ac:spMk id="2" creationId="{A88BC44A-A923-D05E-8F0C-88CD162143F0}"/>
          </ac:spMkLst>
        </pc:spChg>
        <pc:spChg chg="del">
          <ac:chgData name="Kenneth Prathap Kumaran" userId="ebbb7daeb83c6287" providerId="LiveId" clId="{EF65E88C-A467-4A23-A50D-C8C7D5BD6559}" dt="2024-12-27T14:00:10.448" v="87" actId="21"/>
          <ac:spMkLst>
            <pc:docMk/>
            <pc:sldMk cId="129776341" sldId="553"/>
            <ac:spMk id="3" creationId="{8C56BB4F-10C9-2550-F767-36761ACA3536}"/>
          </ac:spMkLst>
        </pc:spChg>
        <pc:spChg chg="del">
          <ac:chgData name="Kenneth Prathap Kumaran" userId="ebbb7daeb83c6287" providerId="LiveId" clId="{EF65E88C-A467-4A23-A50D-C8C7D5BD6559}" dt="2024-12-27T14:00:13.985" v="88" actId="21"/>
          <ac:spMkLst>
            <pc:docMk/>
            <pc:sldMk cId="129776341" sldId="553"/>
            <ac:spMk id="4" creationId="{3F738522-54FC-1008-15F3-5B1A0FD72922}"/>
          </ac:spMkLst>
        </pc:spChg>
        <pc:spChg chg="mod">
          <ac:chgData name="Kenneth Prathap Kumaran" userId="ebbb7daeb83c6287" providerId="LiveId" clId="{EF65E88C-A467-4A23-A50D-C8C7D5BD6559}" dt="2024-12-27T14:01:45.167" v="106" actId="20577"/>
          <ac:spMkLst>
            <pc:docMk/>
            <pc:sldMk cId="129776341" sldId="553"/>
            <ac:spMk id="5" creationId="{E3C2C5D0-5BFA-E95F-3B35-F5D281D142AE}"/>
          </ac:spMkLst>
        </pc:spChg>
      </pc:sldChg>
      <pc:sldChg chg="addSp delSp modSp new mod">
        <pc:chgData name="Kenneth Prathap Kumaran" userId="ebbb7daeb83c6287" providerId="LiveId" clId="{EF65E88C-A467-4A23-A50D-C8C7D5BD6559}" dt="2024-12-28T02:19:42.129" v="169" actId="1076"/>
        <pc:sldMkLst>
          <pc:docMk/>
          <pc:sldMk cId="2227068393" sldId="554"/>
        </pc:sldMkLst>
        <pc:spChg chg="mod">
          <ac:chgData name="Kenneth Prathap Kumaran" userId="ebbb7daeb83c6287" providerId="LiveId" clId="{EF65E88C-A467-4A23-A50D-C8C7D5BD6559}" dt="2024-12-28T02:19:18.590" v="163" actId="20577"/>
          <ac:spMkLst>
            <pc:docMk/>
            <pc:sldMk cId="2227068393" sldId="554"/>
            <ac:spMk id="2" creationId="{9B9A0EE8-0761-1E7E-F0BF-D3B6B8BEDCAF}"/>
          </ac:spMkLst>
        </pc:spChg>
        <pc:spChg chg="del">
          <ac:chgData name="Kenneth Prathap Kumaran" userId="ebbb7daeb83c6287" providerId="LiveId" clId="{EF65E88C-A467-4A23-A50D-C8C7D5BD6559}" dt="2024-12-28T02:18:50.446" v="150" actId="931"/>
          <ac:spMkLst>
            <pc:docMk/>
            <pc:sldMk cId="2227068393" sldId="554"/>
            <ac:spMk id="3" creationId="{7574BB4E-F34D-AC3D-E0FB-FBF721133817}"/>
          </ac:spMkLst>
        </pc:spChg>
        <pc:spChg chg="del">
          <ac:chgData name="Kenneth Prathap Kumaran" userId="ebbb7daeb83c6287" providerId="LiveId" clId="{EF65E88C-A467-4A23-A50D-C8C7D5BD6559}" dt="2024-12-28T02:18:30.740" v="148" actId="21"/>
          <ac:spMkLst>
            <pc:docMk/>
            <pc:sldMk cId="2227068393" sldId="554"/>
            <ac:spMk id="4" creationId="{155E4D2B-EAAA-443F-64BE-F57C8D492F38}"/>
          </ac:spMkLst>
        </pc:spChg>
        <pc:spChg chg="del">
          <ac:chgData name="Kenneth Prathap Kumaran" userId="ebbb7daeb83c6287" providerId="LiveId" clId="{EF65E88C-A467-4A23-A50D-C8C7D5BD6559}" dt="2024-12-28T02:18:39.384" v="149" actId="21"/>
          <ac:spMkLst>
            <pc:docMk/>
            <pc:sldMk cId="2227068393" sldId="554"/>
            <ac:spMk id="5" creationId="{4311D149-F79A-D1FE-195F-258E7F8ED128}"/>
          </ac:spMkLst>
        </pc:spChg>
        <pc:picChg chg="add mod">
          <ac:chgData name="Kenneth Prathap Kumaran" userId="ebbb7daeb83c6287" providerId="LiveId" clId="{EF65E88C-A467-4A23-A50D-C8C7D5BD6559}" dt="2024-12-28T02:19:42.129" v="169" actId="1076"/>
          <ac:picMkLst>
            <pc:docMk/>
            <pc:sldMk cId="2227068393" sldId="554"/>
            <ac:picMk id="7" creationId="{81B74EFB-B205-037A-3D69-1711AB57F46D}"/>
          </ac:picMkLst>
        </pc:picChg>
      </pc:sldChg>
      <pc:sldChg chg="addSp delSp modSp new mod">
        <pc:chgData name="Kenneth Prathap Kumaran" userId="ebbb7daeb83c6287" providerId="LiveId" clId="{EF65E88C-A467-4A23-A50D-C8C7D5BD6559}" dt="2024-12-28T02:21:12.376" v="175" actId="14100"/>
        <pc:sldMkLst>
          <pc:docMk/>
          <pc:sldMk cId="1807708951" sldId="555"/>
        </pc:sldMkLst>
        <pc:spChg chg="del">
          <ac:chgData name="Kenneth Prathap Kumaran" userId="ebbb7daeb83c6287" providerId="LiveId" clId="{EF65E88C-A467-4A23-A50D-C8C7D5BD6559}" dt="2024-12-28T02:20:55.670" v="173" actId="931"/>
          <ac:spMkLst>
            <pc:docMk/>
            <pc:sldMk cId="1807708951" sldId="555"/>
            <ac:spMk id="3" creationId="{ABF6F029-E183-FB05-0342-2D4EEB620663}"/>
          </ac:spMkLst>
        </pc:spChg>
        <pc:spChg chg="del">
          <ac:chgData name="Kenneth Prathap Kumaran" userId="ebbb7daeb83c6287" providerId="LiveId" clId="{EF65E88C-A467-4A23-A50D-C8C7D5BD6559}" dt="2024-12-28T02:20:08.686" v="171" actId="21"/>
          <ac:spMkLst>
            <pc:docMk/>
            <pc:sldMk cId="1807708951" sldId="555"/>
            <ac:spMk id="4" creationId="{45A508D3-2EEF-AABB-6BE3-3B9C669250A7}"/>
          </ac:spMkLst>
        </pc:spChg>
        <pc:spChg chg="del">
          <ac:chgData name="Kenneth Prathap Kumaran" userId="ebbb7daeb83c6287" providerId="LiveId" clId="{EF65E88C-A467-4A23-A50D-C8C7D5BD6559}" dt="2024-12-28T02:20:33.501" v="172" actId="21"/>
          <ac:spMkLst>
            <pc:docMk/>
            <pc:sldMk cId="1807708951" sldId="555"/>
            <ac:spMk id="5" creationId="{EB8ECC56-8BDF-C967-5BF0-4F420F2B258A}"/>
          </ac:spMkLst>
        </pc:spChg>
        <pc:picChg chg="add mod">
          <ac:chgData name="Kenneth Prathap Kumaran" userId="ebbb7daeb83c6287" providerId="LiveId" clId="{EF65E88C-A467-4A23-A50D-C8C7D5BD6559}" dt="2024-12-28T02:21:12.376" v="175" actId="14100"/>
          <ac:picMkLst>
            <pc:docMk/>
            <pc:sldMk cId="1807708951" sldId="555"/>
            <ac:picMk id="7" creationId="{0A4CB3F3-A7E5-EFB5-DB90-1FBA3C8EA1C0}"/>
          </ac:picMkLst>
        </pc:picChg>
      </pc:sldChg>
      <pc:sldChg chg="addSp delSp modSp new mod">
        <pc:chgData name="Kenneth Prathap Kumaran" userId="ebbb7daeb83c6287" providerId="LiveId" clId="{EF65E88C-A467-4A23-A50D-C8C7D5BD6559}" dt="2024-12-28T02:24:34.974" v="196" actId="14100"/>
        <pc:sldMkLst>
          <pc:docMk/>
          <pc:sldMk cId="3121781533" sldId="556"/>
        </pc:sldMkLst>
        <pc:spChg chg="mod">
          <ac:chgData name="Kenneth Prathap Kumaran" userId="ebbb7daeb83c6287" providerId="LiveId" clId="{EF65E88C-A467-4A23-A50D-C8C7D5BD6559}" dt="2024-12-28T02:24:09.293" v="195" actId="20577"/>
          <ac:spMkLst>
            <pc:docMk/>
            <pc:sldMk cId="3121781533" sldId="556"/>
            <ac:spMk id="2" creationId="{E7D3E115-95DA-C530-E140-65D4D56F64AB}"/>
          </ac:spMkLst>
        </pc:spChg>
        <pc:spChg chg="del">
          <ac:chgData name="Kenneth Prathap Kumaran" userId="ebbb7daeb83c6287" providerId="LiveId" clId="{EF65E88C-A467-4A23-A50D-C8C7D5BD6559}" dt="2024-12-28T02:23:58.288" v="179" actId="931"/>
          <ac:spMkLst>
            <pc:docMk/>
            <pc:sldMk cId="3121781533" sldId="556"/>
            <ac:spMk id="3" creationId="{7738FCD9-011A-AC9E-75C6-4033C865B6B6}"/>
          </ac:spMkLst>
        </pc:spChg>
        <pc:spChg chg="del">
          <ac:chgData name="Kenneth Prathap Kumaran" userId="ebbb7daeb83c6287" providerId="LiveId" clId="{EF65E88C-A467-4A23-A50D-C8C7D5BD6559}" dt="2024-12-28T02:23:42.017" v="177" actId="21"/>
          <ac:spMkLst>
            <pc:docMk/>
            <pc:sldMk cId="3121781533" sldId="556"/>
            <ac:spMk id="4" creationId="{1A367F69-27F5-8A17-51EF-3758EE0E9B1A}"/>
          </ac:spMkLst>
        </pc:spChg>
        <pc:spChg chg="del">
          <ac:chgData name="Kenneth Prathap Kumaran" userId="ebbb7daeb83c6287" providerId="LiveId" clId="{EF65E88C-A467-4A23-A50D-C8C7D5BD6559}" dt="2024-12-28T02:23:47.194" v="178" actId="21"/>
          <ac:spMkLst>
            <pc:docMk/>
            <pc:sldMk cId="3121781533" sldId="556"/>
            <ac:spMk id="5" creationId="{ACBD4866-0763-9673-80A4-3B0C6BEE5CBA}"/>
          </ac:spMkLst>
        </pc:spChg>
        <pc:picChg chg="add mod">
          <ac:chgData name="Kenneth Prathap Kumaran" userId="ebbb7daeb83c6287" providerId="LiveId" clId="{EF65E88C-A467-4A23-A50D-C8C7D5BD6559}" dt="2024-12-28T02:24:34.974" v="196" actId="14100"/>
          <ac:picMkLst>
            <pc:docMk/>
            <pc:sldMk cId="3121781533" sldId="556"/>
            <ac:picMk id="7" creationId="{0DD77116-05F5-9237-24B0-E2106C47DA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collector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E115-95DA-C530-E140-65D4D56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output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D77116-05F5-9237-24B0-E2106C47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4" y="2613892"/>
            <a:ext cx="9011330" cy="2746229"/>
          </a:xfrm>
        </p:spPr>
      </p:pic>
    </p:spTree>
    <p:extLst>
      <p:ext uri="{BB962C8B-B14F-4D97-AF65-F5344CB8AC3E}">
        <p14:creationId xmlns:p14="http://schemas.microsoft.com/office/powerpoint/2010/main" val="312178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79594-50FE-518C-DEBF-821D6F6B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 for data collector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D209D0-33A8-E7FF-91AB-95A15A3A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Survey and Questionnaire Tools</a:t>
            </a:r>
          </a:p>
          <a:p>
            <a:pPr marL="0" indent="0">
              <a:buNone/>
            </a:pPr>
            <a:r>
              <a:rPr lang="en-IN" b="1" dirty="0"/>
              <a:t>1.Google Forms</a:t>
            </a:r>
            <a:r>
              <a:rPr lang="en-IN" dirty="0"/>
              <a:t>: Easy-to-use tool for creating online surveys and questionnaires.</a:t>
            </a:r>
          </a:p>
          <a:p>
            <a:pPr marL="0" indent="0">
              <a:buNone/>
            </a:pPr>
            <a:r>
              <a:rPr lang="en-IN" b="1" dirty="0"/>
              <a:t>2.SurveyMonkey</a:t>
            </a:r>
            <a:r>
              <a:rPr lang="en-IN" dirty="0"/>
              <a:t>: Popular platform for designing and distributing surveys.</a:t>
            </a:r>
          </a:p>
          <a:p>
            <a:pPr marL="0" indent="0">
              <a:buNone/>
            </a:pPr>
            <a:r>
              <a:rPr lang="en-IN" b="1" dirty="0"/>
              <a:t>3.Typeform</a:t>
            </a:r>
            <a:r>
              <a:rPr lang="en-IN" dirty="0"/>
              <a:t>: User-friendly tool for creating interactive and engaging surveys.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15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F8B67-C911-8F01-6C5D-CC3B7DE4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706" y="272143"/>
            <a:ext cx="6422136" cy="3282696"/>
          </a:xfrm>
        </p:spPr>
        <p:txBody>
          <a:bodyPr/>
          <a:lstStyle/>
          <a:p>
            <a:r>
              <a:rPr lang="en-GB" b="1" dirty="0"/>
              <a:t>Interview and Focus Group Tools</a:t>
            </a:r>
          </a:p>
          <a:p>
            <a:pPr marL="0" indent="0">
              <a:buNone/>
            </a:pPr>
            <a:r>
              <a:rPr lang="en-GB" b="1" dirty="0"/>
              <a:t>1.Zoom</a:t>
            </a:r>
            <a:r>
              <a:rPr lang="en-GB" dirty="0"/>
              <a:t>: Widely used platform for conducting virtual interviews and focus groups.</a:t>
            </a:r>
          </a:p>
          <a:p>
            <a:pPr marL="0" indent="0">
              <a:buNone/>
            </a:pPr>
            <a:r>
              <a:rPr lang="en-GB" b="1" dirty="0"/>
              <a:t>2.Microsoft Teams</a:t>
            </a:r>
            <a:r>
              <a:rPr lang="en-GB" dirty="0"/>
              <a:t>: Suitable for remote interviews and group discussions.</a:t>
            </a:r>
          </a:p>
          <a:p>
            <a:r>
              <a:rPr lang="en-GB" b="1" dirty="0"/>
              <a:t>Observation Tools</a:t>
            </a:r>
          </a:p>
          <a:p>
            <a:pPr marL="0" indent="0">
              <a:buNone/>
            </a:pPr>
            <a:r>
              <a:rPr lang="en-GB" b="1" dirty="0"/>
              <a:t>1.Field Notes</a:t>
            </a:r>
            <a:r>
              <a:rPr lang="en-GB" dirty="0"/>
              <a:t>: Manual recording of observations during fieldwork.</a:t>
            </a:r>
          </a:p>
          <a:p>
            <a:pPr marL="0" indent="0">
              <a:buNone/>
            </a:pPr>
            <a:r>
              <a:rPr lang="en-GB" b="1" dirty="0"/>
              <a:t>2.Noldus Observer</a:t>
            </a:r>
            <a:r>
              <a:rPr lang="en-GB" dirty="0"/>
              <a:t>: Software for systematic observation and behaviour analysis.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09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2C5D0-5BFA-E95F-3B35-F5D281D1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1" y="0"/>
            <a:ext cx="6422136" cy="3282696"/>
          </a:xfrm>
        </p:spPr>
        <p:txBody>
          <a:bodyPr/>
          <a:lstStyle/>
          <a:p>
            <a:r>
              <a:rPr lang="en-IN" b="1" dirty="0"/>
              <a:t>Data Storage and Management Tools</a:t>
            </a:r>
          </a:p>
          <a:p>
            <a:pPr marL="0" indent="0">
              <a:buNone/>
            </a:pPr>
            <a:r>
              <a:rPr lang="en-IN" b="1" dirty="0"/>
              <a:t>1.Databases</a:t>
            </a:r>
            <a:r>
              <a:rPr lang="en-IN" dirty="0"/>
              <a:t>: Systems for storing and managing large datasets (e.g., MySQL, PostgreSQL).</a:t>
            </a:r>
          </a:p>
          <a:p>
            <a:pPr marL="0" indent="0">
              <a:buNone/>
            </a:pPr>
            <a:r>
              <a:rPr lang="en-IN" b="1" dirty="0"/>
              <a:t>2.Cloud Storage</a:t>
            </a:r>
            <a:r>
              <a:rPr lang="en-IN" dirty="0"/>
              <a:t>: Platforms for storing data in the cloud (e.g., Google Drive, Dropbox).</a:t>
            </a:r>
          </a:p>
          <a:p>
            <a:r>
              <a:rPr lang="en-IN" b="1" dirty="0"/>
              <a:t>Online Research Tools</a:t>
            </a:r>
          </a:p>
          <a:p>
            <a:pPr marL="0" indent="0">
              <a:buNone/>
            </a:pPr>
            <a:r>
              <a:rPr lang="en-IN" b="1" dirty="0"/>
              <a:t>1.Scraper Tools</a:t>
            </a:r>
            <a:r>
              <a:rPr lang="en-IN" dirty="0"/>
              <a:t>: Software for extracting data from websites (e.g., Beautiful Soup, Scrapy).</a:t>
            </a:r>
          </a:p>
          <a:p>
            <a:pPr marL="0" indent="0">
              <a:buNone/>
            </a:pPr>
            <a:r>
              <a:rPr lang="en-IN" b="1" dirty="0"/>
              <a:t>2.Social Media Analytics</a:t>
            </a:r>
            <a:r>
              <a:rPr lang="en-IN" dirty="0"/>
              <a:t>: Tools for collecting and analyzing data from social media platforms (e.g., Hootsuite, Sprout Social).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7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2B25-2CA3-906A-38EC-2B777A076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any publication targeted</a:t>
            </a:r>
            <a:br>
              <a:rPr lang="en-GB" sz="4800" dirty="0"/>
            </a:br>
            <a:r>
              <a:rPr lang="en-GB" sz="4800" dirty="0"/>
              <a:t>yes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17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Team members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0ECE526-FE97-0FD2-9050-287F0D3BB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48880"/>
              </p:ext>
            </p:extLst>
          </p:nvPr>
        </p:nvGraphicFramePr>
        <p:xfrm>
          <a:off x="1536700" y="2212975"/>
          <a:ext cx="6421438" cy="2291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10719">
                  <a:extLst>
                    <a:ext uri="{9D8B030D-6E8A-4147-A177-3AD203B41FA5}">
                      <a16:colId xmlns:a16="http://schemas.microsoft.com/office/drawing/2014/main" val="1328089731"/>
                    </a:ext>
                  </a:extLst>
                </a:gridCol>
                <a:gridCol w="3210719">
                  <a:extLst>
                    <a:ext uri="{9D8B030D-6E8A-4147-A177-3AD203B41FA5}">
                      <a16:colId xmlns:a16="http://schemas.microsoft.com/office/drawing/2014/main" val="137350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ROLL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8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D.Keerthisri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241901047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K.Kenneth Prathap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241901048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R.Kritheshwaran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241901049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3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8901"/>
            <a:ext cx="7735824" cy="1069848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473414"/>
            <a:ext cx="7735824" cy="1966831"/>
          </a:xfrm>
        </p:spPr>
        <p:txBody>
          <a:bodyPr/>
          <a:lstStyle/>
          <a:p>
            <a:r>
              <a:rPr lang="en-IN" dirty="0"/>
              <a:t>Effective data collection i</a:t>
            </a:r>
            <a:r>
              <a:rPr lang="en-GB" dirty="0"/>
              <a:t>s the</a:t>
            </a:r>
            <a:r>
              <a:rPr lang="en-IN" dirty="0"/>
              <a:t> backbone of informed decision</a:t>
            </a:r>
            <a:r>
              <a:rPr lang="en-GB" dirty="0"/>
              <a:t>-</a:t>
            </a:r>
            <a:r>
              <a:rPr lang="en-IN" dirty="0"/>
              <a:t>making in various industries. A Data Collector play</a:t>
            </a:r>
            <a:r>
              <a:rPr lang="en-GB" dirty="0"/>
              <a:t>s</a:t>
            </a:r>
            <a:r>
              <a:rPr lang="en-IN" dirty="0"/>
              <a:t> </a:t>
            </a:r>
            <a:r>
              <a:rPr lang="en-GB" dirty="0"/>
              <a:t>a</a:t>
            </a:r>
            <a:r>
              <a:rPr lang="en-IN" dirty="0"/>
              <a:t> crucial role in </a:t>
            </a:r>
            <a:r>
              <a:rPr lang="en-GB" dirty="0"/>
              <a:t>in gathering, recording, and maintaining accurate and reliable data. This paper outlines the key responsibilities, skills, and tools required for a Data Collector to excel in their role. It also highlights the challenges faced by Data Collectors and provides best practices for ensuring high-quality data collection. By understanding the importance of accurate data collection and the role of a Data Collector, organizations can make informed decisions and drive business success.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1D343-5F60-250A-8B8E-5AF6F299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735" y="411480"/>
            <a:ext cx="8878824" cy="1069848"/>
          </a:xfrm>
        </p:spPr>
        <p:txBody>
          <a:bodyPr/>
          <a:lstStyle/>
          <a:p>
            <a:r>
              <a:rPr lang="en-GB" dirty="0"/>
              <a:t>Key features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3980D-69AF-8337-73D4-23C84A4C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581477"/>
            <a:ext cx="6422136" cy="3282696"/>
          </a:xfrm>
        </p:spPr>
        <p:txBody>
          <a:bodyPr/>
          <a:lstStyle/>
          <a:p>
            <a:r>
              <a:rPr lang="en-GB" b="1" dirty="0"/>
              <a:t>Data Entry and Management</a:t>
            </a:r>
          </a:p>
          <a:p>
            <a:r>
              <a:rPr lang="en-GB" dirty="0"/>
              <a:t>Data Validation and Quality Control</a:t>
            </a:r>
          </a:p>
          <a:p>
            <a:r>
              <a:rPr lang="en-IN" dirty="0"/>
              <a:t>Security and Privacy</a:t>
            </a:r>
            <a:endParaRPr lang="en-GB" dirty="0"/>
          </a:p>
          <a:p>
            <a:r>
              <a:rPr lang="en-IN" dirty="0"/>
              <a:t>User-Friendly Interface</a:t>
            </a:r>
          </a:p>
          <a:p>
            <a:r>
              <a:rPr lang="en-IN" dirty="0"/>
              <a:t>Data Analysis and Reporting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5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1040-0843-5AC0-D955-615693B4D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20E3-A80B-C482-DC54-A7F331B1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7" y="3592148"/>
            <a:ext cx="7068312" cy="758952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This paper provides a comprehensive review of recent developments in the field of big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It discusses the challenges of handling large volumes of data and the</a:t>
            </a:r>
            <a:r>
              <a:rPr lang="en-US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lang="en-US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used to manage and analyze it, such as Hadoop, MapReduce, and NoSQL.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The paper also explores applications of big data in various fields like healthcare, smart cities, and finance.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77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44" y="870605"/>
            <a:ext cx="8878824" cy="1069848"/>
          </a:xfrm>
        </p:spPr>
        <p:txBody>
          <a:bodyPr/>
          <a:lstStyle/>
          <a:p>
            <a:r>
              <a:rPr lang="en-US" dirty="0"/>
              <a:t>Existing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7302" y="3236975"/>
            <a:ext cx="2501628" cy="2980943"/>
          </a:xfrm>
        </p:spPr>
        <p:txBody>
          <a:bodyPr/>
          <a:lstStyle/>
          <a:p>
            <a:r>
              <a:rPr lang="en-GB" sz="1800" dirty="0"/>
              <a:t>Collecting data on student performance, learning outcomes, and feedback on teaching methods.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7096" y="2432911"/>
            <a:ext cx="2103120" cy="704088"/>
          </a:xfrm>
        </p:spPr>
        <p:txBody>
          <a:bodyPr/>
          <a:lstStyle/>
          <a:p>
            <a:r>
              <a:rPr lang="en-IN" b="1" dirty="0"/>
              <a:t>Environmental Studies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76240" y="3236976"/>
            <a:ext cx="2093976" cy="2980944"/>
          </a:xfrm>
        </p:spPr>
        <p:txBody>
          <a:bodyPr/>
          <a:lstStyle/>
          <a:p>
            <a:r>
              <a:rPr lang="en-GB" sz="1800" dirty="0"/>
              <a:t>Gathering data on environmental conditions, wildlife populations, and ecological changes through fieldwork.</a:t>
            </a:r>
            <a:endParaRPr lang="en-US" sz="1800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3345" y="2434230"/>
            <a:ext cx="2533851" cy="702769"/>
          </a:xfrm>
        </p:spPr>
        <p:txBody>
          <a:bodyPr/>
          <a:lstStyle/>
          <a:p>
            <a:r>
              <a:rPr lang="en-IN" dirty="0"/>
              <a:t>Business and Finance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77525" y="3236975"/>
            <a:ext cx="2533851" cy="2980944"/>
          </a:xfrm>
        </p:spPr>
        <p:txBody>
          <a:bodyPr/>
          <a:lstStyle/>
          <a:p>
            <a:r>
              <a:rPr lang="en-GB" sz="1800" dirty="0"/>
              <a:t>Collecting data on consumer behavior, market trends, and competitive analysis.</a:t>
            </a:r>
            <a:endParaRPr lang="en-US" sz="18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1B5C333-C4C1-5065-0D35-E30AABBFE0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67302" y="2434229"/>
            <a:ext cx="2496666" cy="702770"/>
          </a:xfrm>
        </p:spPr>
        <p:txBody>
          <a:bodyPr/>
          <a:lstStyle/>
          <a:p>
            <a:r>
              <a:rPr lang="en-IN" sz="1800" dirty="0"/>
              <a:t>Education and Academic Research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 from Existing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235" y="2249424"/>
            <a:ext cx="2953512" cy="493776"/>
          </a:xfrm>
        </p:spPr>
        <p:txBody>
          <a:bodyPr/>
          <a:lstStyle/>
          <a:p>
            <a:r>
              <a:rPr lang="en-GB" dirty="0"/>
              <a:t>Advanced Analytics and AI Integration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235" y="3060833"/>
            <a:ext cx="2953512" cy="2578608"/>
          </a:xfrm>
        </p:spPr>
        <p:txBody>
          <a:bodyPr/>
          <a:lstStyle/>
          <a:p>
            <a:r>
              <a:rPr lang="en-GB" dirty="0"/>
              <a:t>Collecting data on student performance, learning outcomes, and feedback on teaching methods.</a:t>
            </a:r>
          </a:p>
          <a:p>
            <a:r>
              <a:rPr lang="en-GB" dirty="0"/>
              <a:t>Gathering data for various academic research projects, including surveys, interviews, and experiments.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Multi-Modal Data Collection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9244" y="2983832"/>
            <a:ext cx="2953512" cy="2578608"/>
          </a:xfrm>
        </p:spPr>
        <p:txBody>
          <a:bodyPr/>
          <a:lstStyle/>
          <a:p>
            <a:r>
              <a:rPr lang="en-GB" dirty="0"/>
              <a:t>While existing data collectors may focus on a single type of data (e.g., text or numerical), a deviation could involve supporting </a:t>
            </a:r>
            <a:r>
              <a:rPr lang="en-GB" b="1" dirty="0"/>
              <a:t>multi-modal data collection</a:t>
            </a:r>
            <a:r>
              <a:rPr lang="en-GB" dirty="0"/>
              <a:t>, including images, videos, audio, and sensor data, providing a richer dataset for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Mobile and Remote Access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991051"/>
            <a:ext cx="3068680" cy="2578608"/>
          </a:xfrm>
        </p:spPr>
        <p:txBody>
          <a:bodyPr/>
          <a:lstStyle/>
          <a:p>
            <a:r>
              <a:rPr lang="en-GB" dirty="0"/>
              <a:t>Many data collection systems are designed for desktop use. A deviation could involve creating </a:t>
            </a:r>
            <a:r>
              <a:rPr lang="en-GB" b="1" dirty="0"/>
              <a:t>mobile-friendly data collectors</a:t>
            </a:r>
            <a:r>
              <a:rPr lang="en-GB" dirty="0"/>
              <a:t> that allow users to collect and analyze data on the go. This is particularly useful in field research, remote monitoring, and mobile surveys.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modules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C420C4-4AD8-39B5-853F-8A731A606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362413"/>
              </p:ext>
            </p:extLst>
          </p:nvPr>
        </p:nvGraphicFramePr>
        <p:xfrm>
          <a:off x="1014413" y="2212974"/>
          <a:ext cx="10333035" cy="292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607">
                  <a:extLst>
                    <a:ext uri="{9D8B030D-6E8A-4147-A177-3AD203B41FA5}">
                      <a16:colId xmlns:a16="http://schemas.microsoft.com/office/drawing/2014/main" val="3399644624"/>
                    </a:ext>
                  </a:extLst>
                </a:gridCol>
                <a:gridCol w="2078809">
                  <a:extLst>
                    <a:ext uri="{9D8B030D-6E8A-4147-A177-3AD203B41FA5}">
                      <a16:colId xmlns:a16="http://schemas.microsoft.com/office/drawing/2014/main" val="1203477076"/>
                    </a:ext>
                  </a:extLst>
                </a:gridCol>
                <a:gridCol w="2054405">
                  <a:extLst>
                    <a:ext uri="{9D8B030D-6E8A-4147-A177-3AD203B41FA5}">
                      <a16:colId xmlns:a16="http://schemas.microsoft.com/office/drawing/2014/main" val="2863791536"/>
                    </a:ext>
                  </a:extLst>
                </a:gridCol>
                <a:gridCol w="2066607">
                  <a:extLst>
                    <a:ext uri="{9D8B030D-6E8A-4147-A177-3AD203B41FA5}">
                      <a16:colId xmlns:a16="http://schemas.microsoft.com/office/drawing/2014/main" val="1088021629"/>
                    </a:ext>
                  </a:extLst>
                </a:gridCol>
                <a:gridCol w="2066607">
                  <a:extLst>
                    <a:ext uri="{9D8B030D-6E8A-4147-A177-3AD203B41FA5}">
                      <a16:colId xmlns:a16="http://schemas.microsoft.com/office/drawing/2014/main" val="3838053033"/>
                    </a:ext>
                  </a:extLst>
                </a:gridCol>
              </a:tblGrid>
              <a:tr h="118495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Data Structure Definition Module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Data Input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Data Output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Memory Management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Main Program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9077"/>
                  </a:ext>
                </a:extLst>
              </a:tr>
              <a:tr h="1184956">
                <a:tc>
                  <a:txBody>
                    <a:bodyPr/>
                    <a:lstStyle/>
                    <a:p>
                      <a:r>
                        <a:rPr lang="en-GB" dirty="0"/>
                        <a:t>Define a structure to store user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Prompt the user to enter their details and store the input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Display the collected user data.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Allocate and free memory for user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 function to execute the program and orchestrate the data collection and display.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60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EE8-0761-1E7E-F0BF-D3B6B8BE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snippet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B74EFB-B205-037A-3D69-1711AB57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144" y="1880181"/>
            <a:ext cx="8741227" cy="4483721"/>
          </a:xfrm>
        </p:spPr>
      </p:pic>
    </p:spTree>
    <p:extLst>
      <p:ext uri="{BB962C8B-B14F-4D97-AF65-F5344CB8AC3E}">
        <p14:creationId xmlns:p14="http://schemas.microsoft.com/office/powerpoint/2010/main" val="222706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3A2D-40AC-D09B-17B2-D6C53B81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4CB3F3-A7E5-EFB5-DB90-1FBA3C8EA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829" y="2212975"/>
            <a:ext cx="8648037" cy="3970111"/>
          </a:xfrm>
        </p:spPr>
      </p:pic>
    </p:spTree>
    <p:extLst>
      <p:ext uri="{BB962C8B-B14F-4D97-AF65-F5344CB8AC3E}">
        <p14:creationId xmlns:p14="http://schemas.microsoft.com/office/powerpoint/2010/main" val="180770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151</TotalTime>
  <Words>690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Segoe UI Light</vt:lpstr>
      <vt:lpstr>Tw Cen MT</vt:lpstr>
      <vt:lpstr>Office Theme</vt:lpstr>
      <vt:lpstr>DATA collector</vt:lpstr>
      <vt:lpstr>Abstract</vt:lpstr>
      <vt:lpstr>Key features</vt:lpstr>
      <vt:lpstr>Literature survey</vt:lpstr>
      <vt:lpstr>Existing applications</vt:lpstr>
      <vt:lpstr>Deviation from Existing applications</vt:lpstr>
      <vt:lpstr>modules</vt:lpstr>
      <vt:lpstr>Code snippet</vt:lpstr>
      <vt:lpstr>PowerPoint Presentation</vt:lpstr>
      <vt:lpstr>Sample output</vt:lpstr>
      <vt:lpstr>Tools used for data collector</vt:lpstr>
      <vt:lpstr>PowerPoint Presentation</vt:lpstr>
      <vt:lpstr>PowerPoint Presentation</vt:lpstr>
      <vt:lpstr>any publication targeted yes</vt:lpstr>
      <vt:lpstr>Team members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Prathap Kumaran</dc:creator>
  <cp:lastModifiedBy>Kenneth Prathap Kumaran</cp:lastModifiedBy>
  <cp:revision>2</cp:revision>
  <dcterms:created xsi:type="dcterms:W3CDTF">2024-12-23T16:02:15Z</dcterms:created>
  <dcterms:modified xsi:type="dcterms:W3CDTF">2024-12-28T02:24:45Z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