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F5CA-A919-49C2-9B27-A6147C32177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66F7-856C-44F5-98FB-33414E02AC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Rimorin</dc:creator>
  <cp:lastModifiedBy>Kenneth Rimorin</cp:lastModifiedBy>
  <cp:revision>18</cp:revision>
  <dcterms:created xsi:type="dcterms:W3CDTF">2020-03-12T02:33:28Z</dcterms:created>
  <dcterms:modified xsi:type="dcterms:W3CDTF">2020-03-12T07:41:20Z</dcterms:modified>
</cp:coreProperties>
</file>