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53BD-ABFA-4279-8633-68F0EAAB8A0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E621-4EEA-4B29-8666-39A8E7BD93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jects\KennethPortfolio\ppt\images\slid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33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projects\KennethPortfolio\ppt\images\slide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5"/>
            <a:ext cx="9144000" cy="7033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projects\KennethPortfolio\ppt\images\slide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7"/>
            <a:ext cx="9144000" cy="7033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s\KennethPortfolio\ppt\images\sli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jects\KennethPortfolio\ppt\images\slid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6"/>
            <a:ext cx="9144000" cy="7033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jects\KennethPortfolio\ppt\images\slid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6"/>
            <a:ext cx="9144000" cy="7033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s\KennethPortfolio\ppt\images\slid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6"/>
            <a:ext cx="9144000" cy="7033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s\KennethPortfolio\ppt\images\slid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7"/>
            <a:ext cx="9144000" cy="7033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projects\KennethPortfolio\ppt\images\slide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3151"/>
            <a:ext cx="9144000" cy="6951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projects\KennethPortfolio\ppt\images\slide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7"/>
            <a:ext cx="9144000" cy="70338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projects\KennethPortfolio\ppt\images\slide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5846"/>
            <a:ext cx="9144000" cy="7033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Rimorin</dc:creator>
  <cp:lastModifiedBy>Kenneth Rimorin</cp:lastModifiedBy>
  <cp:revision>18</cp:revision>
  <dcterms:created xsi:type="dcterms:W3CDTF">2019-12-18T10:33:58Z</dcterms:created>
  <dcterms:modified xsi:type="dcterms:W3CDTF">2019-12-18T22:53:33Z</dcterms:modified>
</cp:coreProperties>
</file>