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306" r:id="rId18"/>
    <p:sldId id="308" r:id="rId19"/>
    <p:sldId id="307" r:id="rId20"/>
    <p:sldId id="283" r:id="rId21"/>
    <p:sldId id="299" r:id="rId22"/>
    <p:sldId id="301" r:id="rId23"/>
    <p:sldId id="304" r:id="rId24"/>
    <p:sldId id="303" r:id="rId2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37497" y="0"/>
            <a:ext cx="2606675" cy="1229995"/>
          </a:xfrm>
          <a:custGeom>
            <a:avLst/>
            <a:gdLst/>
            <a:ahLst/>
            <a:cxnLst/>
            <a:rect l="l" t="t" r="r" b="b"/>
            <a:pathLst>
              <a:path w="2606675" h="1229995">
                <a:moveTo>
                  <a:pt x="2606502" y="0"/>
                </a:moveTo>
                <a:lnTo>
                  <a:pt x="405973" y="0"/>
                </a:lnTo>
                <a:lnTo>
                  <a:pt x="356200" y="24603"/>
                </a:lnTo>
                <a:lnTo>
                  <a:pt x="306872" y="49651"/>
                </a:lnTo>
                <a:lnTo>
                  <a:pt x="258703" y="75272"/>
                </a:lnTo>
                <a:lnTo>
                  <a:pt x="212405" y="101589"/>
                </a:lnTo>
                <a:lnTo>
                  <a:pt x="168689" y="128730"/>
                </a:lnTo>
                <a:lnTo>
                  <a:pt x="128270" y="156819"/>
                </a:lnTo>
                <a:lnTo>
                  <a:pt x="91858" y="185983"/>
                </a:lnTo>
                <a:lnTo>
                  <a:pt x="60167" y="216347"/>
                </a:lnTo>
                <a:lnTo>
                  <a:pt x="33909" y="248036"/>
                </a:lnTo>
                <a:lnTo>
                  <a:pt x="13797" y="281177"/>
                </a:lnTo>
                <a:lnTo>
                  <a:pt x="0" y="344822"/>
                </a:lnTo>
                <a:lnTo>
                  <a:pt x="5254" y="377123"/>
                </a:lnTo>
                <a:lnTo>
                  <a:pt x="38702" y="439125"/>
                </a:lnTo>
                <a:lnTo>
                  <a:pt x="66348" y="467401"/>
                </a:lnTo>
                <a:lnTo>
                  <a:pt x="100910" y="492914"/>
                </a:lnTo>
                <a:lnTo>
                  <a:pt x="142115" y="514950"/>
                </a:lnTo>
                <a:lnTo>
                  <a:pt x="189688" y="532798"/>
                </a:lnTo>
                <a:lnTo>
                  <a:pt x="243358" y="545747"/>
                </a:lnTo>
                <a:lnTo>
                  <a:pt x="302849" y="553085"/>
                </a:lnTo>
                <a:lnTo>
                  <a:pt x="340695" y="554482"/>
                </a:lnTo>
                <a:lnTo>
                  <a:pt x="385017" y="552917"/>
                </a:lnTo>
                <a:lnTo>
                  <a:pt x="431215" y="548626"/>
                </a:lnTo>
                <a:lnTo>
                  <a:pt x="479024" y="542216"/>
                </a:lnTo>
                <a:lnTo>
                  <a:pt x="528179" y="534291"/>
                </a:lnTo>
                <a:lnTo>
                  <a:pt x="629466" y="516322"/>
                </a:lnTo>
                <a:lnTo>
                  <a:pt x="681068" y="507489"/>
                </a:lnTo>
                <a:lnTo>
                  <a:pt x="732956" y="499564"/>
                </a:lnTo>
                <a:lnTo>
                  <a:pt x="784865" y="493154"/>
                </a:lnTo>
                <a:lnTo>
                  <a:pt x="836529" y="488863"/>
                </a:lnTo>
                <a:lnTo>
                  <a:pt x="887684" y="487299"/>
                </a:lnTo>
                <a:lnTo>
                  <a:pt x="936763" y="488969"/>
                </a:lnTo>
                <a:lnTo>
                  <a:pt x="984871" y="494353"/>
                </a:lnTo>
                <a:lnTo>
                  <a:pt x="1031764" y="504008"/>
                </a:lnTo>
                <a:lnTo>
                  <a:pt x="1077200" y="518493"/>
                </a:lnTo>
                <a:lnTo>
                  <a:pt x="1120932" y="538365"/>
                </a:lnTo>
                <a:lnTo>
                  <a:pt x="1162718" y="564183"/>
                </a:lnTo>
                <a:lnTo>
                  <a:pt x="1202314" y="596505"/>
                </a:lnTo>
                <a:lnTo>
                  <a:pt x="1239474" y="635888"/>
                </a:lnTo>
                <a:lnTo>
                  <a:pt x="1271311" y="678842"/>
                </a:lnTo>
                <a:lnTo>
                  <a:pt x="1296571" y="722448"/>
                </a:lnTo>
                <a:lnTo>
                  <a:pt x="1318917" y="766383"/>
                </a:lnTo>
                <a:lnTo>
                  <a:pt x="1342013" y="810324"/>
                </a:lnTo>
                <a:lnTo>
                  <a:pt x="1369522" y="853948"/>
                </a:lnTo>
                <a:lnTo>
                  <a:pt x="1413316" y="907952"/>
                </a:lnTo>
                <a:lnTo>
                  <a:pt x="1468687" y="958831"/>
                </a:lnTo>
                <a:lnTo>
                  <a:pt x="1500387" y="983005"/>
                </a:lnTo>
                <a:lnTo>
                  <a:pt x="1534588" y="1006286"/>
                </a:lnTo>
                <a:lnTo>
                  <a:pt x="1571160" y="1028636"/>
                </a:lnTo>
                <a:lnTo>
                  <a:pt x="1609971" y="1050017"/>
                </a:lnTo>
                <a:lnTo>
                  <a:pt x="1650890" y="1070392"/>
                </a:lnTo>
                <a:lnTo>
                  <a:pt x="1693786" y="1089724"/>
                </a:lnTo>
                <a:lnTo>
                  <a:pt x="1738529" y="1107975"/>
                </a:lnTo>
                <a:lnTo>
                  <a:pt x="1784987" y="1125108"/>
                </a:lnTo>
                <a:lnTo>
                  <a:pt x="1833029" y="1141086"/>
                </a:lnTo>
                <a:lnTo>
                  <a:pt x="1882524" y="1155871"/>
                </a:lnTo>
                <a:lnTo>
                  <a:pt x="1933341" y="1169425"/>
                </a:lnTo>
                <a:lnTo>
                  <a:pt x="1985350" y="1181711"/>
                </a:lnTo>
                <a:lnTo>
                  <a:pt x="2038418" y="1192692"/>
                </a:lnTo>
                <a:lnTo>
                  <a:pt x="2092416" y="1202330"/>
                </a:lnTo>
                <a:lnTo>
                  <a:pt x="2147212" y="1210589"/>
                </a:lnTo>
                <a:lnTo>
                  <a:pt x="2202674" y="1217429"/>
                </a:lnTo>
                <a:lnTo>
                  <a:pt x="2258673" y="1222815"/>
                </a:lnTo>
                <a:lnTo>
                  <a:pt x="2315077" y="1226708"/>
                </a:lnTo>
                <a:lnTo>
                  <a:pt x="2371754" y="1229071"/>
                </a:lnTo>
                <a:lnTo>
                  <a:pt x="2428575" y="1229867"/>
                </a:lnTo>
                <a:lnTo>
                  <a:pt x="2473217" y="1229365"/>
                </a:lnTo>
                <a:lnTo>
                  <a:pt x="2517777" y="1227851"/>
                </a:lnTo>
                <a:lnTo>
                  <a:pt x="2562217" y="1225313"/>
                </a:lnTo>
                <a:lnTo>
                  <a:pt x="2606502" y="1221739"/>
                </a:lnTo>
                <a:lnTo>
                  <a:pt x="2606502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3334943"/>
            <a:ext cx="640715" cy="1809114"/>
          </a:xfrm>
          <a:custGeom>
            <a:avLst/>
            <a:gdLst/>
            <a:ahLst/>
            <a:cxnLst/>
            <a:rect l="l" t="t" r="r" b="b"/>
            <a:pathLst>
              <a:path w="640715" h="1809114">
                <a:moveTo>
                  <a:pt x="0" y="311387"/>
                </a:moveTo>
                <a:lnTo>
                  <a:pt x="37260" y="367746"/>
                </a:lnTo>
                <a:lnTo>
                  <a:pt x="65492" y="406274"/>
                </a:lnTo>
                <a:lnTo>
                  <a:pt x="94776" y="443082"/>
                </a:lnTo>
                <a:lnTo>
                  <a:pt x="124936" y="477852"/>
                </a:lnTo>
                <a:lnTo>
                  <a:pt x="155796" y="510263"/>
                </a:lnTo>
                <a:lnTo>
                  <a:pt x="187180" y="539997"/>
                </a:lnTo>
                <a:lnTo>
                  <a:pt x="218912" y="566735"/>
                </a:lnTo>
                <a:lnTo>
                  <a:pt x="250815" y="590156"/>
                </a:lnTo>
                <a:lnTo>
                  <a:pt x="314431" y="625775"/>
                </a:lnTo>
                <a:lnTo>
                  <a:pt x="376619" y="644299"/>
                </a:lnTo>
                <a:lnTo>
                  <a:pt x="435971" y="643174"/>
                </a:lnTo>
                <a:lnTo>
                  <a:pt x="491077" y="619847"/>
                </a:lnTo>
                <a:lnTo>
                  <a:pt x="545335" y="565909"/>
                </a:lnTo>
                <a:lnTo>
                  <a:pt x="569394" y="527904"/>
                </a:lnTo>
                <a:lnTo>
                  <a:pt x="588729" y="485827"/>
                </a:lnTo>
                <a:lnTo>
                  <a:pt x="603294" y="440461"/>
                </a:lnTo>
                <a:lnTo>
                  <a:pt x="613044" y="392590"/>
                </a:lnTo>
                <a:lnTo>
                  <a:pt x="617932" y="342998"/>
                </a:lnTo>
                <a:lnTo>
                  <a:pt x="617913" y="292467"/>
                </a:lnTo>
                <a:lnTo>
                  <a:pt x="612941" y="241782"/>
                </a:lnTo>
                <a:lnTo>
                  <a:pt x="602971" y="191725"/>
                </a:lnTo>
                <a:lnTo>
                  <a:pt x="587955" y="143081"/>
                </a:lnTo>
                <a:lnTo>
                  <a:pt x="567849" y="96632"/>
                </a:lnTo>
                <a:lnTo>
                  <a:pt x="542607" y="53162"/>
                </a:lnTo>
                <a:lnTo>
                  <a:pt x="513828" y="19646"/>
                </a:lnTo>
                <a:lnTo>
                  <a:pt x="465792" y="0"/>
                </a:lnTo>
                <a:lnTo>
                  <a:pt x="449163" y="1627"/>
                </a:lnTo>
                <a:lnTo>
                  <a:pt x="399816" y="31073"/>
                </a:lnTo>
                <a:lnTo>
                  <a:pt x="369070" y="71195"/>
                </a:lnTo>
                <a:lnTo>
                  <a:pt x="341636" y="127731"/>
                </a:lnTo>
                <a:lnTo>
                  <a:pt x="318878" y="200701"/>
                </a:lnTo>
                <a:lnTo>
                  <a:pt x="309678" y="243355"/>
                </a:lnTo>
                <a:lnTo>
                  <a:pt x="302159" y="290123"/>
                </a:lnTo>
                <a:lnTo>
                  <a:pt x="296490" y="341009"/>
                </a:lnTo>
                <a:lnTo>
                  <a:pt x="292842" y="396015"/>
                </a:lnTo>
                <a:lnTo>
                  <a:pt x="291386" y="455143"/>
                </a:lnTo>
                <a:lnTo>
                  <a:pt x="292291" y="518396"/>
                </a:lnTo>
                <a:lnTo>
                  <a:pt x="295729" y="585775"/>
                </a:lnTo>
                <a:lnTo>
                  <a:pt x="301870" y="657284"/>
                </a:lnTo>
                <a:lnTo>
                  <a:pt x="310884" y="732923"/>
                </a:lnTo>
                <a:lnTo>
                  <a:pt x="322942" y="812697"/>
                </a:lnTo>
                <a:lnTo>
                  <a:pt x="338213" y="896607"/>
                </a:lnTo>
                <a:lnTo>
                  <a:pt x="354079" y="973100"/>
                </a:lnTo>
                <a:lnTo>
                  <a:pt x="370928" y="1047729"/>
                </a:lnTo>
                <a:lnTo>
                  <a:pt x="388718" y="1120487"/>
                </a:lnTo>
                <a:lnTo>
                  <a:pt x="407404" y="1191370"/>
                </a:lnTo>
                <a:lnTo>
                  <a:pt x="426943" y="1260373"/>
                </a:lnTo>
                <a:lnTo>
                  <a:pt x="447290" y="1327489"/>
                </a:lnTo>
                <a:lnTo>
                  <a:pt x="468402" y="1392713"/>
                </a:lnTo>
                <a:lnTo>
                  <a:pt x="490235" y="1456041"/>
                </a:lnTo>
                <a:lnTo>
                  <a:pt x="512745" y="1517465"/>
                </a:lnTo>
                <a:lnTo>
                  <a:pt x="535888" y="1576982"/>
                </a:lnTo>
                <a:lnTo>
                  <a:pt x="559620" y="1634585"/>
                </a:lnTo>
                <a:lnTo>
                  <a:pt x="583897" y="1690270"/>
                </a:lnTo>
                <a:lnTo>
                  <a:pt x="608676" y="1744030"/>
                </a:lnTo>
                <a:lnTo>
                  <a:pt x="633912" y="1795861"/>
                </a:lnTo>
                <a:lnTo>
                  <a:pt x="640438" y="1808556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8241156" y="2472944"/>
            <a:ext cx="902969" cy="972185"/>
          </a:xfrm>
          <a:custGeom>
            <a:avLst/>
            <a:gdLst/>
            <a:ahLst/>
            <a:cxnLst/>
            <a:rect l="l" t="t" r="r" b="b"/>
            <a:pathLst>
              <a:path w="902970" h="972185">
                <a:moveTo>
                  <a:pt x="0" y="254"/>
                </a:moveTo>
                <a:lnTo>
                  <a:pt x="4699" y="1143"/>
                </a:lnTo>
                <a:lnTo>
                  <a:pt x="7239" y="0"/>
                </a:lnTo>
                <a:lnTo>
                  <a:pt x="8890" y="635"/>
                </a:lnTo>
                <a:lnTo>
                  <a:pt x="39169" y="13362"/>
                </a:lnTo>
                <a:lnTo>
                  <a:pt x="69675" y="25971"/>
                </a:lnTo>
                <a:lnTo>
                  <a:pt x="99919" y="39246"/>
                </a:lnTo>
                <a:lnTo>
                  <a:pt x="171541" y="78200"/>
                </a:lnTo>
                <a:lnTo>
                  <a:pt x="212115" y="104858"/>
                </a:lnTo>
                <a:lnTo>
                  <a:pt x="250891" y="134186"/>
                </a:lnTo>
                <a:lnTo>
                  <a:pt x="287624" y="166421"/>
                </a:lnTo>
                <a:lnTo>
                  <a:pt x="322072" y="201803"/>
                </a:lnTo>
                <a:lnTo>
                  <a:pt x="355705" y="241671"/>
                </a:lnTo>
                <a:lnTo>
                  <a:pt x="387969" y="282241"/>
                </a:lnTo>
                <a:lnTo>
                  <a:pt x="418209" y="324121"/>
                </a:lnTo>
                <a:lnTo>
                  <a:pt x="445770" y="367919"/>
                </a:lnTo>
                <a:lnTo>
                  <a:pt x="468766" y="410297"/>
                </a:lnTo>
                <a:lnTo>
                  <a:pt x="489714" y="453352"/>
                </a:lnTo>
                <a:lnTo>
                  <a:pt x="508790" y="497151"/>
                </a:lnTo>
                <a:lnTo>
                  <a:pt x="526172" y="541760"/>
                </a:lnTo>
                <a:lnTo>
                  <a:pt x="542036" y="587248"/>
                </a:lnTo>
                <a:lnTo>
                  <a:pt x="544256" y="593977"/>
                </a:lnTo>
                <a:lnTo>
                  <a:pt x="546941" y="600408"/>
                </a:lnTo>
                <a:lnTo>
                  <a:pt x="575800" y="641584"/>
                </a:lnTo>
                <a:lnTo>
                  <a:pt x="624516" y="695900"/>
                </a:lnTo>
                <a:lnTo>
                  <a:pt x="685520" y="750516"/>
                </a:lnTo>
                <a:lnTo>
                  <a:pt x="718486" y="781891"/>
                </a:lnTo>
                <a:lnTo>
                  <a:pt x="750571" y="814052"/>
                </a:lnTo>
                <a:lnTo>
                  <a:pt x="782193" y="846582"/>
                </a:lnTo>
                <a:lnTo>
                  <a:pt x="801580" y="866981"/>
                </a:lnTo>
                <a:lnTo>
                  <a:pt x="820801" y="887285"/>
                </a:lnTo>
                <a:lnTo>
                  <a:pt x="840021" y="907589"/>
                </a:lnTo>
                <a:lnTo>
                  <a:pt x="859409" y="927988"/>
                </a:lnTo>
                <a:lnTo>
                  <a:pt x="882886" y="952027"/>
                </a:lnTo>
                <a:lnTo>
                  <a:pt x="902843" y="972167"/>
                </a:lnTo>
              </a:path>
              <a:path w="902970" h="972185">
                <a:moveTo>
                  <a:pt x="902843" y="873591"/>
                </a:moveTo>
                <a:lnTo>
                  <a:pt x="875919" y="834898"/>
                </a:lnTo>
                <a:lnTo>
                  <a:pt x="842121" y="788951"/>
                </a:lnTo>
                <a:lnTo>
                  <a:pt x="807751" y="743267"/>
                </a:lnTo>
                <a:lnTo>
                  <a:pt x="773620" y="697487"/>
                </a:lnTo>
                <a:lnTo>
                  <a:pt x="740537" y="651256"/>
                </a:lnTo>
                <a:lnTo>
                  <a:pt x="705612" y="593090"/>
                </a:lnTo>
                <a:lnTo>
                  <a:pt x="674497" y="532638"/>
                </a:lnTo>
                <a:lnTo>
                  <a:pt x="649811" y="475265"/>
                </a:lnTo>
                <a:lnTo>
                  <a:pt x="627507" y="417322"/>
                </a:lnTo>
                <a:lnTo>
                  <a:pt x="603869" y="345678"/>
                </a:lnTo>
                <a:lnTo>
                  <a:pt x="586994" y="272033"/>
                </a:lnTo>
                <a:lnTo>
                  <a:pt x="585597" y="257301"/>
                </a:lnTo>
                <a:lnTo>
                  <a:pt x="584581" y="246761"/>
                </a:lnTo>
                <a:lnTo>
                  <a:pt x="600825" y="269505"/>
                </a:lnTo>
                <a:lnTo>
                  <a:pt x="616331" y="291274"/>
                </a:lnTo>
                <a:lnTo>
                  <a:pt x="631836" y="312090"/>
                </a:lnTo>
                <a:lnTo>
                  <a:pt x="663384" y="350670"/>
                </a:lnTo>
                <a:lnTo>
                  <a:pt x="696801" y="386484"/>
                </a:lnTo>
                <a:lnTo>
                  <a:pt x="715391" y="402463"/>
                </a:lnTo>
                <a:lnTo>
                  <a:pt x="740804" y="424453"/>
                </a:lnTo>
                <a:lnTo>
                  <a:pt x="789060" y="471293"/>
                </a:lnTo>
                <a:lnTo>
                  <a:pt x="835626" y="520400"/>
                </a:lnTo>
                <a:lnTo>
                  <a:pt x="876786" y="573776"/>
                </a:lnTo>
                <a:lnTo>
                  <a:pt x="895223" y="602107"/>
                </a:lnTo>
                <a:lnTo>
                  <a:pt x="902843" y="6137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8241157" y="2473197"/>
            <a:ext cx="902969" cy="1784350"/>
          </a:xfrm>
          <a:custGeom>
            <a:avLst/>
            <a:gdLst/>
            <a:ahLst/>
            <a:cxnLst/>
            <a:rect l="l" t="t" r="r" b="b"/>
            <a:pathLst>
              <a:path w="902970" h="1784350">
                <a:moveTo>
                  <a:pt x="902843" y="1783831"/>
                </a:moveTo>
                <a:lnTo>
                  <a:pt x="833627" y="1742859"/>
                </a:lnTo>
                <a:lnTo>
                  <a:pt x="791926" y="1709683"/>
                </a:lnTo>
                <a:lnTo>
                  <a:pt x="757380" y="1671062"/>
                </a:lnTo>
                <a:lnTo>
                  <a:pt x="729525" y="1627398"/>
                </a:lnTo>
                <a:lnTo>
                  <a:pt x="707898" y="1579092"/>
                </a:lnTo>
                <a:lnTo>
                  <a:pt x="686577" y="1515051"/>
                </a:lnTo>
                <a:lnTo>
                  <a:pt x="666876" y="1450848"/>
                </a:lnTo>
                <a:lnTo>
                  <a:pt x="662394" y="1431436"/>
                </a:lnTo>
                <a:lnTo>
                  <a:pt x="660908" y="1424228"/>
                </a:lnTo>
                <a:lnTo>
                  <a:pt x="666242" y="1426260"/>
                </a:lnTo>
                <a:lnTo>
                  <a:pt x="668909" y="1427289"/>
                </a:lnTo>
                <a:lnTo>
                  <a:pt x="670560" y="1427962"/>
                </a:lnTo>
                <a:lnTo>
                  <a:pt x="702552" y="1449552"/>
                </a:lnTo>
                <a:lnTo>
                  <a:pt x="734567" y="1470864"/>
                </a:lnTo>
                <a:lnTo>
                  <a:pt x="766107" y="1492951"/>
                </a:lnTo>
                <a:lnTo>
                  <a:pt x="796671" y="1516862"/>
                </a:lnTo>
                <a:lnTo>
                  <a:pt x="835556" y="1549063"/>
                </a:lnTo>
                <a:lnTo>
                  <a:pt x="875156" y="1580403"/>
                </a:lnTo>
                <a:lnTo>
                  <a:pt x="902843" y="1602318"/>
                </a:lnTo>
              </a:path>
              <a:path w="902970" h="1784350">
                <a:moveTo>
                  <a:pt x="902843" y="1404783"/>
                </a:moveTo>
                <a:lnTo>
                  <a:pt x="839769" y="1399141"/>
                </a:lnTo>
                <a:lnTo>
                  <a:pt x="787203" y="1392375"/>
                </a:lnTo>
                <a:lnTo>
                  <a:pt x="715508" y="1370333"/>
                </a:lnTo>
                <a:lnTo>
                  <a:pt x="674512" y="1346454"/>
                </a:lnTo>
                <a:lnTo>
                  <a:pt x="638494" y="1315525"/>
                </a:lnTo>
                <a:lnTo>
                  <a:pt x="607441" y="1278001"/>
                </a:lnTo>
                <a:lnTo>
                  <a:pt x="578401" y="1232352"/>
                </a:lnTo>
                <a:lnTo>
                  <a:pt x="569214" y="1216660"/>
                </a:lnTo>
                <a:lnTo>
                  <a:pt x="556263" y="1195002"/>
                </a:lnTo>
                <a:lnTo>
                  <a:pt x="530459" y="1151258"/>
                </a:lnTo>
                <a:lnTo>
                  <a:pt x="506460" y="1107154"/>
                </a:lnTo>
                <a:lnTo>
                  <a:pt x="500596" y="1095275"/>
                </a:lnTo>
                <a:lnTo>
                  <a:pt x="494029" y="1082420"/>
                </a:lnTo>
                <a:lnTo>
                  <a:pt x="527284" y="1101226"/>
                </a:lnTo>
                <a:lnTo>
                  <a:pt x="564786" y="1118991"/>
                </a:lnTo>
                <a:lnTo>
                  <a:pt x="619654" y="1144141"/>
                </a:lnTo>
                <a:lnTo>
                  <a:pt x="667706" y="1165482"/>
                </a:lnTo>
                <a:lnTo>
                  <a:pt x="708751" y="1182445"/>
                </a:lnTo>
                <a:lnTo>
                  <a:pt x="729107" y="1190879"/>
                </a:lnTo>
                <a:lnTo>
                  <a:pt x="770215" y="1206543"/>
                </a:lnTo>
                <a:lnTo>
                  <a:pt x="811371" y="1222089"/>
                </a:lnTo>
                <a:lnTo>
                  <a:pt x="852479" y="1237777"/>
                </a:lnTo>
                <a:lnTo>
                  <a:pt x="893445" y="1253870"/>
                </a:lnTo>
                <a:lnTo>
                  <a:pt x="902843" y="1258164"/>
                </a:lnTo>
              </a:path>
              <a:path w="902970" h="1784350">
                <a:moveTo>
                  <a:pt x="902843" y="1093080"/>
                </a:moveTo>
                <a:lnTo>
                  <a:pt x="873664" y="1087500"/>
                </a:lnTo>
                <a:lnTo>
                  <a:pt x="843331" y="1084318"/>
                </a:lnTo>
                <a:lnTo>
                  <a:pt x="812926" y="1083183"/>
                </a:lnTo>
                <a:lnTo>
                  <a:pt x="779117" y="1082196"/>
                </a:lnTo>
                <a:lnTo>
                  <a:pt x="745426" y="1080341"/>
                </a:lnTo>
                <a:lnTo>
                  <a:pt x="679069" y="1070355"/>
                </a:lnTo>
                <a:lnTo>
                  <a:pt x="629840" y="1057306"/>
                </a:lnTo>
                <a:lnTo>
                  <a:pt x="583184" y="1037589"/>
                </a:lnTo>
                <a:lnTo>
                  <a:pt x="572113" y="1031230"/>
                </a:lnTo>
                <a:lnTo>
                  <a:pt x="561101" y="1025191"/>
                </a:lnTo>
                <a:lnTo>
                  <a:pt x="550019" y="1019319"/>
                </a:lnTo>
                <a:lnTo>
                  <a:pt x="538734" y="1013459"/>
                </a:lnTo>
                <a:lnTo>
                  <a:pt x="491700" y="984670"/>
                </a:lnTo>
                <a:lnTo>
                  <a:pt x="450786" y="949642"/>
                </a:lnTo>
                <a:lnTo>
                  <a:pt x="415111" y="909375"/>
                </a:lnTo>
                <a:lnTo>
                  <a:pt x="383794" y="864869"/>
                </a:lnTo>
                <a:lnTo>
                  <a:pt x="354520" y="817435"/>
                </a:lnTo>
                <a:lnTo>
                  <a:pt x="326390" y="768857"/>
                </a:lnTo>
                <a:lnTo>
                  <a:pt x="293750" y="706945"/>
                </a:lnTo>
                <a:lnTo>
                  <a:pt x="271018" y="641222"/>
                </a:lnTo>
                <a:lnTo>
                  <a:pt x="268396" y="631251"/>
                </a:lnTo>
                <a:lnTo>
                  <a:pt x="265287" y="621363"/>
                </a:lnTo>
                <a:lnTo>
                  <a:pt x="261963" y="611594"/>
                </a:lnTo>
                <a:lnTo>
                  <a:pt x="258699" y="601979"/>
                </a:lnTo>
                <a:lnTo>
                  <a:pt x="254652" y="590694"/>
                </a:lnTo>
                <a:lnTo>
                  <a:pt x="250618" y="579612"/>
                </a:lnTo>
                <a:lnTo>
                  <a:pt x="246751" y="568600"/>
                </a:lnTo>
                <a:lnTo>
                  <a:pt x="243204" y="557529"/>
                </a:lnTo>
                <a:lnTo>
                  <a:pt x="257752" y="568368"/>
                </a:lnTo>
                <a:lnTo>
                  <a:pt x="271573" y="579850"/>
                </a:lnTo>
                <a:lnTo>
                  <a:pt x="285085" y="591569"/>
                </a:lnTo>
                <a:lnTo>
                  <a:pt x="298703" y="603122"/>
                </a:lnTo>
                <a:lnTo>
                  <a:pt x="332355" y="632293"/>
                </a:lnTo>
                <a:lnTo>
                  <a:pt x="365410" y="662177"/>
                </a:lnTo>
                <a:lnTo>
                  <a:pt x="397466" y="693205"/>
                </a:lnTo>
                <a:lnTo>
                  <a:pt x="428117" y="725804"/>
                </a:lnTo>
                <a:lnTo>
                  <a:pt x="451619" y="752080"/>
                </a:lnTo>
                <a:lnTo>
                  <a:pt x="475646" y="778081"/>
                </a:lnTo>
                <a:lnTo>
                  <a:pt x="525272" y="828928"/>
                </a:lnTo>
                <a:lnTo>
                  <a:pt x="563062" y="863171"/>
                </a:lnTo>
                <a:lnTo>
                  <a:pt x="603567" y="893794"/>
                </a:lnTo>
                <a:lnTo>
                  <a:pt x="646644" y="920654"/>
                </a:lnTo>
                <a:lnTo>
                  <a:pt x="692150" y="943609"/>
                </a:lnTo>
                <a:lnTo>
                  <a:pt x="739251" y="964027"/>
                </a:lnTo>
                <a:lnTo>
                  <a:pt x="786828" y="983599"/>
                </a:lnTo>
                <a:lnTo>
                  <a:pt x="834596" y="1002670"/>
                </a:lnTo>
                <a:lnTo>
                  <a:pt x="882269" y="1021588"/>
                </a:lnTo>
                <a:lnTo>
                  <a:pt x="884047" y="1022222"/>
                </a:lnTo>
                <a:lnTo>
                  <a:pt x="885571" y="1020826"/>
                </a:lnTo>
                <a:lnTo>
                  <a:pt x="889253" y="1019175"/>
                </a:lnTo>
                <a:lnTo>
                  <a:pt x="882711" y="1012410"/>
                </a:lnTo>
                <a:lnTo>
                  <a:pt x="876157" y="1006014"/>
                </a:lnTo>
                <a:lnTo>
                  <a:pt x="869769" y="999690"/>
                </a:lnTo>
                <a:lnTo>
                  <a:pt x="863726" y="993139"/>
                </a:lnTo>
                <a:lnTo>
                  <a:pt x="828583" y="954164"/>
                </a:lnTo>
                <a:lnTo>
                  <a:pt x="791273" y="917559"/>
                </a:lnTo>
                <a:lnTo>
                  <a:pt x="752248" y="882929"/>
                </a:lnTo>
                <a:lnTo>
                  <a:pt x="711962" y="849883"/>
                </a:lnTo>
                <a:lnTo>
                  <a:pt x="678054" y="822334"/>
                </a:lnTo>
                <a:lnTo>
                  <a:pt x="645779" y="793321"/>
                </a:lnTo>
                <a:lnTo>
                  <a:pt x="615574" y="762426"/>
                </a:lnTo>
                <a:lnTo>
                  <a:pt x="587883" y="729233"/>
                </a:lnTo>
                <a:lnTo>
                  <a:pt x="568374" y="704699"/>
                </a:lnTo>
                <a:lnTo>
                  <a:pt x="548306" y="680878"/>
                </a:lnTo>
                <a:lnTo>
                  <a:pt x="527357" y="657867"/>
                </a:lnTo>
                <a:lnTo>
                  <a:pt x="505206" y="635762"/>
                </a:lnTo>
                <a:lnTo>
                  <a:pt x="474581" y="606498"/>
                </a:lnTo>
                <a:lnTo>
                  <a:pt x="444134" y="577103"/>
                </a:lnTo>
                <a:lnTo>
                  <a:pt x="413998" y="547447"/>
                </a:lnTo>
                <a:lnTo>
                  <a:pt x="384301" y="517397"/>
                </a:lnTo>
                <a:lnTo>
                  <a:pt x="334724" y="465677"/>
                </a:lnTo>
                <a:lnTo>
                  <a:pt x="285623" y="412622"/>
                </a:lnTo>
                <a:lnTo>
                  <a:pt x="275534" y="401752"/>
                </a:lnTo>
                <a:lnTo>
                  <a:pt x="265779" y="390715"/>
                </a:lnTo>
                <a:lnTo>
                  <a:pt x="256262" y="379583"/>
                </a:lnTo>
                <a:lnTo>
                  <a:pt x="246888" y="368426"/>
                </a:lnTo>
                <a:lnTo>
                  <a:pt x="229683" y="347473"/>
                </a:lnTo>
                <a:lnTo>
                  <a:pt x="212407" y="326532"/>
                </a:lnTo>
                <a:lnTo>
                  <a:pt x="179070" y="283590"/>
                </a:lnTo>
                <a:lnTo>
                  <a:pt x="142192" y="230711"/>
                </a:lnTo>
                <a:lnTo>
                  <a:pt x="106552" y="176783"/>
                </a:lnTo>
                <a:lnTo>
                  <a:pt x="86786" y="143908"/>
                </a:lnTo>
                <a:lnTo>
                  <a:pt x="67484" y="111045"/>
                </a:lnTo>
                <a:lnTo>
                  <a:pt x="48349" y="78253"/>
                </a:lnTo>
                <a:lnTo>
                  <a:pt x="29083" y="45593"/>
                </a:lnTo>
                <a:lnTo>
                  <a:pt x="22592" y="34343"/>
                </a:lnTo>
                <a:lnTo>
                  <a:pt x="15541" y="23225"/>
                </a:lnTo>
                <a:lnTo>
                  <a:pt x="7991" y="1189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57727" y="153152"/>
            <a:ext cx="5986780" cy="864235"/>
          </a:xfrm>
          <a:custGeom>
            <a:avLst/>
            <a:gdLst/>
            <a:ahLst/>
            <a:cxnLst/>
            <a:rect l="l" t="t" r="r" b="b"/>
            <a:pathLst>
              <a:path w="5986780" h="864235">
                <a:moveTo>
                  <a:pt x="0" y="270138"/>
                </a:moveTo>
                <a:lnTo>
                  <a:pt x="50179" y="281629"/>
                </a:lnTo>
                <a:lnTo>
                  <a:pt x="99593" y="293502"/>
                </a:lnTo>
                <a:lnTo>
                  <a:pt x="148291" y="305735"/>
                </a:lnTo>
                <a:lnTo>
                  <a:pt x="196321" y="318307"/>
                </a:lnTo>
                <a:lnTo>
                  <a:pt x="243732" y="331195"/>
                </a:lnTo>
                <a:lnTo>
                  <a:pt x="290571" y="344376"/>
                </a:lnTo>
                <a:lnTo>
                  <a:pt x="336888" y="357829"/>
                </a:lnTo>
                <a:lnTo>
                  <a:pt x="382730" y="371531"/>
                </a:lnTo>
                <a:lnTo>
                  <a:pt x="428146" y="385460"/>
                </a:lnTo>
                <a:lnTo>
                  <a:pt x="473184" y="399594"/>
                </a:lnTo>
                <a:lnTo>
                  <a:pt x="517894" y="413910"/>
                </a:lnTo>
                <a:lnTo>
                  <a:pt x="562322" y="428387"/>
                </a:lnTo>
                <a:lnTo>
                  <a:pt x="606518" y="443001"/>
                </a:lnTo>
                <a:lnTo>
                  <a:pt x="650530" y="457731"/>
                </a:lnTo>
                <a:lnTo>
                  <a:pt x="694406" y="472555"/>
                </a:lnTo>
                <a:lnTo>
                  <a:pt x="738195" y="487449"/>
                </a:lnTo>
                <a:lnTo>
                  <a:pt x="781945" y="502393"/>
                </a:lnTo>
                <a:lnTo>
                  <a:pt x="825705" y="517363"/>
                </a:lnTo>
                <a:lnTo>
                  <a:pt x="869523" y="532338"/>
                </a:lnTo>
                <a:lnTo>
                  <a:pt x="913447" y="547295"/>
                </a:lnTo>
                <a:lnTo>
                  <a:pt x="957525" y="562211"/>
                </a:lnTo>
                <a:lnTo>
                  <a:pt x="1001807" y="577066"/>
                </a:lnTo>
                <a:lnTo>
                  <a:pt x="1046341" y="591835"/>
                </a:lnTo>
                <a:lnTo>
                  <a:pt x="1091174" y="606498"/>
                </a:lnTo>
                <a:lnTo>
                  <a:pt x="1136355" y="621032"/>
                </a:lnTo>
                <a:lnTo>
                  <a:pt x="1181933" y="635414"/>
                </a:lnTo>
                <a:lnTo>
                  <a:pt x="1227957" y="649623"/>
                </a:lnTo>
                <a:lnTo>
                  <a:pt x="1274474" y="663635"/>
                </a:lnTo>
                <a:lnTo>
                  <a:pt x="1321532" y="677430"/>
                </a:lnTo>
                <a:lnTo>
                  <a:pt x="1369181" y="690984"/>
                </a:lnTo>
                <a:lnTo>
                  <a:pt x="1417469" y="704276"/>
                </a:lnTo>
                <a:lnTo>
                  <a:pt x="1466443" y="717282"/>
                </a:lnTo>
                <a:lnTo>
                  <a:pt x="1516153" y="729981"/>
                </a:lnTo>
                <a:lnTo>
                  <a:pt x="1566647" y="742351"/>
                </a:lnTo>
                <a:lnTo>
                  <a:pt x="1617973" y="754370"/>
                </a:lnTo>
                <a:lnTo>
                  <a:pt x="1670180" y="766014"/>
                </a:lnTo>
                <a:lnTo>
                  <a:pt x="1723316" y="777262"/>
                </a:lnTo>
                <a:lnTo>
                  <a:pt x="1777429" y="788092"/>
                </a:lnTo>
                <a:lnTo>
                  <a:pt x="1832568" y="798481"/>
                </a:lnTo>
                <a:lnTo>
                  <a:pt x="1888781" y="808406"/>
                </a:lnTo>
                <a:lnTo>
                  <a:pt x="1946117" y="817847"/>
                </a:lnTo>
                <a:lnTo>
                  <a:pt x="2004624" y="826780"/>
                </a:lnTo>
                <a:lnTo>
                  <a:pt x="2064350" y="835184"/>
                </a:lnTo>
                <a:lnTo>
                  <a:pt x="2125345" y="843035"/>
                </a:lnTo>
                <a:lnTo>
                  <a:pt x="2179773" y="849162"/>
                </a:lnTo>
                <a:lnTo>
                  <a:pt x="2235360" y="854206"/>
                </a:lnTo>
                <a:lnTo>
                  <a:pt x="2291921" y="858184"/>
                </a:lnTo>
                <a:lnTo>
                  <a:pt x="2349270" y="861113"/>
                </a:lnTo>
                <a:lnTo>
                  <a:pt x="2407222" y="863010"/>
                </a:lnTo>
                <a:lnTo>
                  <a:pt x="2465591" y="863892"/>
                </a:lnTo>
                <a:lnTo>
                  <a:pt x="2524192" y="863776"/>
                </a:lnTo>
                <a:lnTo>
                  <a:pt x="2582839" y="862679"/>
                </a:lnTo>
                <a:lnTo>
                  <a:pt x="2641347" y="860619"/>
                </a:lnTo>
                <a:lnTo>
                  <a:pt x="2699531" y="857611"/>
                </a:lnTo>
                <a:lnTo>
                  <a:pt x="2757205" y="853673"/>
                </a:lnTo>
                <a:lnTo>
                  <a:pt x="2814183" y="848822"/>
                </a:lnTo>
                <a:lnTo>
                  <a:pt x="2870280" y="843075"/>
                </a:lnTo>
                <a:lnTo>
                  <a:pt x="2925311" y="836449"/>
                </a:lnTo>
                <a:lnTo>
                  <a:pt x="2979090" y="828961"/>
                </a:lnTo>
                <a:lnTo>
                  <a:pt x="3031432" y="820628"/>
                </a:lnTo>
                <a:lnTo>
                  <a:pt x="3082150" y="811467"/>
                </a:lnTo>
                <a:lnTo>
                  <a:pt x="3131061" y="801495"/>
                </a:lnTo>
                <a:lnTo>
                  <a:pt x="3177978" y="790729"/>
                </a:lnTo>
                <a:lnTo>
                  <a:pt x="3222716" y="779186"/>
                </a:lnTo>
                <a:lnTo>
                  <a:pt x="3265089" y="766883"/>
                </a:lnTo>
                <a:lnTo>
                  <a:pt x="3304912" y="753837"/>
                </a:lnTo>
                <a:lnTo>
                  <a:pt x="3341999" y="740065"/>
                </a:lnTo>
                <a:lnTo>
                  <a:pt x="3407225" y="710411"/>
                </a:lnTo>
                <a:lnTo>
                  <a:pt x="3459284" y="678056"/>
                </a:lnTo>
                <a:lnTo>
                  <a:pt x="3496691" y="643137"/>
                </a:lnTo>
                <a:lnTo>
                  <a:pt x="3523869" y="589475"/>
                </a:lnTo>
                <a:lnTo>
                  <a:pt x="3526078" y="562231"/>
                </a:lnTo>
                <a:lnTo>
                  <a:pt x="3522115" y="534774"/>
                </a:lnTo>
                <a:lnTo>
                  <a:pt x="3499926" y="479406"/>
                </a:lnTo>
                <a:lnTo>
                  <a:pt x="3465797" y="423743"/>
                </a:lnTo>
                <a:lnTo>
                  <a:pt x="3446911" y="395917"/>
                </a:lnTo>
                <a:lnTo>
                  <a:pt x="3428226" y="368156"/>
                </a:lnTo>
                <a:lnTo>
                  <a:pt x="3395709" y="313016"/>
                </a:lnTo>
                <a:lnTo>
                  <a:pt x="3376742" y="258695"/>
                </a:lnTo>
                <a:lnTo>
                  <a:pt x="3374995" y="231958"/>
                </a:lnTo>
                <a:lnTo>
                  <a:pt x="3379822" y="205565"/>
                </a:lnTo>
                <a:lnTo>
                  <a:pt x="3413446" y="153997"/>
                </a:lnTo>
                <a:lnTo>
                  <a:pt x="3444367" y="128914"/>
                </a:lnTo>
                <a:lnTo>
                  <a:pt x="3484556" y="106174"/>
                </a:lnTo>
                <a:lnTo>
                  <a:pt x="3534978" y="85605"/>
                </a:lnTo>
                <a:lnTo>
                  <a:pt x="3594922" y="67220"/>
                </a:lnTo>
                <a:lnTo>
                  <a:pt x="3663677" y="51028"/>
                </a:lnTo>
                <a:lnTo>
                  <a:pt x="3701137" y="43758"/>
                </a:lnTo>
                <a:lnTo>
                  <a:pt x="3740534" y="37041"/>
                </a:lnTo>
                <a:lnTo>
                  <a:pt x="3781777" y="30877"/>
                </a:lnTo>
                <a:lnTo>
                  <a:pt x="3824780" y="25269"/>
                </a:lnTo>
                <a:lnTo>
                  <a:pt x="3869453" y="20217"/>
                </a:lnTo>
                <a:lnTo>
                  <a:pt x="3915707" y="15723"/>
                </a:lnTo>
                <a:lnTo>
                  <a:pt x="3963453" y="11789"/>
                </a:lnTo>
                <a:lnTo>
                  <a:pt x="4012602" y="8415"/>
                </a:lnTo>
                <a:lnTo>
                  <a:pt x="4063066" y="5602"/>
                </a:lnTo>
                <a:lnTo>
                  <a:pt x="4114757" y="3353"/>
                </a:lnTo>
                <a:lnTo>
                  <a:pt x="4167584" y="1669"/>
                </a:lnTo>
                <a:lnTo>
                  <a:pt x="4221459" y="551"/>
                </a:lnTo>
                <a:lnTo>
                  <a:pt x="4276294" y="0"/>
                </a:lnTo>
                <a:lnTo>
                  <a:pt x="4331999" y="17"/>
                </a:lnTo>
                <a:lnTo>
                  <a:pt x="4388486" y="605"/>
                </a:lnTo>
                <a:lnTo>
                  <a:pt x="4445666" y="1763"/>
                </a:lnTo>
                <a:lnTo>
                  <a:pt x="4503451" y="3495"/>
                </a:lnTo>
                <a:lnTo>
                  <a:pt x="4561750" y="5800"/>
                </a:lnTo>
                <a:lnTo>
                  <a:pt x="4620476" y="8681"/>
                </a:lnTo>
                <a:lnTo>
                  <a:pt x="4679540" y="12139"/>
                </a:lnTo>
                <a:lnTo>
                  <a:pt x="4738852" y="16175"/>
                </a:lnTo>
                <a:lnTo>
                  <a:pt x="4798325" y="20790"/>
                </a:lnTo>
                <a:lnTo>
                  <a:pt x="4857869" y="25986"/>
                </a:lnTo>
                <a:lnTo>
                  <a:pt x="4917395" y="31764"/>
                </a:lnTo>
                <a:lnTo>
                  <a:pt x="4976815" y="38125"/>
                </a:lnTo>
                <a:lnTo>
                  <a:pt x="5036039" y="45071"/>
                </a:lnTo>
                <a:lnTo>
                  <a:pt x="5094980" y="52604"/>
                </a:lnTo>
                <a:lnTo>
                  <a:pt x="5153547" y="60723"/>
                </a:lnTo>
                <a:lnTo>
                  <a:pt x="5211653" y="69432"/>
                </a:lnTo>
                <a:lnTo>
                  <a:pt x="5269209" y="78731"/>
                </a:lnTo>
                <a:lnTo>
                  <a:pt x="5326125" y="88621"/>
                </a:lnTo>
                <a:lnTo>
                  <a:pt x="5382313" y="99105"/>
                </a:lnTo>
                <a:lnTo>
                  <a:pt x="5437684" y="110182"/>
                </a:lnTo>
                <a:lnTo>
                  <a:pt x="5492149" y="121855"/>
                </a:lnTo>
                <a:lnTo>
                  <a:pt x="5545620" y="134125"/>
                </a:lnTo>
                <a:lnTo>
                  <a:pt x="5598007" y="146993"/>
                </a:lnTo>
                <a:lnTo>
                  <a:pt x="5649222" y="160461"/>
                </a:lnTo>
                <a:lnTo>
                  <a:pt x="5699176" y="174530"/>
                </a:lnTo>
                <a:lnTo>
                  <a:pt x="5747780" y="189201"/>
                </a:lnTo>
                <a:lnTo>
                  <a:pt x="5794946" y="204475"/>
                </a:lnTo>
                <a:lnTo>
                  <a:pt x="5840583" y="220355"/>
                </a:lnTo>
                <a:lnTo>
                  <a:pt x="5884605" y="236841"/>
                </a:lnTo>
                <a:lnTo>
                  <a:pt x="5926921" y="253935"/>
                </a:lnTo>
                <a:lnTo>
                  <a:pt x="5967444" y="271637"/>
                </a:lnTo>
                <a:lnTo>
                  <a:pt x="5986272" y="280561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869423" y="2868295"/>
            <a:ext cx="4274820" cy="2275205"/>
          </a:xfrm>
          <a:custGeom>
            <a:avLst/>
            <a:gdLst/>
            <a:ahLst/>
            <a:cxnLst/>
            <a:rect l="l" t="t" r="r" b="b"/>
            <a:pathLst>
              <a:path w="4274820" h="2275204">
                <a:moveTo>
                  <a:pt x="1312682" y="1012647"/>
                </a:moveTo>
                <a:lnTo>
                  <a:pt x="1258532" y="1013544"/>
                </a:lnTo>
                <a:lnTo>
                  <a:pt x="1204478" y="1016317"/>
                </a:lnTo>
                <a:lnTo>
                  <a:pt x="1158239" y="1020697"/>
                </a:lnTo>
                <a:lnTo>
                  <a:pt x="1112350" y="1026927"/>
                </a:lnTo>
                <a:lnTo>
                  <a:pt x="1066848" y="1034965"/>
                </a:lnTo>
                <a:lnTo>
                  <a:pt x="1021770" y="1044771"/>
                </a:lnTo>
                <a:lnTo>
                  <a:pt x="977156" y="1056302"/>
                </a:lnTo>
                <a:lnTo>
                  <a:pt x="933042" y="1069519"/>
                </a:lnTo>
                <a:lnTo>
                  <a:pt x="889468" y="1084380"/>
                </a:lnTo>
                <a:lnTo>
                  <a:pt x="846471" y="1100844"/>
                </a:lnTo>
                <a:lnTo>
                  <a:pt x="804088" y="1118869"/>
                </a:lnTo>
                <a:lnTo>
                  <a:pt x="762359" y="1138416"/>
                </a:lnTo>
                <a:lnTo>
                  <a:pt x="721321" y="1159442"/>
                </a:lnTo>
                <a:lnTo>
                  <a:pt x="681012" y="1181906"/>
                </a:lnTo>
                <a:lnTo>
                  <a:pt x="641470" y="1205768"/>
                </a:lnTo>
                <a:lnTo>
                  <a:pt x="602733" y="1230986"/>
                </a:lnTo>
                <a:lnTo>
                  <a:pt x="564839" y="1257519"/>
                </a:lnTo>
                <a:lnTo>
                  <a:pt x="527826" y="1285326"/>
                </a:lnTo>
                <a:lnTo>
                  <a:pt x="491733" y="1314366"/>
                </a:lnTo>
                <a:lnTo>
                  <a:pt x="456596" y="1344598"/>
                </a:lnTo>
                <a:lnTo>
                  <a:pt x="422455" y="1375981"/>
                </a:lnTo>
                <a:lnTo>
                  <a:pt x="389346" y="1408473"/>
                </a:lnTo>
                <a:lnTo>
                  <a:pt x="357309" y="1442034"/>
                </a:lnTo>
                <a:lnTo>
                  <a:pt x="326380" y="1476623"/>
                </a:lnTo>
                <a:lnTo>
                  <a:pt x="296599" y="1512197"/>
                </a:lnTo>
                <a:lnTo>
                  <a:pt x="268003" y="1548717"/>
                </a:lnTo>
                <a:lnTo>
                  <a:pt x="240630" y="1586141"/>
                </a:lnTo>
                <a:lnTo>
                  <a:pt x="214518" y="1624428"/>
                </a:lnTo>
                <a:lnTo>
                  <a:pt x="189705" y="1663537"/>
                </a:lnTo>
                <a:lnTo>
                  <a:pt x="166229" y="1703426"/>
                </a:lnTo>
                <a:lnTo>
                  <a:pt x="144129" y="1744055"/>
                </a:lnTo>
                <a:lnTo>
                  <a:pt x="123441" y="1785383"/>
                </a:lnTo>
                <a:lnTo>
                  <a:pt x="104205" y="1827368"/>
                </a:lnTo>
                <a:lnTo>
                  <a:pt x="86458" y="1869970"/>
                </a:lnTo>
                <a:lnTo>
                  <a:pt x="70238" y="1913147"/>
                </a:lnTo>
                <a:lnTo>
                  <a:pt x="55583" y="1956858"/>
                </a:lnTo>
                <a:lnTo>
                  <a:pt x="42531" y="2001061"/>
                </a:lnTo>
                <a:lnTo>
                  <a:pt x="31120" y="2045717"/>
                </a:lnTo>
                <a:lnTo>
                  <a:pt x="21389" y="2090784"/>
                </a:lnTo>
                <a:lnTo>
                  <a:pt x="13374" y="2136220"/>
                </a:lnTo>
                <a:lnTo>
                  <a:pt x="7115" y="2181985"/>
                </a:lnTo>
                <a:lnTo>
                  <a:pt x="2649" y="2228038"/>
                </a:lnTo>
                <a:lnTo>
                  <a:pt x="14" y="2274337"/>
                </a:lnTo>
                <a:lnTo>
                  <a:pt x="0" y="2275205"/>
                </a:lnTo>
                <a:lnTo>
                  <a:pt x="4274576" y="2275205"/>
                </a:lnTo>
                <a:lnTo>
                  <a:pt x="4274576" y="1059408"/>
                </a:lnTo>
                <a:lnTo>
                  <a:pt x="2017659" y="1059408"/>
                </a:lnTo>
                <a:lnTo>
                  <a:pt x="1968076" y="1058726"/>
                </a:lnTo>
                <a:lnTo>
                  <a:pt x="1918292" y="1056818"/>
                </a:lnTo>
                <a:lnTo>
                  <a:pt x="1868328" y="1053887"/>
                </a:lnTo>
                <a:lnTo>
                  <a:pt x="1818203" y="1050138"/>
                </a:lnTo>
                <a:lnTo>
                  <a:pt x="1515248" y="1021917"/>
                </a:lnTo>
                <a:lnTo>
                  <a:pt x="1464579" y="1018168"/>
                </a:lnTo>
                <a:lnTo>
                  <a:pt x="1413915" y="1015237"/>
                </a:lnTo>
                <a:lnTo>
                  <a:pt x="1363276" y="1013328"/>
                </a:lnTo>
                <a:lnTo>
                  <a:pt x="1312682" y="1012647"/>
                </a:lnTo>
                <a:close/>
              </a:path>
              <a:path w="4274820" h="2275204">
                <a:moveTo>
                  <a:pt x="3859413" y="0"/>
                </a:moveTo>
                <a:lnTo>
                  <a:pt x="3819012" y="1293"/>
                </a:lnTo>
                <a:lnTo>
                  <a:pt x="3777584" y="5247"/>
                </a:lnTo>
                <a:lnTo>
                  <a:pt x="3735192" y="11971"/>
                </a:lnTo>
                <a:lnTo>
                  <a:pt x="3691897" y="21576"/>
                </a:lnTo>
                <a:lnTo>
                  <a:pt x="3647762" y="34171"/>
                </a:lnTo>
                <a:lnTo>
                  <a:pt x="3602850" y="49866"/>
                </a:lnTo>
                <a:lnTo>
                  <a:pt x="3557223" y="68770"/>
                </a:lnTo>
                <a:lnTo>
                  <a:pt x="3510943" y="90995"/>
                </a:lnTo>
                <a:lnTo>
                  <a:pt x="3464073" y="116650"/>
                </a:lnTo>
                <a:lnTo>
                  <a:pt x="3416675" y="145844"/>
                </a:lnTo>
                <a:lnTo>
                  <a:pt x="3368812" y="178688"/>
                </a:lnTo>
                <a:lnTo>
                  <a:pt x="3330424" y="207573"/>
                </a:lnTo>
                <a:lnTo>
                  <a:pt x="3293003" y="237720"/>
                </a:lnTo>
                <a:lnTo>
                  <a:pt x="3256450" y="268994"/>
                </a:lnTo>
                <a:lnTo>
                  <a:pt x="3220668" y="301258"/>
                </a:lnTo>
                <a:lnTo>
                  <a:pt x="3185558" y="334376"/>
                </a:lnTo>
                <a:lnTo>
                  <a:pt x="3151022" y="368213"/>
                </a:lnTo>
                <a:lnTo>
                  <a:pt x="3116963" y="402631"/>
                </a:lnTo>
                <a:lnTo>
                  <a:pt x="3083280" y="437496"/>
                </a:lnTo>
                <a:lnTo>
                  <a:pt x="3049877" y="472670"/>
                </a:lnTo>
                <a:lnTo>
                  <a:pt x="2950363" y="578692"/>
                </a:lnTo>
                <a:lnTo>
                  <a:pt x="2917095" y="613746"/>
                </a:lnTo>
                <a:lnTo>
                  <a:pt x="2883616" y="648429"/>
                </a:lnTo>
                <a:lnTo>
                  <a:pt x="2849827" y="682605"/>
                </a:lnTo>
                <a:lnTo>
                  <a:pt x="2815630" y="716139"/>
                </a:lnTo>
                <a:lnTo>
                  <a:pt x="2780926" y="748894"/>
                </a:lnTo>
                <a:lnTo>
                  <a:pt x="2745618" y="780734"/>
                </a:lnTo>
                <a:lnTo>
                  <a:pt x="2709607" y="811524"/>
                </a:lnTo>
                <a:lnTo>
                  <a:pt x="2672796" y="841127"/>
                </a:lnTo>
                <a:lnTo>
                  <a:pt x="2635085" y="869406"/>
                </a:lnTo>
                <a:lnTo>
                  <a:pt x="2596376" y="896227"/>
                </a:lnTo>
                <a:lnTo>
                  <a:pt x="2556572" y="921452"/>
                </a:lnTo>
                <a:lnTo>
                  <a:pt x="2515574" y="944946"/>
                </a:lnTo>
                <a:lnTo>
                  <a:pt x="2473284" y="966573"/>
                </a:lnTo>
                <a:lnTo>
                  <a:pt x="2429604" y="986197"/>
                </a:lnTo>
                <a:lnTo>
                  <a:pt x="2384435" y="1003681"/>
                </a:lnTo>
                <a:lnTo>
                  <a:pt x="2333160" y="1020000"/>
                </a:lnTo>
                <a:lnTo>
                  <a:pt x="2281464" y="1033107"/>
                </a:lnTo>
                <a:lnTo>
                  <a:pt x="2229374" y="1043257"/>
                </a:lnTo>
                <a:lnTo>
                  <a:pt x="2176919" y="1050707"/>
                </a:lnTo>
                <a:lnTo>
                  <a:pt x="2124129" y="1055711"/>
                </a:lnTo>
                <a:lnTo>
                  <a:pt x="2071033" y="1058527"/>
                </a:lnTo>
                <a:lnTo>
                  <a:pt x="2017659" y="1059408"/>
                </a:lnTo>
                <a:lnTo>
                  <a:pt x="4274576" y="1059408"/>
                </a:lnTo>
                <a:lnTo>
                  <a:pt x="4274576" y="190057"/>
                </a:lnTo>
                <a:lnTo>
                  <a:pt x="4247469" y="158507"/>
                </a:lnTo>
                <a:lnTo>
                  <a:pt x="4216066" y="128218"/>
                </a:lnTo>
                <a:lnTo>
                  <a:pt x="4181364" y="100447"/>
                </a:lnTo>
                <a:lnTo>
                  <a:pt x="4143522" y="75472"/>
                </a:lnTo>
                <a:lnTo>
                  <a:pt x="4102699" y="53574"/>
                </a:lnTo>
                <a:lnTo>
                  <a:pt x="4059054" y="35032"/>
                </a:lnTo>
                <a:lnTo>
                  <a:pt x="4012744" y="20124"/>
                </a:lnTo>
                <a:lnTo>
                  <a:pt x="3963928" y="9130"/>
                </a:lnTo>
                <a:lnTo>
                  <a:pt x="3912765" y="2329"/>
                </a:lnTo>
                <a:lnTo>
                  <a:pt x="3859413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3697604" cy="1388745"/>
          </a:xfrm>
          <a:custGeom>
            <a:avLst/>
            <a:gdLst/>
            <a:ahLst/>
            <a:cxnLst/>
            <a:rect l="l" t="t" r="r" b="b"/>
            <a:pathLst>
              <a:path w="3697604" h="1388745">
                <a:moveTo>
                  <a:pt x="914323" y="1188339"/>
                </a:moveTo>
                <a:lnTo>
                  <a:pt x="909027" y="1141666"/>
                </a:lnTo>
                <a:lnTo>
                  <a:pt x="893978" y="1098969"/>
                </a:lnTo>
                <a:lnTo>
                  <a:pt x="870356" y="1061427"/>
                </a:lnTo>
                <a:lnTo>
                  <a:pt x="839381" y="1030185"/>
                </a:lnTo>
                <a:lnTo>
                  <a:pt x="802259" y="1006436"/>
                </a:lnTo>
                <a:lnTo>
                  <a:pt x="760183" y="991323"/>
                </a:lnTo>
                <a:lnTo>
                  <a:pt x="714362" y="986028"/>
                </a:lnTo>
                <a:lnTo>
                  <a:pt x="667677" y="991323"/>
                </a:lnTo>
                <a:lnTo>
                  <a:pt x="624979" y="1006436"/>
                </a:lnTo>
                <a:lnTo>
                  <a:pt x="587425" y="1030185"/>
                </a:lnTo>
                <a:lnTo>
                  <a:pt x="556196" y="1061427"/>
                </a:lnTo>
                <a:lnTo>
                  <a:pt x="532447" y="1098969"/>
                </a:lnTo>
                <a:lnTo>
                  <a:pt x="517347" y="1141666"/>
                </a:lnTo>
                <a:lnTo>
                  <a:pt x="512064" y="1188339"/>
                </a:lnTo>
                <a:lnTo>
                  <a:pt x="517347" y="1234897"/>
                </a:lnTo>
                <a:lnTo>
                  <a:pt x="532447" y="1277264"/>
                </a:lnTo>
                <a:lnTo>
                  <a:pt x="556196" y="1314361"/>
                </a:lnTo>
                <a:lnTo>
                  <a:pt x="587425" y="1345107"/>
                </a:lnTo>
                <a:lnTo>
                  <a:pt x="624979" y="1368425"/>
                </a:lnTo>
                <a:lnTo>
                  <a:pt x="667677" y="1383207"/>
                </a:lnTo>
                <a:lnTo>
                  <a:pt x="714362" y="1388364"/>
                </a:lnTo>
                <a:lnTo>
                  <a:pt x="760183" y="1383207"/>
                </a:lnTo>
                <a:lnTo>
                  <a:pt x="802259" y="1368425"/>
                </a:lnTo>
                <a:lnTo>
                  <a:pt x="839381" y="1345107"/>
                </a:lnTo>
                <a:lnTo>
                  <a:pt x="870356" y="1314361"/>
                </a:lnTo>
                <a:lnTo>
                  <a:pt x="893978" y="1277264"/>
                </a:lnTo>
                <a:lnTo>
                  <a:pt x="909027" y="1234897"/>
                </a:lnTo>
                <a:lnTo>
                  <a:pt x="914323" y="1188339"/>
                </a:lnTo>
                <a:close/>
              </a:path>
              <a:path w="3697604" h="1388745">
                <a:moveTo>
                  <a:pt x="3697224" y="0"/>
                </a:moveTo>
                <a:lnTo>
                  <a:pt x="0" y="0"/>
                </a:lnTo>
                <a:lnTo>
                  <a:pt x="0" y="854837"/>
                </a:lnTo>
                <a:lnTo>
                  <a:pt x="41554" y="840689"/>
                </a:lnTo>
                <a:lnTo>
                  <a:pt x="84886" y="827671"/>
                </a:lnTo>
                <a:lnTo>
                  <a:pt x="129844" y="815759"/>
                </a:lnTo>
                <a:lnTo>
                  <a:pt x="176301" y="804989"/>
                </a:lnTo>
                <a:lnTo>
                  <a:pt x="224116" y="795337"/>
                </a:lnTo>
                <a:lnTo>
                  <a:pt x="273164" y="786828"/>
                </a:lnTo>
                <a:lnTo>
                  <a:pt x="323303" y="779437"/>
                </a:lnTo>
                <a:lnTo>
                  <a:pt x="374396" y="773188"/>
                </a:lnTo>
                <a:lnTo>
                  <a:pt x="426313" y="768070"/>
                </a:lnTo>
                <a:lnTo>
                  <a:pt x="478929" y="764082"/>
                </a:lnTo>
                <a:lnTo>
                  <a:pt x="532091" y="761238"/>
                </a:lnTo>
                <a:lnTo>
                  <a:pt x="585673" y="759523"/>
                </a:lnTo>
                <a:lnTo>
                  <a:pt x="639559" y="758952"/>
                </a:lnTo>
                <a:lnTo>
                  <a:pt x="693115" y="759523"/>
                </a:lnTo>
                <a:lnTo>
                  <a:pt x="746683" y="761199"/>
                </a:lnTo>
                <a:lnTo>
                  <a:pt x="800150" y="764019"/>
                </a:lnTo>
                <a:lnTo>
                  <a:pt x="853376" y="767956"/>
                </a:lnTo>
                <a:lnTo>
                  <a:pt x="906221" y="773010"/>
                </a:lnTo>
                <a:lnTo>
                  <a:pt x="958570" y="779208"/>
                </a:lnTo>
                <a:lnTo>
                  <a:pt x="1010272" y="786511"/>
                </a:lnTo>
                <a:lnTo>
                  <a:pt x="1061212" y="794956"/>
                </a:lnTo>
                <a:lnTo>
                  <a:pt x="1111250" y="804532"/>
                </a:lnTo>
                <a:lnTo>
                  <a:pt x="1160272" y="815225"/>
                </a:lnTo>
                <a:lnTo>
                  <a:pt x="1208125" y="827062"/>
                </a:lnTo>
                <a:lnTo>
                  <a:pt x="1254683" y="840016"/>
                </a:lnTo>
                <a:lnTo>
                  <a:pt x="1299819" y="854100"/>
                </a:lnTo>
                <a:lnTo>
                  <a:pt x="1343406" y="869315"/>
                </a:lnTo>
                <a:lnTo>
                  <a:pt x="1401432" y="890193"/>
                </a:lnTo>
                <a:lnTo>
                  <a:pt x="1458836" y="910005"/>
                </a:lnTo>
                <a:lnTo>
                  <a:pt x="1515567" y="928789"/>
                </a:lnTo>
                <a:lnTo>
                  <a:pt x="1571612" y="946556"/>
                </a:lnTo>
                <a:lnTo>
                  <a:pt x="1626984" y="963307"/>
                </a:lnTo>
                <a:lnTo>
                  <a:pt x="1681645" y="979068"/>
                </a:lnTo>
                <a:lnTo>
                  <a:pt x="1735582" y="993851"/>
                </a:lnTo>
                <a:lnTo>
                  <a:pt x="1788782" y="1007668"/>
                </a:lnTo>
                <a:lnTo>
                  <a:pt x="1841233" y="1020546"/>
                </a:lnTo>
                <a:lnTo>
                  <a:pt x="1892922" y="1032471"/>
                </a:lnTo>
                <a:lnTo>
                  <a:pt x="1943823" y="1043495"/>
                </a:lnTo>
                <a:lnTo>
                  <a:pt x="1993938" y="1053592"/>
                </a:lnTo>
                <a:lnTo>
                  <a:pt x="2043239" y="1062812"/>
                </a:lnTo>
                <a:lnTo>
                  <a:pt x="2091715" y="1071156"/>
                </a:lnTo>
                <a:lnTo>
                  <a:pt x="2139353" y="1078636"/>
                </a:lnTo>
                <a:lnTo>
                  <a:pt x="2186140" y="1085253"/>
                </a:lnTo>
                <a:lnTo>
                  <a:pt x="2232050" y="1091057"/>
                </a:lnTo>
                <a:lnTo>
                  <a:pt x="2277072" y="1096022"/>
                </a:lnTo>
                <a:lnTo>
                  <a:pt x="2321191" y="1100201"/>
                </a:lnTo>
                <a:lnTo>
                  <a:pt x="2364409" y="1103579"/>
                </a:lnTo>
                <a:lnTo>
                  <a:pt x="2406688" y="1106182"/>
                </a:lnTo>
                <a:lnTo>
                  <a:pt x="2448026" y="1108024"/>
                </a:lnTo>
                <a:lnTo>
                  <a:pt x="2488400" y="1109116"/>
                </a:lnTo>
                <a:lnTo>
                  <a:pt x="2527808" y="1109472"/>
                </a:lnTo>
                <a:lnTo>
                  <a:pt x="2590635" y="1108519"/>
                </a:lnTo>
                <a:lnTo>
                  <a:pt x="2650718" y="1105662"/>
                </a:lnTo>
                <a:lnTo>
                  <a:pt x="2707957" y="1100988"/>
                </a:lnTo>
                <a:lnTo>
                  <a:pt x="2762313" y="1094562"/>
                </a:lnTo>
                <a:lnTo>
                  <a:pt x="2813710" y="1086446"/>
                </a:lnTo>
                <a:lnTo>
                  <a:pt x="2862084" y="1076693"/>
                </a:lnTo>
                <a:lnTo>
                  <a:pt x="2907360" y="1065390"/>
                </a:lnTo>
                <a:lnTo>
                  <a:pt x="2949473" y="1052588"/>
                </a:lnTo>
                <a:lnTo>
                  <a:pt x="2988373" y="1038339"/>
                </a:lnTo>
                <a:lnTo>
                  <a:pt x="3023997" y="1022731"/>
                </a:lnTo>
                <a:lnTo>
                  <a:pt x="3088119" y="988453"/>
                </a:lnTo>
                <a:lnTo>
                  <a:pt x="3151365" y="947940"/>
                </a:lnTo>
                <a:lnTo>
                  <a:pt x="3182543" y="925245"/>
                </a:lnTo>
                <a:lnTo>
                  <a:pt x="3213379" y="900874"/>
                </a:lnTo>
                <a:lnTo>
                  <a:pt x="3243834" y="874788"/>
                </a:lnTo>
                <a:lnTo>
                  <a:pt x="3273869" y="846937"/>
                </a:lnTo>
                <a:lnTo>
                  <a:pt x="3303447" y="817295"/>
                </a:lnTo>
                <a:lnTo>
                  <a:pt x="3332518" y="785812"/>
                </a:lnTo>
                <a:lnTo>
                  <a:pt x="3361042" y="752462"/>
                </a:lnTo>
                <a:lnTo>
                  <a:pt x="3388995" y="717194"/>
                </a:lnTo>
                <a:lnTo>
                  <a:pt x="3416325" y="679958"/>
                </a:lnTo>
                <a:lnTo>
                  <a:pt x="3442995" y="640740"/>
                </a:lnTo>
                <a:lnTo>
                  <a:pt x="3468967" y="599490"/>
                </a:lnTo>
                <a:lnTo>
                  <a:pt x="3494201" y="556158"/>
                </a:lnTo>
                <a:lnTo>
                  <a:pt x="3518662" y="510705"/>
                </a:lnTo>
                <a:lnTo>
                  <a:pt x="3542296" y="463105"/>
                </a:lnTo>
                <a:lnTo>
                  <a:pt x="3565080" y="413321"/>
                </a:lnTo>
                <a:lnTo>
                  <a:pt x="3586962" y="361289"/>
                </a:lnTo>
                <a:lnTo>
                  <a:pt x="3607905" y="306997"/>
                </a:lnTo>
                <a:lnTo>
                  <a:pt x="3627882" y="250380"/>
                </a:lnTo>
                <a:lnTo>
                  <a:pt x="3646830" y="191414"/>
                </a:lnTo>
                <a:lnTo>
                  <a:pt x="3664737" y="130060"/>
                </a:lnTo>
                <a:lnTo>
                  <a:pt x="3681539" y="66268"/>
                </a:lnTo>
                <a:lnTo>
                  <a:pt x="3697224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760" y="3622738"/>
            <a:ext cx="1770888" cy="15255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58896" y="4603151"/>
            <a:ext cx="4871720" cy="540385"/>
          </a:xfrm>
          <a:custGeom>
            <a:avLst/>
            <a:gdLst/>
            <a:ahLst/>
            <a:cxnLst/>
            <a:rect l="l" t="t" r="r" b="b"/>
            <a:pathLst>
              <a:path w="4871720" h="540385">
                <a:moveTo>
                  <a:pt x="0" y="485757"/>
                </a:moveTo>
                <a:lnTo>
                  <a:pt x="51805" y="478776"/>
                </a:lnTo>
                <a:lnTo>
                  <a:pt x="103013" y="471619"/>
                </a:lnTo>
                <a:lnTo>
                  <a:pt x="153652" y="464292"/>
                </a:lnTo>
                <a:lnTo>
                  <a:pt x="203749" y="456804"/>
                </a:lnTo>
                <a:lnTo>
                  <a:pt x="253333" y="449162"/>
                </a:lnTo>
                <a:lnTo>
                  <a:pt x="302430" y="441373"/>
                </a:lnTo>
                <a:lnTo>
                  <a:pt x="351070" y="433445"/>
                </a:lnTo>
                <a:lnTo>
                  <a:pt x="399278" y="425386"/>
                </a:lnTo>
                <a:lnTo>
                  <a:pt x="447083" y="417204"/>
                </a:lnTo>
                <a:lnTo>
                  <a:pt x="494514" y="408904"/>
                </a:lnTo>
                <a:lnTo>
                  <a:pt x="541596" y="400497"/>
                </a:lnTo>
                <a:lnTo>
                  <a:pt x="588359" y="391988"/>
                </a:lnTo>
                <a:lnTo>
                  <a:pt x="634830" y="383385"/>
                </a:lnTo>
                <a:lnTo>
                  <a:pt x="681037" y="374696"/>
                </a:lnTo>
                <a:lnTo>
                  <a:pt x="727007" y="365929"/>
                </a:lnTo>
                <a:lnTo>
                  <a:pt x="772768" y="357091"/>
                </a:lnTo>
                <a:lnTo>
                  <a:pt x="818349" y="348190"/>
                </a:lnTo>
                <a:lnTo>
                  <a:pt x="863775" y="339232"/>
                </a:lnTo>
                <a:lnTo>
                  <a:pt x="909076" y="330227"/>
                </a:lnTo>
                <a:lnTo>
                  <a:pt x="954279" y="321180"/>
                </a:lnTo>
                <a:lnTo>
                  <a:pt x="999412" y="312101"/>
                </a:lnTo>
                <a:lnTo>
                  <a:pt x="1044503" y="302996"/>
                </a:lnTo>
                <a:lnTo>
                  <a:pt x="1089578" y="293872"/>
                </a:lnTo>
                <a:lnTo>
                  <a:pt x="1134667" y="284739"/>
                </a:lnTo>
                <a:lnTo>
                  <a:pt x="1179796" y="275602"/>
                </a:lnTo>
                <a:lnTo>
                  <a:pt x="1224994" y="266470"/>
                </a:lnTo>
                <a:lnTo>
                  <a:pt x="1270288" y="257350"/>
                </a:lnTo>
                <a:lnTo>
                  <a:pt x="1315705" y="248249"/>
                </a:lnTo>
                <a:lnTo>
                  <a:pt x="1361275" y="239176"/>
                </a:lnTo>
                <a:lnTo>
                  <a:pt x="1407023" y="230138"/>
                </a:lnTo>
                <a:lnTo>
                  <a:pt x="1452979" y="221142"/>
                </a:lnTo>
                <a:lnTo>
                  <a:pt x="1499169" y="212196"/>
                </a:lnTo>
                <a:lnTo>
                  <a:pt x="1545622" y="203307"/>
                </a:lnTo>
                <a:lnTo>
                  <a:pt x="1592365" y="194483"/>
                </a:lnTo>
                <a:lnTo>
                  <a:pt x="1639427" y="185732"/>
                </a:lnTo>
                <a:lnTo>
                  <a:pt x="1686833" y="177061"/>
                </a:lnTo>
                <a:lnTo>
                  <a:pt x="1734613" y="168478"/>
                </a:lnTo>
                <a:lnTo>
                  <a:pt x="1782795" y="159990"/>
                </a:lnTo>
                <a:lnTo>
                  <a:pt x="1831405" y="151604"/>
                </a:lnTo>
                <a:lnTo>
                  <a:pt x="1880472" y="143329"/>
                </a:lnTo>
                <a:lnTo>
                  <a:pt x="1930023" y="135172"/>
                </a:lnTo>
                <a:lnTo>
                  <a:pt x="1980086" y="127140"/>
                </a:lnTo>
                <a:lnTo>
                  <a:pt x="2030689" y="119241"/>
                </a:lnTo>
                <a:lnTo>
                  <a:pt x="2081859" y="111483"/>
                </a:lnTo>
                <a:lnTo>
                  <a:pt x="2133624" y="103873"/>
                </a:lnTo>
                <a:lnTo>
                  <a:pt x="2186013" y="96418"/>
                </a:lnTo>
                <a:lnTo>
                  <a:pt x="2239052" y="89127"/>
                </a:lnTo>
                <a:lnTo>
                  <a:pt x="2292770" y="82006"/>
                </a:lnTo>
                <a:lnTo>
                  <a:pt x="2347193" y="75064"/>
                </a:lnTo>
                <a:lnTo>
                  <a:pt x="2402351" y="68308"/>
                </a:lnTo>
                <a:lnTo>
                  <a:pt x="2458270" y="61745"/>
                </a:lnTo>
                <a:lnTo>
                  <a:pt x="2514978" y="55382"/>
                </a:lnTo>
                <a:lnTo>
                  <a:pt x="2572504" y="49229"/>
                </a:lnTo>
                <a:lnTo>
                  <a:pt x="2630874" y="43291"/>
                </a:lnTo>
                <a:lnTo>
                  <a:pt x="2690117" y="37577"/>
                </a:lnTo>
                <a:lnTo>
                  <a:pt x="2750259" y="32094"/>
                </a:lnTo>
                <a:lnTo>
                  <a:pt x="2811330" y="26850"/>
                </a:lnTo>
                <a:lnTo>
                  <a:pt x="2873357" y="21852"/>
                </a:lnTo>
                <a:lnTo>
                  <a:pt x="2936366" y="17108"/>
                </a:lnTo>
                <a:lnTo>
                  <a:pt x="2993607" y="13200"/>
                </a:lnTo>
                <a:lnTo>
                  <a:pt x="3051816" y="9810"/>
                </a:lnTo>
                <a:lnTo>
                  <a:pt x="3110879" y="6932"/>
                </a:lnTo>
                <a:lnTo>
                  <a:pt x="3170681" y="4559"/>
                </a:lnTo>
                <a:lnTo>
                  <a:pt x="3231111" y="2686"/>
                </a:lnTo>
                <a:lnTo>
                  <a:pt x="3292052" y="1305"/>
                </a:lnTo>
                <a:lnTo>
                  <a:pt x="3353392" y="412"/>
                </a:lnTo>
                <a:lnTo>
                  <a:pt x="3415016" y="0"/>
                </a:lnTo>
                <a:lnTo>
                  <a:pt x="3476812" y="62"/>
                </a:lnTo>
                <a:lnTo>
                  <a:pt x="3538663" y="592"/>
                </a:lnTo>
                <a:lnTo>
                  <a:pt x="3600458" y="1585"/>
                </a:lnTo>
                <a:lnTo>
                  <a:pt x="3662082" y="3034"/>
                </a:lnTo>
                <a:lnTo>
                  <a:pt x="3723421" y="4933"/>
                </a:lnTo>
                <a:lnTo>
                  <a:pt x="3784362" y="7276"/>
                </a:lnTo>
                <a:lnTo>
                  <a:pt x="3844790" y="10056"/>
                </a:lnTo>
                <a:lnTo>
                  <a:pt x="3904591" y="13268"/>
                </a:lnTo>
                <a:lnTo>
                  <a:pt x="3963652" y="16905"/>
                </a:lnTo>
                <a:lnTo>
                  <a:pt x="4021858" y="20961"/>
                </a:lnTo>
                <a:lnTo>
                  <a:pt x="4079097" y="25430"/>
                </a:lnTo>
                <a:lnTo>
                  <a:pt x="4135253" y="30305"/>
                </a:lnTo>
                <a:lnTo>
                  <a:pt x="4190213" y="35582"/>
                </a:lnTo>
                <a:lnTo>
                  <a:pt x="4243864" y="41252"/>
                </a:lnTo>
                <a:lnTo>
                  <a:pt x="4296091" y="47311"/>
                </a:lnTo>
                <a:lnTo>
                  <a:pt x="4346780" y="53751"/>
                </a:lnTo>
                <a:lnTo>
                  <a:pt x="4395818" y="60568"/>
                </a:lnTo>
                <a:lnTo>
                  <a:pt x="4443090" y="67754"/>
                </a:lnTo>
                <a:lnTo>
                  <a:pt x="4488484" y="75303"/>
                </a:lnTo>
                <a:lnTo>
                  <a:pt x="4531884" y="83210"/>
                </a:lnTo>
                <a:lnTo>
                  <a:pt x="4573177" y="91468"/>
                </a:lnTo>
                <a:lnTo>
                  <a:pt x="4612249" y="100071"/>
                </a:lnTo>
                <a:lnTo>
                  <a:pt x="4683275" y="118287"/>
                </a:lnTo>
                <a:lnTo>
                  <a:pt x="4744050" y="137808"/>
                </a:lnTo>
                <a:lnTo>
                  <a:pt x="4793665" y="158586"/>
                </a:lnTo>
                <a:lnTo>
                  <a:pt x="4831207" y="180570"/>
                </a:lnTo>
                <a:lnTo>
                  <a:pt x="4865420" y="216773"/>
                </a:lnTo>
                <a:lnTo>
                  <a:pt x="4871360" y="235116"/>
                </a:lnTo>
                <a:lnTo>
                  <a:pt x="4870960" y="253592"/>
                </a:lnTo>
                <a:lnTo>
                  <a:pt x="4854445" y="290856"/>
                </a:lnTo>
                <a:lnTo>
                  <a:pt x="4822494" y="328394"/>
                </a:lnTo>
                <a:lnTo>
                  <a:pt x="4781723" y="366035"/>
                </a:lnTo>
                <a:lnTo>
                  <a:pt x="4760099" y="384840"/>
                </a:lnTo>
                <a:lnTo>
                  <a:pt x="4738752" y="403606"/>
                </a:lnTo>
                <a:lnTo>
                  <a:pt x="4700198" y="440936"/>
                </a:lnTo>
                <a:lnTo>
                  <a:pt x="4672679" y="477855"/>
                </a:lnTo>
                <a:lnTo>
                  <a:pt x="4662814" y="514190"/>
                </a:lnTo>
                <a:lnTo>
                  <a:pt x="4666570" y="532085"/>
                </a:lnTo>
                <a:lnTo>
                  <a:pt x="4671546" y="540347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4134490"/>
            <a:ext cx="3589020" cy="1009015"/>
          </a:xfrm>
          <a:custGeom>
            <a:avLst/>
            <a:gdLst/>
            <a:ahLst/>
            <a:cxnLst/>
            <a:rect l="l" t="t" r="r" b="b"/>
            <a:pathLst>
              <a:path w="3589020" h="1009014">
                <a:moveTo>
                  <a:pt x="141381" y="0"/>
                </a:moveTo>
                <a:lnTo>
                  <a:pt x="89765" y="726"/>
                </a:lnTo>
                <a:lnTo>
                  <a:pt x="38659" y="3971"/>
                </a:lnTo>
                <a:lnTo>
                  <a:pt x="0" y="8382"/>
                </a:lnTo>
                <a:lnTo>
                  <a:pt x="0" y="1009008"/>
                </a:lnTo>
                <a:lnTo>
                  <a:pt x="3588453" y="1009008"/>
                </a:lnTo>
                <a:lnTo>
                  <a:pt x="3562005" y="971791"/>
                </a:lnTo>
                <a:lnTo>
                  <a:pt x="3533682" y="935535"/>
                </a:lnTo>
                <a:lnTo>
                  <a:pt x="3503551" y="900283"/>
                </a:lnTo>
                <a:lnTo>
                  <a:pt x="3471685" y="866088"/>
                </a:lnTo>
                <a:lnTo>
                  <a:pt x="3438159" y="833002"/>
                </a:lnTo>
                <a:lnTo>
                  <a:pt x="3403045" y="801079"/>
                </a:lnTo>
                <a:lnTo>
                  <a:pt x="3366419" y="770370"/>
                </a:lnTo>
                <a:lnTo>
                  <a:pt x="3328352" y="740928"/>
                </a:lnTo>
                <a:lnTo>
                  <a:pt x="3288920" y="712807"/>
                </a:lnTo>
                <a:lnTo>
                  <a:pt x="3248196" y="686058"/>
                </a:lnTo>
                <a:lnTo>
                  <a:pt x="3206254" y="660735"/>
                </a:lnTo>
                <a:lnTo>
                  <a:pt x="1508557" y="643249"/>
                </a:lnTo>
                <a:lnTo>
                  <a:pt x="1465691" y="642928"/>
                </a:lnTo>
                <a:lnTo>
                  <a:pt x="1424686" y="641204"/>
                </a:lnTo>
                <a:lnTo>
                  <a:pt x="1362402" y="635615"/>
                </a:lnTo>
                <a:lnTo>
                  <a:pt x="1304459" y="626764"/>
                </a:lnTo>
                <a:lnTo>
                  <a:pt x="1250552" y="614883"/>
                </a:lnTo>
                <a:lnTo>
                  <a:pt x="1200377" y="600207"/>
                </a:lnTo>
                <a:lnTo>
                  <a:pt x="1153632" y="582969"/>
                </a:lnTo>
                <a:lnTo>
                  <a:pt x="1110013" y="563403"/>
                </a:lnTo>
                <a:lnTo>
                  <a:pt x="1069115" y="541681"/>
                </a:lnTo>
                <a:lnTo>
                  <a:pt x="1030936" y="518221"/>
                </a:lnTo>
                <a:lnTo>
                  <a:pt x="994872" y="493072"/>
                </a:lnTo>
                <a:lnTo>
                  <a:pt x="960719" y="466530"/>
                </a:lnTo>
                <a:lnTo>
                  <a:pt x="928174" y="438828"/>
                </a:lnTo>
                <a:lnTo>
                  <a:pt x="896932" y="410200"/>
                </a:lnTo>
                <a:lnTo>
                  <a:pt x="866691" y="380879"/>
                </a:lnTo>
                <a:lnTo>
                  <a:pt x="837147" y="351100"/>
                </a:lnTo>
                <a:lnTo>
                  <a:pt x="778935" y="291098"/>
                </a:lnTo>
                <a:lnTo>
                  <a:pt x="749659" y="261344"/>
                </a:lnTo>
                <a:lnTo>
                  <a:pt x="719867" y="232065"/>
                </a:lnTo>
                <a:lnTo>
                  <a:pt x="689253" y="203495"/>
                </a:lnTo>
                <a:lnTo>
                  <a:pt x="657514" y="175869"/>
                </a:lnTo>
                <a:lnTo>
                  <a:pt x="624347" y="149419"/>
                </a:lnTo>
                <a:lnTo>
                  <a:pt x="589448" y="124380"/>
                </a:lnTo>
                <a:lnTo>
                  <a:pt x="552513" y="100984"/>
                </a:lnTo>
                <a:lnTo>
                  <a:pt x="507657" y="77311"/>
                </a:lnTo>
                <a:lnTo>
                  <a:pt x="459895" y="56874"/>
                </a:lnTo>
                <a:lnTo>
                  <a:pt x="409675" y="39632"/>
                </a:lnTo>
                <a:lnTo>
                  <a:pt x="357443" y="25545"/>
                </a:lnTo>
                <a:lnTo>
                  <a:pt x="303648" y="14575"/>
                </a:lnTo>
                <a:lnTo>
                  <a:pt x="248736" y="6681"/>
                </a:lnTo>
                <a:lnTo>
                  <a:pt x="193154" y="1823"/>
                </a:lnTo>
                <a:lnTo>
                  <a:pt x="141381" y="0"/>
                </a:lnTo>
                <a:close/>
              </a:path>
              <a:path w="3589020" h="1009014">
                <a:moveTo>
                  <a:pt x="2560750" y="485027"/>
                </a:moveTo>
                <a:lnTo>
                  <a:pt x="2486781" y="487597"/>
                </a:lnTo>
                <a:lnTo>
                  <a:pt x="2437768" y="491473"/>
                </a:lnTo>
                <a:lnTo>
                  <a:pt x="2388989" y="496788"/>
                </a:lnTo>
                <a:lnTo>
                  <a:pt x="2340409" y="503376"/>
                </a:lnTo>
                <a:lnTo>
                  <a:pt x="2291992" y="511072"/>
                </a:lnTo>
                <a:lnTo>
                  <a:pt x="2243702" y="519710"/>
                </a:lnTo>
                <a:lnTo>
                  <a:pt x="2195505" y="529124"/>
                </a:lnTo>
                <a:lnTo>
                  <a:pt x="2147364" y="539149"/>
                </a:lnTo>
                <a:lnTo>
                  <a:pt x="1857724" y="602851"/>
                </a:lnTo>
                <a:lnTo>
                  <a:pt x="1808988" y="612515"/>
                </a:lnTo>
                <a:lnTo>
                  <a:pt x="1753397" y="621814"/>
                </a:lnTo>
                <a:lnTo>
                  <a:pt x="1700113" y="629365"/>
                </a:lnTo>
                <a:lnTo>
                  <a:pt x="1649061" y="635227"/>
                </a:lnTo>
                <a:lnTo>
                  <a:pt x="1600168" y="639456"/>
                </a:lnTo>
                <a:lnTo>
                  <a:pt x="1553358" y="642111"/>
                </a:lnTo>
                <a:lnTo>
                  <a:pt x="1508557" y="643249"/>
                </a:lnTo>
                <a:lnTo>
                  <a:pt x="3174657" y="643249"/>
                </a:lnTo>
                <a:lnTo>
                  <a:pt x="3119008" y="614576"/>
                </a:lnTo>
                <a:lnTo>
                  <a:pt x="3073853" y="593845"/>
                </a:lnTo>
                <a:lnTo>
                  <a:pt x="3027774" y="574751"/>
                </a:lnTo>
                <a:lnTo>
                  <a:pt x="2980845" y="557345"/>
                </a:lnTo>
                <a:lnTo>
                  <a:pt x="2933140" y="541681"/>
                </a:lnTo>
                <a:lnTo>
                  <a:pt x="2884733" y="527811"/>
                </a:lnTo>
                <a:lnTo>
                  <a:pt x="2835697" y="515788"/>
                </a:lnTo>
                <a:lnTo>
                  <a:pt x="2786106" y="505664"/>
                </a:lnTo>
                <a:lnTo>
                  <a:pt x="2736034" y="497492"/>
                </a:lnTo>
                <a:lnTo>
                  <a:pt x="2685555" y="491326"/>
                </a:lnTo>
                <a:lnTo>
                  <a:pt x="2634742" y="487217"/>
                </a:lnTo>
                <a:lnTo>
                  <a:pt x="2585450" y="485251"/>
                </a:lnTo>
                <a:lnTo>
                  <a:pt x="2560750" y="485027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283463" y="3538728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202298" y="0"/>
                </a:moveTo>
                <a:lnTo>
                  <a:pt x="155614" y="5295"/>
                </a:lnTo>
                <a:lnTo>
                  <a:pt x="112917" y="20402"/>
                </a:lnTo>
                <a:lnTo>
                  <a:pt x="75372" y="44157"/>
                </a:lnTo>
                <a:lnTo>
                  <a:pt x="44144" y="75391"/>
                </a:lnTo>
                <a:lnTo>
                  <a:pt x="20395" y="112939"/>
                </a:lnTo>
                <a:lnTo>
                  <a:pt x="5293" y="155634"/>
                </a:lnTo>
                <a:lnTo>
                  <a:pt x="0" y="202311"/>
                </a:lnTo>
                <a:lnTo>
                  <a:pt x="5293" y="248860"/>
                </a:lnTo>
                <a:lnTo>
                  <a:pt x="20395" y="291229"/>
                </a:lnTo>
                <a:lnTo>
                  <a:pt x="44144" y="328330"/>
                </a:lnTo>
                <a:lnTo>
                  <a:pt x="75372" y="359078"/>
                </a:lnTo>
                <a:lnTo>
                  <a:pt x="112917" y="382386"/>
                </a:lnTo>
                <a:lnTo>
                  <a:pt x="155614" y="397167"/>
                </a:lnTo>
                <a:lnTo>
                  <a:pt x="202298" y="402336"/>
                </a:lnTo>
                <a:lnTo>
                  <a:pt x="248116" y="397167"/>
                </a:lnTo>
                <a:lnTo>
                  <a:pt x="290193" y="382386"/>
                </a:lnTo>
                <a:lnTo>
                  <a:pt x="327322" y="359078"/>
                </a:lnTo>
                <a:lnTo>
                  <a:pt x="358299" y="328330"/>
                </a:lnTo>
                <a:lnTo>
                  <a:pt x="381918" y="291229"/>
                </a:lnTo>
                <a:lnTo>
                  <a:pt x="396973" y="248860"/>
                </a:lnTo>
                <a:lnTo>
                  <a:pt x="402259" y="202311"/>
                </a:lnTo>
                <a:lnTo>
                  <a:pt x="396973" y="155634"/>
                </a:lnTo>
                <a:lnTo>
                  <a:pt x="381918" y="112939"/>
                </a:lnTo>
                <a:lnTo>
                  <a:pt x="358299" y="75391"/>
                </a:lnTo>
                <a:lnTo>
                  <a:pt x="327322" y="44157"/>
                </a:lnTo>
                <a:lnTo>
                  <a:pt x="290193" y="20402"/>
                </a:lnTo>
                <a:lnTo>
                  <a:pt x="248116" y="5295"/>
                </a:lnTo>
                <a:lnTo>
                  <a:pt x="202298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417320" cy="699770"/>
          </a:xfrm>
          <a:custGeom>
            <a:avLst/>
            <a:gdLst/>
            <a:ahLst/>
            <a:cxnLst/>
            <a:rect l="l" t="t" r="r" b="b"/>
            <a:pathLst>
              <a:path w="1417320" h="699770">
                <a:moveTo>
                  <a:pt x="1205383" y="0"/>
                </a:moveTo>
                <a:lnTo>
                  <a:pt x="1157035" y="34866"/>
                </a:lnTo>
                <a:lnTo>
                  <a:pt x="1118809" y="65968"/>
                </a:lnTo>
                <a:lnTo>
                  <a:pt x="1082552" y="98663"/>
                </a:lnTo>
                <a:lnTo>
                  <a:pt x="1048832" y="132553"/>
                </a:lnTo>
                <a:lnTo>
                  <a:pt x="1018213" y="167242"/>
                </a:lnTo>
                <a:lnTo>
                  <a:pt x="991263" y="202331"/>
                </a:lnTo>
                <a:lnTo>
                  <a:pt x="968547" y="237422"/>
                </a:lnTo>
                <a:lnTo>
                  <a:pt x="950631" y="272117"/>
                </a:lnTo>
                <a:lnTo>
                  <a:pt x="931464" y="338730"/>
                </a:lnTo>
                <a:lnTo>
                  <a:pt x="938290" y="398988"/>
                </a:lnTo>
                <a:lnTo>
                  <a:pt x="975639" y="449707"/>
                </a:lnTo>
                <a:lnTo>
                  <a:pt x="1012355" y="473768"/>
                </a:lnTo>
                <a:lnTo>
                  <a:pt x="1054471" y="490965"/>
                </a:lnTo>
                <a:lnTo>
                  <a:pt x="1100597" y="501367"/>
                </a:lnTo>
                <a:lnTo>
                  <a:pt x="1149344" y="505043"/>
                </a:lnTo>
                <a:lnTo>
                  <a:pt x="1199324" y="502061"/>
                </a:lnTo>
                <a:lnTo>
                  <a:pt x="1249148" y="492491"/>
                </a:lnTo>
                <a:lnTo>
                  <a:pt x="1297426" y="476402"/>
                </a:lnTo>
                <a:lnTo>
                  <a:pt x="1342771" y="453862"/>
                </a:lnTo>
                <a:lnTo>
                  <a:pt x="1383792" y="424941"/>
                </a:lnTo>
                <a:lnTo>
                  <a:pt x="1410710" y="393393"/>
                </a:lnTo>
                <a:lnTo>
                  <a:pt x="1416777" y="361043"/>
                </a:lnTo>
                <a:lnTo>
                  <a:pt x="1412057" y="345265"/>
                </a:lnTo>
                <a:lnTo>
                  <a:pt x="1387242" y="315896"/>
                </a:lnTo>
                <a:lnTo>
                  <a:pt x="1342102" y="291303"/>
                </a:lnTo>
                <a:lnTo>
                  <a:pt x="1276848" y="273718"/>
                </a:lnTo>
                <a:lnTo>
                  <a:pt x="1236743" y="268250"/>
                </a:lnTo>
                <a:lnTo>
                  <a:pt x="1191689" y="265371"/>
                </a:lnTo>
                <a:lnTo>
                  <a:pt x="1141711" y="265359"/>
                </a:lnTo>
                <a:lnTo>
                  <a:pt x="1086837" y="268493"/>
                </a:lnTo>
                <a:lnTo>
                  <a:pt x="1027091" y="275053"/>
                </a:lnTo>
                <a:lnTo>
                  <a:pt x="962501" y="285317"/>
                </a:lnTo>
                <a:lnTo>
                  <a:pt x="893093" y="299564"/>
                </a:lnTo>
                <a:lnTo>
                  <a:pt x="818893" y="318072"/>
                </a:lnTo>
                <a:lnTo>
                  <a:pt x="739927" y="341122"/>
                </a:lnTo>
                <a:lnTo>
                  <a:pt x="665547" y="365427"/>
                </a:lnTo>
                <a:lnTo>
                  <a:pt x="593814" y="390762"/>
                </a:lnTo>
                <a:lnTo>
                  <a:pt x="524731" y="417045"/>
                </a:lnTo>
                <a:lnTo>
                  <a:pt x="458298" y="444195"/>
                </a:lnTo>
                <a:lnTo>
                  <a:pt x="394516" y="472134"/>
                </a:lnTo>
                <a:lnTo>
                  <a:pt x="333387" y="500780"/>
                </a:lnTo>
                <a:lnTo>
                  <a:pt x="274912" y="530054"/>
                </a:lnTo>
                <a:lnTo>
                  <a:pt x="219092" y="559875"/>
                </a:lnTo>
                <a:lnTo>
                  <a:pt x="165928" y="590163"/>
                </a:lnTo>
                <a:lnTo>
                  <a:pt x="115422" y="620837"/>
                </a:lnTo>
                <a:lnTo>
                  <a:pt x="67574" y="651819"/>
                </a:lnTo>
                <a:lnTo>
                  <a:pt x="22386" y="683026"/>
                </a:lnTo>
                <a:lnTo>
                  <a:pt x="0" y="699530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7527670" y="0"/>
            <a:ext cx="1616710" cy="1546225"/>
          </a:xfrm>
          <a:custGeom>
            <a:avLst/>
            <a:gdLst/>
            <a:ahLst/>
            <a:cxnLst/>
            <a:rect l="l" t="t" r="r" b="b"/>
            <a:pathLst>
              <a:path w="1616709" h="1546225">
                <a:moveTo>
                  <a:pt x="0" y="1544320"/>
                </a:moveTo>
                <a:lnTo>
                  <a:pt x="4825" y="1544320"/>
                </a:lnTo>
                <a:lnTo>
                  <a:pt x="7111" y="1545844"/>
                </a:lnTo>
                <a:lnTo>
                  <a:pt x="8889" y="1545463"/>
                </a:lnTo>
                <a:lnTo>
                  <a:pt x="40907" y="1538104"/>
                </a:lnTo>
                <a:lnTo>
                  <a:pt x="73104" y="1530889"/>
                </a:lnTo>
                <a:lnTo>
                  <a:pt x="105134" y="1522960"/>
                </a:lnTo>
                <a:lnTo>
                  <a:pt x="182325" y="1496768"/>
                </a:lnTo>
                <a:lnTo>
                  <a:pt x="226864" y="1477437"/>
                </a:lnTo>
                <a:lnTo>
                  <a:pt x="270081" y="1455175"/>
                </a:lnTo>
                <a:lnTo>
                  <a:pt x="311786" y="1429687"/>
                </a:lnTo>
                <a:lnTo>
                  <a:pt x="351789" y="1400683"/>
                </a:lnTo>
                <a:lnTo>
                  <a:pt x="391733" y="1367131"/>
                </a:lnTo>
                <a:lnTo>
                  <a:pt x="430450" y="1332674"/>
                </a:lnTo>
                <a:lnTo>
                  <a:pt x="467429" y="1296598"/>
                </a:lnTo>
                <a:lnTo>
                  <a:pt x="502157" y="1258189"/>
                </a:lnTo>
                <a:lnTo>
                  <a:pt x="531964" y="1220344"/>
                </a:lnTo>
                <a:lnTo>
                  <a:pt x="559923" y="1181468"/>
                </a:lnTo>
                <a:lnTo>
                  <a:pt x="586200" y="1141538"/>
                </a:lnTo>
                <a:lnTo>
                  <a:pt x="610959" y="1100530"/>
                </a:lnTo>
                <a:lnTo>
                  <a:pt x="634364" y="1058417"/>
                </a:lnTo>
                <a:lnTo>
                  <a:pt x="637702" y="1052191"/>
                </a:lnTo>
                <a:lnTo>
                  <a:pt x="641445" y="1046321"/>
                </a:lnTo>
                <a:lnTo>
                  <a:pt x="676906" y="1010707"/>
                </a:lnTo>
                <a:lnTo>
                  <a:pt x="734143" y="965483"/>
                </a:lnTo>
                <a:lnTo>
                  <a:pt x="803614" y="922067"/>
                </a:lnTo>
                <a:lnTo>
                  <a:pt x="841454" y="896810"/>
                </a:lnTo>
                <a:lnTo>
                  <a:pt x="878556" y="870600"/>
                </a:lnTo>
                <a:lnTo>
                  <a:pt x="915288" y="843914"/>
                </a:lnTo>
                <a:lnTo>
                  <a:pt x="937839" y="827117"/>
                </a:lnTo>
                <a:lnTo>
                  <a:pt x="960246" y="810402"/>
                </a:lnTo>
                <a:lnTo>
                  <a:pt x="982654" y="793712"/>
                </a:lnTo>
                <a:lnTo>
                  <a:pt x="1032468" y="757253"/>
                </a:lnTo>
                <a:lnTo>
                  <a:pt x="1087090" y="718550"/>
                </a:lnTo>
                <a:lnTo>
                  <a:pt x="1114425" y="699388"/>
                </a:lnTo>
                <a:lnTo>
                  <a:pt x="1122755" y="693285"/>
                </a:lnTo>
                <a:lnTo>
                  <a:pt x="1131252" y="686943"/>
                </a:lnTo>
                <a:lnTo>
                  <a:pt x="1139749" y="680600"/>
                </a:lnTo>
                <a:lnTo>
                  <a:pt x="1148079" y="674497"/>
                </a:lnTo>
                <a:lnTo>
                  <a:pt x="1149223" y="675259"/>
                </a:lnTo>
                <a:lnTo>
                  <a:pt x="1150493" y="676910"/>
                </a:lnTo>
                <a:lnTo>
                  <a:pt x="1151635" y="677672"/>
                </a:lnTo>
                <a:lnTo>
                  <a:pt x="1148842" y="683005"/>
                </a:lnTo>
                <a:lnTo>
                  <a:pt x="1147063" y="689101"/>
                </a:lnTo>
                <a:lnTo>
                  <a:pt x="1144270" y="694563"/>
                </a:lnTo>
                <a:lnTo>
                  <a:pt x="1115564" y="743348"/>
                </a:lnTo>
                <a:lnTo>
                  <a:pt x="1082262" y="788717"/>
                </a:lnTo>
                <a:lnTo>
                  <a:pt x="1045293" y="831205"/>
                </a:lnTo>
                <a:lnTo>
                  <a:pt x="1005585" y="871347"/>
                </a:lnTo>
                <a:lnTo>
                  <a:pt x="964436" y="910891"/>
                </a:lnTo>
                <a:lnTo>
                  <a:pt x="922797" y="950055"/>
                </a:lnTo>
                <a:lnTo>
                  <a:pt x="881374" y="989361"/>
                </a:lnTo>
                <a:lnTo>
                  <a:pt x="840867" y="1029335"/>
                </a:lnTo>
                <a:lnTo>
                  <a:pt x="796496" y="1080579"/>
                </a:lnTo>
                <a:lnTo>
                  <a:pt x="755650" y="1134872"/>
                </a:lnTo>
                <a:lnTo>
                  <a:pt x="721439" y="1187164"/>
                </a:lnTo>
                <a:lnTo>
                  <a:pt x="689609" y="1240409"/>
                </a:lnTo>
                <a:lnTo>
                  <a:pt x="654081" y="1307068"/>
                </a:lnTo>
                <a:lnTo>
                  <a:pt x="624839" y="1376679"/>
                </a:lnTo>
                <a:lnTo>
                  <a:pt x="620000" y="1394092"/>
                </a:lnTo>
                <a:lnTo>
                  <a:pt x="618108" y="1401190"/>
                </a:lnTo>
                <a:lnTo>
                  <a:pt x="638067" y="1381563"/>
                </a:lnTo>
                <a:lnTo>
                  <a:pt x="657098" y="1362757"/>
                </a:lnTo>
                <a:lnTo>
                  <a:pt x="675937" y="1344880"/>
                </a:lnTo>
                <a:lnTo>
                  <a:pt x="713585" y="1312257"/>
                </a:lnTo>
                <a:lnTo>
                  <a:pt x="752582" y="1282694"/>
                </a:lnTo>
                <a:lnTo>
                  <a:pt x="773556" y="1270127"/>
                </a:lnTo>
                <a:lnTo>
                  <a:pt x="802393" y="1252811"/>
                </a:lnTo>
                <a:lnTo>
                  <a:pt x="857924" y="1214941"/>
                </a:lnTo>
                <a:lnTo>
                  <a:pt x="912250" y="1174468"/>
                </a:lnTo>
                <a:lnTo>
                  <a:pt x="961896" y="1128867"/>
                </a:lnTo>
                <a:lnTo>
                  <a:pt x="984884" y="1104138"/>
                </a:lnTo>
                <a:lnTo>
                  <a:pt x="1007054" y="1080392"/>
                </a:lnTo>
                <a:lnTo>
                  <a:pt x="1048821" y="1031236"/>
                </a:lnTo>
                <a:lnTo>
                  <a:pt x="1078930" y="981188"/>
                </a:lnTo>
                <a:lnTo>
                  <a:pt x="1102477" y="934964"/>
                </a:lnTo>
                <a:lnTo>
                  <a:pt x="1129409" y="879221"/>
                </a:lnTo>
                <a:lnTo>
                  <a:pt x="1153868" y="812149"/>
                </a:lnTo>
                <a:lnTo>
                  <a:pt x="1169082" y="756910"/>
                </a:lnTo>
                <a:lnTo>
                  <a:pt x="1174876" y="736361"/>
                </a:lnTo>
                <a:lnTo>
                  <a:pt x="1180861" y="715932"/>
                </a:lnTo>
                <a:lnTo>
                  <a:pt x="1186942" y="695705"/>
                </a:lnTo>
                <a:lnTo>
                  <a:pt x="1190376" y="682884"/>
                </a:lnTo>
                <a:lnTo>
                  <a:pt x="1194133" y="670290"/>
                </a:lnTo>
                <a:lnTo>
                  <a:pt x="1198104" y="657861"/>
                </a:lnTo>
                <a:lnTo>
                  <a:pt x="1202181" y="645540"/>
                </a:lnTo>
                <a:lnTo>
                  <a:pt x="1204468" y="637286"/>
                </a:lnTo>
                <a:lnTo>
                  <a:pt x="1208531" y="628776"/>
                </a:lnTo>
                <a:lnTo>
                  <a:pt x="1214501" y="624713"/>
                </a:lnTo>
                <a:lnTo>
                  <a:pt x="1245619" y="599989"/>
                </a:lnTo>
                <a:lnTo>
                  <a:pt x="1274667" y="573420"/>
                </a:lnTo>
                <a:lnTo>
                  <a:pt x="1301761" y="545256"/>
                </a:lnTo>
                <a:lnTo>
                  <a:pt x="1327023" y="515747"/>
                </a:lnTo>
                <a:lnTo>
                  <a:pt x="1365757" y="465518"/>
                </a:lnTo>
                <a:lnTo>
                  <a:pt x="1396873" y="410337"/>
                </a:lnTo>
                <a:lnTo>
                  <a:pt x="1400927" y="401718"/>
                </a:lnTo>
                <a:lnTo>
                  <a:pt x="1405874" y="393207"/>
                </a:lnTo>
                <a:lnTo>
                  <a:pt x="1411178" y="384815"/>
                </a:lnTo>
                <a:lnTo>
                  <a:pt x="1416303" y="376554"/>
                </a:lnTo>
                <a:lnTo>
                  <a:pt x="1417954" y="384937"/>
                </a:lnTo>
                <a:lnTo>
                  <a:pt x="1403105" y="435530"/>
                </a:lnTo>
                <a:lnTo>
                  <a:pt x="1388062" y="471487"/>
                </a:lnTo>
                <a:lnTo>
                  <a:pt x="1370185" y="506015"/>
                </a:lnTo>
                <a:lnTo>
                  <a:pt x="1350009" y="539114"/>
                </a:lnTo>
                <a:lnTo>
                  <a:pt x="1323641" y="583221"/>
                </a:lnTo>
                <a:lnTo>
                  <a:pt x="1301522" y="628925"/>
                </a:lnTo>
                <a:lnTo>
                  <a:pt x="1283633" y="676146"/>
                </a:lnTo>
                <a:lnTo>
                  <a:pt x="1269957" y="724807"/>
                </a:lnTo>
                <a:lnTo>
                  <a:pt x="1260475" y="774826"/>
                </a:lnTo>
                <a:lnTo>
                  <a:pt x="1256220" y="835787"/>
                </a:lnTo>
                <a:lnTo>
                  <a:pt x="1257796" y="866338"/>
                </a:lnTo>
                <a:lnTo>
                  <a:pt x="1261490" y="897127"/>
                </a:lnTo>
                <a:lnTo>
                  <a:pt x="1263705" y="915670"/>
                </a:lnTo>
                <a:lnTo>
                  <a:pt x="1264729" y="934593"/>
                </a:lnTo>
                <a:lnTo>
                  <a:pt x="1264705" y="953706"/>
                </a:lnTo>
                <a:lnTo>
                  <a:pt x="1263777" y="972820"/>
                </a:lnTo>
                <a:lnTo>
                  <a:pt x="1261411" y="999805"/>
                </a:lnTo>
                <a:lnTo>
                  <a:pt x="1258189" y="1026779"/>
                </a:lnTo>
                <a:lnTo>
                  <a:pt x="1254490" y="1054205"/>
                </a:lnTo>
                <a:lnTo>
                  <a:pt x="1250696" y="1082548"/>
                </a:lnTo>
                <a:lnTo>
                  <a:pt x="1254632" y="1077849"/>
                </a:lnTo>
                <a:lnTo>
                  <a:pt x="1258188" y="1076198"/>
                </a:lnTo>
                <a:lnTo>
                  <a:pt x="1260475" y="1072896"/>
                </a:lnTo>
                <a:lnTo>
                  <a:pt x="1306163" y="1012047"/>
                </a:lnTo>
                <a:lnTo>
                  <a:pt x="1328733" y="981330"/>
                </a:lnTo>
                <a:lnTo>
                  <a:pt x="1350899" y="949960"/>
                </a:lnTo>
                <a:lnTo>
                  <a:pt x="1377553" y="908034"/>
                </a:lnTo>
                <a:lnTo>
                  <a:pt x="1401445" y="863726"/>
                </a:lnTo>
                <a:lnTo>
                  <a:pt x="1419945" y="817683"/>
                </a:lnTo>
                <a:lnTo>
                  <a:pt x="1431909" y="769794"/>
                </a:lnTo>
                <a:lnTo>
                  <a:pt x="1438896" y="720548"/>
                </a:lnTo>
                <a:lnTo>
                  <a:pt x="1442465" y="670433"/>
                </a:lnTo>
                <a:lnTo>
                  <a:pt x="1444811" y="624267"/>
                </a:lnTo>
                <a:lnTo>
                  <a:pt x="1447029" y="578115"/>
                </a:lnTo>
                <a:lnTo>
                  <a:pt x="1449205" y="531956"/>
                </a:lnTo>
                <a:lnTo>
                  <a:pt x="1451423" y="485772"/>
                </a:lnTo>
                <a:lnTo>
                  <a:pt x="1453769" y="439547"/>
                </a:lnTo>
                <a:lnTo>
                  <a:pt x="1455878" y="417728"/>
                </a:lnTo>
                <a:lnTo>
                  <a:pt x="1458547" y="396160"/>
                </a:lnTo>
                <a:lnTo>
                  <a:pt x="1460859" y="374663"/>
                </a:lnTo>
                <a:lnTo>
                  <a:pt x="1464466" y="304351"/>
                </a:lnTo>
                <a:lnTo>
                  <a:pt x="1469405" y="256095"/>
                </a:lnTo>
                <a:lnTo>
                  <a:pt x="1478274" y="208506"/>
                </a:lnTo>
                <a:lnTo>
                  <a:pt x="1492630" y="161798"/>
                </a:lnTo>
                <a:lnTo>
                  <a:pt x="1504517" y="127172"/>
                </a:lnTo>
                <a:lnTo>
                  <a:pt x="1515046" y="92059"/>
                </a:lnTo>
                <a:lnTo>
                  <a:pt x="1524813" y="56731"/>
                </a:lnTo>
                <a:lnTo>
                  <a:pt x="1534413" y="21462"/>
                </a:lnTo>
                <a:lnTo>
                  <a:pt x="1539835" y="1891"/>
                </a:lnTo>
                <a:lnTo>
                  <a:pt x="1540317" y="0"/>
                </a:lnTo>
              </a:path>
              <a:path w="1616709" h="1546225">
                <a:moveTo>
                  <a:pt x="1575135" y="0"/>
                </a:moveTo>
                <a:lnTo>
                  <a:pt x="1589277" y="50164"/>
                </a:lnTo>
                <a:lnTo>
                  <a:pt x="1598898" y="89471"/>
                </a:lnTo>
                <a:lnTo>
                  <a:pt x="1607565" y="129159"/>
                </a:lnTo>
                <a:lnTo>
                  <a:pt x="1614876" y="199203"/>
                </a:lnTo>
                <a:lnTo>
                  <a:pt x="1610518" y="235680"/>
                </a:lnTo>
                <a:lnTo>
                  <a:pt x="1590802" y="307466"/>
                </a:lnTo>
                <a:lnTo>
                  <a:pt x="1578947" y="344898"/>
                </a:lnTo>
                <a:lnTo>
                  <a:pt x="1566449" y="382031"/>
                </a:lnTo>
                <a:lnTo>
                  <a:pt x="1553904" y="418998"/>
                </a:lnTo>
                <a:lnTo>
                  <a:pt x="1541906" y="455929"/>
                </a:lnTo>
                <a:lnTo>
                  <a:pt x="1535168" y="485592"/>
                </a:lnTo>
                <a:lnTo>
                  <a:pt x="1532191" y="515302"/>
                </a:lnTo>
                <a:lnTo>
                  <a:pt x="1532834" y="545012"/>
                </a:lnTo>
                <a:lnTo>
                  <a:pt x="1538831" y="583362"/>
                </a:lnTo>
                <a:lnTo>
                  <a:pt x="1559835" y="647184"/>
                </a:lnTo>
                <a:lnTo>
                  <a:pt x="1574244" y="684847"/>
                </a:lnTo>
                <a:lnTo>
                  <a:pt x="1587533" y="723272"/>
                </a:lnTo>
                <a:lnTo>
                  <a:pt x="1597786" y="763270"/>
                </a:lnTo>
                <a:lnTo>
                  <a:pt x="1600707" y="758825"/>
                </a:lnTo>
                <a:lnTo>
                  <a:pt x="1604263" y="757174"/>
                </a:lnTo>
                <a:lnTo>
                  <a:pt x="1605533" y="753999"/>
                </a:lnTo>
                <a:lnTo>
                  <a:pt x="1616328" y="728687"/>
                </a:lnTo>
              </a:path>
              <a:path w="1616709" h="1546225">
                <a:moveTo>
                  <a:pt x="1616328" y="31723"/>
                </a:moveTo>
                <a:lnTo>
                  <a:pt x="1611074" y="16430"/>
                </a:lnTo>
                <a:lnTo>
                  <a:pt x="1605738" y="0"/>
                </a:lnTo>
              </a:path>
              <a:path w="1616709" h="1546225">
                <a:moveTo>
                  <a:pt x="1065731" y="0"/>
                </a:moveTo>
                <a:lnTo>
                  <a:pt x="1031621" y="27003"/>
                </a:lnTo>
                <a:lnTo>
                  <a:pt x="996696" y="65295"/>
                </a:lnTo>
                <a:lnTo>
                  <a:pt x="967104" y="109220"/>
                </a:lnTo>
                <a:lnTo>
                  <a:pt x="935180" y="168671"/>
                </a:lnTo>
                <a:lnTo>
                  <a:pt x="904875" y="228600"/>
                </a:lnTo>
                <a:lnTo>
                  <a:pt x="897034" y="246923"/>
                </a:lnTo>
                <a:lnTo>
                  <a:pt x="894333" y="253746"/>
                </a:lnTo>
                <a:lnTo>
                  <a:pt x="899922" y="252729"/>
                </a:lnTo>
                <a:lnTo>
                  <a:pt x="902715" y="252095"/>
                </a:lnTo>
                <a:lnTo>
                  <a:pt x="904621" y="251713"/>
                </a:lnTo>
                <a:lnTo>
                  <a:pt x="939784" y="235930"/>
                </a:lnTo>
                <a:lnTo>
                  <a:pt x="974947" y="220408"/>
                </a:lnTo>
                <a:lnTo>
                  <a:pt x="1009776" y="204029"/>
                </a:lnTo>
                <a:lnTo>
                  <a:pt x="1043939" y="185674"/>
                </a:lnTo>
                <a:lnTo>
                  <a:pt x="1087754" y="160579"/>
                </a:lnTo>
                <a:lnTo>
                  <a:pt x="1132141" y="136461"/>
                </a:lnTo>
                <a:lnTo>
                  <a:pt x="1176527" y="112343"/>
                </a:lnTo>
                <a:lnTo>
                  <a:pt x="1220343" y="87249"/>
                </a:lnTo>
                <a:lnTo>
                  <a:pt x="1274413" y="51863"/>
                </a:lnTo>
                <a:lnTo>
                  <a:pt x="1326387" y="13335"/>
                </a:lnTo>
                <a:lnTo>
                  <a:pt x="1342707" y="0"/>
                </a:lnTo>
              </a:path>
              <a:path w="1616709" h="1546225">
                <a:moveTo>
                  <a:pt x="1497801" y="0"/>
                </a:moveTo>
                <a:lnTo>
                  <a:pt x="1490884" y="29527"/>
                </a:lnTo>
                <a:lnTo>
                  <a:pt x="1482141" y="61293"/>
                </a:lnTo>
                <a:lnTo>
                  <a:pt x="1472183" y="92583"/>
                </a:lnTo>
                <a:lnTo>
                  <a:pt x="1464012" y="118449"/>
                </a:lnTo>
                <a:lnTo>
                  <a:pt x="1455388" y="143970"/>
                </a:lnTo>
                <a:lnTo>
                  <a:pt x="1446716" y="169324"/>
                </a:lnTo>
                <a:lnTo>
                  <a:pt x="1438402" y="194690"/>
                </a:lnTo>
                <a:lnTo>
                  <a:pt x="1415796" y="231901"/>
                </a:lnTo>
                <a:lnTo>
                  <a:pt x="1380394" y="261461"/>
                </a:lnTo>
                <a:lnTo>
                  <a:pt x="1342898" y="287782"/>
                </a:lnTo>
                <a:lnTo>
                  <a:pt x="1298019" y="308594"/>
                </a:lnTo>
                <a:lnTo>
                  <a:pt x="1249426" y="317880"/>
                </a:lnTo>
                <a:lnTo>
                  <a:pt x="1210188" y="318918"/>
                </a:lnTo>
                <a:lnTo>
                  <a:pt x="1170987" y="317420"/>
                </a:lnTo>
                <a:lnTo>
                  <a:pt x="1131857" y="314469"/>
                </a:lnTo>
                <a:lnTo>
                  <a:pt x="1092834" y="311150"/>
                </a:lnTo>
                <a:lnTo>
                  <a:pt x="1066339" y="309026"/>
                </a:lnTo>
                <a:lnTo>
                  <a:pt x="1039844" y="307308"/>
                </a:lnTo>
                <a:lnTo>
                  <a:pt x="1013396" y="306685"/>
                </a:lnTo>
                <a:lnTo>
                  <a:pt x="987044" y="307848"/>
                </a:lnTo>
                <a:lnTo>
                  <a:pt x="938984" y="316146"/>
                </a:lnTo>
                <a:lnTo>
                  <a:pt x="894508" y="332708"/>
                </a:lnTo>
                <a:lnTo>
                  <a:pt x="853723" y="357032"/>
                </a:lnTo>
                <a:lnTo>
                  <a:pt x="816736" y="388620"/>
                </a:lnTo>
                <a:lnTo>
                  <a:pt x="780339" y="428714"/>
                </a:lnTo>
                <a:lnTo>
                  <a:pt x="768603" y="442595"/>
                </a:lnTo>
                <a:lnTo>
                  <a:pt x="752127" y="461756"/>
                </a:lnTo>
                <a:lnTo>
                  <a:pt x="719222" y="500459"/>
                </a:lnTo>
                <a:lnTo>
                  <a:pt x="688054" y="539845"/>
                </a:lnTo>
                <a:lnTo>
                  <a:pt x="680243" y="550517"/>
                </a:lnTo>
                <a:lnTo>
                  <a:pt x="671576" y="561975"/>
                </a:lnTo>
                <a:lnTo>
                  <a:pt x="684454" y="557349"/>
                </a:lnTo>
                <a:lnTo>
                  <a:pt x="696309" y="553069"/>
                </a:lnTo>
                <a:lnTo>
                  <a:pt x="707544" y="549241"/>
                </a:lnTo>
                <a:lnTo>
                  <a:pt x="747567" y="538136"/>
                </a:lnTo>
                <a:lnTo>
                  <a:pt x="805951" y="522702"/>
                </a:lnTo>
                <a:lnTo>
                  <a:pt x="856936" y="509891"/>
                </a:lnTo>
                <a:lnTo>
                  <a:pt x="900283" y="500131"/>
                </a:lnTo>
                <a:lnTo>
                  <a:pt x="921765" y="495300"/>
                </a:lnTo>
                <a:lnTo>
                  <a:pt x="964951" y="486945"/>
                </a:lnTo>
                <a:lnTo>
                  <a:pt x="1008173" y="478663"/>
                </a:lnTo>
                <a:lnTo>
                  <a:pt x="1051371" y="470189"/>
                </a:lnTo>
                <a:lnTo>
                  <a:pt x="1094485" y="461263"/>
                </a:lnTo>
                <a:lnTo>
                  <a:pt x="1140915" y="449080"/>
                </a:lnTo>
                <a:lnTo>
                  <a:pt x="1184872" y="431950"/>
                </a:lnTo>
                <a:lnTo>
                  <a:pt x="1226804" y="410813"/>
                </a:lnTo>
                <a:lnTo>
                  <a:pt x="1267158" y="386606"/>
                </a:lnTo>
                <a:lnTo>
                  <a:pt x="1306384" y="360269"/>
                </a:lnTo>
                <a:lnTo>
                  <a:pt x="1344929" y="332739"/>
                </a:lnTo>
                <a:lnTo>
                  <a:pt x="1385006" y="299843"/>
                </a:lnTo>
                <a:lnTo>
                  <a:pt x="1398904" y="288289"/>
                </a:lnTo>
                <a:lnTo>
                  <a:pt x="1398015" y="293370"/>
                </a:lnTo>
                <a:lnTo>
                  <a:pt x="1397761" y="297307"/>
                </a:lnTo>
                <a:lnTo>
                  <a:pt x="1396364" y="299465"/>
                </a:lnTo>
                <a:lnTo>
                  <a:pt x="1384877" y="323510"/>
                </a:lnTo>
                <a:lnTo>
                  <a:pt x="1373711" y="347424"/>
                </a:lnTo>
                <a:lnTo>
                  <a:pt x="1362092" y="370885"/>
                </a:lnTo>
                <a:lnTo>
                  <a:pt x="1331650" y="419721"/>
                </a:lnTo>
                <a:lnTo>
                  <a:pt x="1294169" y="469921"/>
                </a:lnTo>
                <a:lnTo>
                  <a:pt x="1274572" y="494284"/>
                </a:lnTo>
                <a:lnTo>
                  <a:pt x="1259949" y="512663"/>
                </a:lnTo>
                <a:lnTo>
                  <a:pt x="1229227" y="547612"/>
                </a:lnTo>
                <a:lnTo>
                  <a:pt x="1190101" y="583741"/>
                </a:lnTo>
                <a:lnTo>
                  <a:pt x="1137237" y="610479"/>
                </a:lnTo>
                <a:lnTo>
                  <a:pt x="1077200" y="621339"/>
                </a:lnTo>
                <a:lnTo>
                  <a:pt x="1046559" y="621855"/>
                </a:lnTo>
                <a:lnTo>
                  <a:pt x="1016132" y="619799"/>
                </a:lnTo>
                <a:lnTo>
                  <a:pt x="986027" y="615696"/>
                </a:lnTo>
                <a:lnTo>
                  <a:pt x="952498" y="610893"/>
                </a:lnTo>
                <a:lnTo>
                  <a:pt x="918956" y="606996"/>
                </a:lnTo>
                <a:lnTo>
                  <a:pt x="885390" y="604908"/>
                </a:lnTo>
                <a:lnTo>
                  <a:pt x="851788" y="605536"/>
                </a:lnTo>
                <a:lnTo>
                  <a:pt x="826260" y="607302"/>
                </a:lnTo>
                <a:lnTo>
                  <a:pt x="801100" y="610044"/>
                </a:lnTo>
                <a:lnTo>
                  <a:pt x="776297" y="614501"/>
                </a:lnTo>
                <a:lnTo>
                  <a:pt x="751839" y="621411"/>
                </a:lnTo>
                <a:lnTo>
                  <a:pt x="739784" y="625790"/>
                </a:lnTo>
                <a:lnTo>
                  <a:pt x="727884" y="629872"/>
                </a:lnTo>
                <a:lnTo>
                  <a:pt x="715960" y="633787"/>
                </a:lnTo>
                <a:lnTo>
                  <a:pt x="703833" y="637666"/>
                </a:lnTo>
                <a:lnTo>
                  <a:pt x="652619" y="658026"/>
                </a:lnTo>
                <a:lnTo>
                  <a:pt x="606345" y="685577"/>
                </a:lnTo>
                <a:lnTo>
                  <a:pt x="564334" y="719177"/>
                </a:lnTo>
                <a:lnTo>
                  <a:pt x="525906" y="757682"/>
                </a:lnTo>
                <a:lnTo>
                  <a:pt x="488918" y="799417"/>
                </a:lnTo>
                <a:lnTo>
                  <a:pt x="452881" y="842390"/>
                </a:lnTo>
                <a:lnTo>
                  <a:pt x="410194" y="897905"/>
                </a:lnTo>
                <a:lnTo>
                  <a:pt x="376554" y="958850"/>
                </a:lnTo>
                <a:lnTo>
                  <a:pt x="372240" y="968188"/>
                </a:lnTo>
                <a:lnTo>
                  <a:pt x="367474" y="977360"/>
                </a:lnTo>
                <a:lnTo>
                  <a:pt x="362517" y="986389"/>
                </a:lnTo>
                <a:lnTo>
                  <a:pt x="357631" y="995299"/>
                </a:lnTo>
                <a:lnTo>
                  <a:pt x="351776" y="1005728"/>
                </a:lnTo>
                <a:lnTo>
                  <a:pt x="345932" y="1015968"/>
                </a:lnTo>
                <a:lnTo>
                  <a:pt x="340254" y="1026160"/>
                </a:lnTo>
                <a:lnTo>
                  <a:pt x="334899" y="1036447"/>
                </a:lnTo>
                <a:lnTo>
                  <a:pt x="351055" y="1028285"/>
                </a:lnTo>
                <a:lnTo>
                  <a:pt x="366617" y="1019349"/>
                </a:lnTo>
                <a:lnTo>
                  <a:pt x="381940" y="1010104"/>
                </a:lnTo>
                <a:lnTo>
                  <a:pt x="397382" y="1001013"/>
                </a:lnTo>
                <a:lnTo>
                  <a:pt x="435490" y="978005"/>
                </a:lnTo>
                <a:lnTo>
                  <a:pt x="473170" y="954198"/>
                </a:lnTo>
                <a:lnTo>
                  <a:pt x="510039" y="929130"/>
                </a:lnTo>
                <a:lnTo>
                  <a:pt x="545719" y="902335"/>
                </a:lnTo>
                <a:lnTo>
                  <a:pt x="573440" y="880395"/>
                </a:lnTo>
                <a:lnTo>
                  <a:pt x="601567" y="858837"/>
                </a:lnTo>
                <a:lnTo>
                  <a:pt x="659129" y="817245"/>
                </a:lnTo>
                <a:lnTo>
                  <a:pt x="702224" y="789902"/>
                </a:lnTo>
                <a:lnTo>
                  <a:pt x="747379" y="766619"/>
                </a:lnTo>
                <a:lnTo>
                  <a:pt x="794414" y="747504"/>
                </a:lnTo>
                <a:lnTo>
                  <a:pt x="843152" y="732663"/>
                </a:lnTo>
                <a:lnTo>
                  <a:pt x="893042" y="720594"/>
                </a:lnTo>
                <a:lnTo>
                  <a:pt x="943276" y="709453"/>
                </a:lnTo>
                <a:lnTo>
                  <a:pt x="993582" y="698837"/>
                </a:lnTo>
                <a:lnTo>
                  <a:pt x="1043685" y="688339"/>
                </a:lnTo>
                <a:lnTo>
                  <a:pt x="1045590" y="687959"/>
                </a:lnTo>
                <a:lnTo>
                  <a:pt x="1046860" y="689610"/>
                </a:lnTo>
                <a:lnTo>
                  <a:pt x="1050162" y="691896"/>
                </a:lnTo>
                <a:lnTo>
                  <a:pt x="1042594" y="697406"/>
                </a:lnTo>
                <a:lnTo>
                  <a:pt x="1035050" y="702548"/>
                </a:lnTo>
                <a:lnTo>
                  <a:pt x="1027695" y="707665"/>
                </a:lnTo>
                <a:lnTo>
                  <a:pt x="1020699" y="713104"/>
                </a:lnTo>
                <a:lnTo>
                  <a:pt x="979348" y="745571"/>
                </a:lnTo>
                <a:lnTo>
                  <a:pt x="936307" y="775287"/>
                </a:lnTo>
                <a:lnTo>
                  <a:pt x="891932" y="802741"/>
                </a:lnTo>
                <a:lnTo>
                  <a:pt x="846581" y="828421"/>
                </a:lnTo>
                <a:lnTo>
                  <a:pt x="808543" y="849788"/>
                </a:lnTo>
                <a:lnTo>
                  <a:pt x="771826" y="872871"/>
                </a:lnTo>
                <a:lnTo>
                  <a:pt x="736800" y="898144"/>
                </a:lnTo>
                <a:lnTo>
                  <a:pt x="703833" y="926084"/>
                </a:lnTo>
                <a:lnTo>
                  <a:pt x="680396" y="946949"/>
                </a:lnTo>
                <a:lnTo>
                  <a:pt x="656542" y="966993"/>
                </a:lnTo>
                <a:lnTo>
                  <a:pt x="631950" y="986109"/>
                </a:lnTo>
                <a:lnTo>
                  <a:pt x="606298" y="1004188"/>
                </a:lnTo>
                <a:lnTo>
                  <a:pt x="571190" y="1027761"/>
                </a:lnTo>
                <a:lnTo>
                  <a:pt x="536225" y="1051512"/>
                </a:lnTo>
                <a:lnTo>
                  <a:pt x="501499" y="1075572"/>
                </a:lnTo>
                <a:lnTo>
                  <a:pt x="467105" y="1100074"/>
                </a:lnTo>
                <a:lnTo>
                  <a:pt x="409368" y="1142587"/>
                </a:lnTo>
                <a:lnTo>
                  <a:pt x="351917" y="1186434"/>
                </a:lnTo>
                <a:lnTo>
                  <a:pt x="317376" y="1214098"/>
                </a:lnTo>
                <a:lnTo>
                  <a:pt x="285674" y="1241161"/>
                </a:lnTo>
                <a:lnTo>
                  <a:pt x="265080" y="1258839"/>
                </a:lnTo>
                <a:lnTo>
                  <a:pt x="224917" y="1295400"/>
                </a:lnTo>
                <a:lnTo>
                  <a:pt x="179562" y="1341310"/>
                </a:lnTo>
                <a:lnTo>
                  <a:pt x="135254" y="1388364"/>
                </a:lnTo>
                <a:lnTo>
                  <a:pt x="110156" y="1417321"/>
                </a:lnTo>
                <a:lnTo>
                  <a:pt x="61102" y="1475428"/>
                </a:lnTo>
                <a:lnTo>
                  <a:pt x="36575" y="1504314"/>
                </a:lnTo>
                <a:lnTo>
                  <a:pt x="28217" y="1514351"/>
                </a:lnTo>
                <a:lnTo>
                  <a:pt x="19335" y="1524127"/>
                </a:lnTo>
                <a:lnTo>
                  <a:pt x="9929" y="1533997"/>
                </a:lnTo>
                <a:lnTo>
                  <a:pt x="0" y="15443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1972" y="566673"/>
            <a:ext cx="756005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055" y="993266"/>
            <a:ext cx="7099300" cy="1345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insight.net/speech-emotion-recognition-ser-through-machine-learning/" TargetMode="External"/><Relationship Id="rId2" Type="http://schemas.openxmlformats.org/officeDocument/2006/relationships/hyperlink" Target="https://akaike.ai/speech-emotion-recogni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9496" y="0"/>
            <a:ext cx="4794885" cy="690245"/>
          </a:xfrm>
          <a:custGeom>
            <a:avLst/>
            <a:gdLst/>
            <a:ahLst/>
            <a:cxnLst/>
            <a:rect l="l" t="t" r="r" b="b"/>
            <a:pathLst>
              <a:path w="4794884" h="690245">
                <a:moveTo>
                  <a:pt x="4794504" y="409321"/>
                </a:moveTo>
                <a:lnTo>
                  <a:pt x="4743342" y="416231"/>
                </a:lnTo>
                <a:lnTo>
                  <a:pt x="4692490" y="423488"/>
                </a:lnTo>
                <a:lnTo>
                  <a:pt x="4641928" y="431066"/>
                </a:lnTo>
                <a:lnTo>
                  <a:pt x="4591634" y="438936"/>
                </a:lnTo>
                <a:lnTo>
                  <a:pt x="4541588" y="447073"/>
                </a:lnTo>
                <a:lnTo>
                  <a:pt x="4491770" y="455448"/>
                </a:lnTo>
                <a:lnTo>
                  <a:pt x="4442160" y="464036"/>
                </a:lnTo>
                <a:lnTo>
                  <a:pt x="4392735" y="472809"/>
                </a:lnTo>
                <a:lnTo>
                  <a:pt x="4343477" y="481740"/>
                </a:lnTo>
                <a:lnTo>
                  <a:pt x="4294364" y="490802"/>
                </a:lnTo>
                <a:lnTo>
                  <a:pt x="4245376" y="499968"/>
                </a:lnTo>
                <a:lnTo>
                  <a:pt x="4196492" y="509212"/>
                </a:lnTo>
                <a:lnTo>
                  <a:pt x="4147692" y="518506"/>
                </a:lnTo>
                <a:lnTo>
                  <a:pt x="4098955" y="527823"/>
                </a:lnTo>
                <a:lnTo>
                  <a:pt x="4050260" y="537137"/>
                </a:lnTo>
                <a:lnTo>
                  <a:pt x="4001588" y="546419"/>
                </a:lnTo>
                <a:lnTo>
                  <a:pt x="3952916" y="555644"/>
                </a:lnTo>
                <a:lnTo>
                  <a:pt x="3904226" y="564785"/>
                </a:lnTo>
                <a:lnTo>
                  <a:pt x="3855496" y="573814"/>
                </a:lnTo>
                <a:lnTo>
                  <a:pt x="3806706" y="582704"/>
                </a:lnTo>
                <a:lnTo>
                  <a:pt x="3757835" y="591429"/>
                </a:lnTo>
                <a:lnTo>
                  <a:pt x="3708862" y="599961"/>
                </a:lnTo>
                <a:lnTo>
                  <a:pt x="3659768" y="608274"/>
                </a:lnTo>
                <a:lnTo>
                  <a:pt x="3610531" y="616340"/>
                </a:lnTo>
                <a:lnTo>
                  <a:pt x="3561131" y="624132"/>
                </a:lnTo>
                <a:lnTo>
                  <a:pt x="3511547" y="631625"/>
                </a:lnTo>
                <a:lnTo>
                  <a:pt x="3461759" y="638789"/>
                </a:lnTo>
                <a:lnTo>
                  <a:pt x="3411747" y="645600"/>
                </a:lnTo>
                <a:lnTo>
                  <a:pt x="3361489" y="652029"/>
                </a:lnTo>
                <a:lnTo>
                  <a:pt x="3310965" y="658049"/>
                </a:lnTo>
                <a:lnTo>
                  <a:pt x="3260154" y="663635"/>
                </a:lnTo>
                <a:lnTo>
                  <a:pt x="3209037" y="668758"/>
                </a:lnTo>
                <a:lnTo>
                  <a:pt x="3157592" y="673391"/>
                </a:lnTo>
                <a:lnTo>
                  <a:pt x="3105798" y="677509"/>
                </a:lnTo>
                <a:lnTo>
                  <a:pt x="3053636" y="681083"/>
                </a:lnTo>
                <a:lnTo>
                  <a:pt x="3001085" y="684087"/>
                </a:lnTo>
                <a:lnTo>
                  <a:pt x="2948124" y="686494"/>
                </a:lnTo>
                <a:lnTo>
                  <a:pt x="2894732" y="688276"/>
                </a:lnTo>
                <a:lnTo>
                  <a:pt x="2840890" y="689408"/>
                </a:lnTo>
                <a:lnTo>
                  <a:pt x="2786576" y="689861"/>
                </a:lnTo>
                <a:lnTo>
                  <a:pt x="2731770" y="689610"/>
                </a:lnTo>
                <a:lnTo>
                  <a:pt x="2667823" y="688409"/>
                </a:lnTo>
                <a:lnTo>
                  <a:pt x="2604879" y="686336"/>
                </a:lnTo>
                <a:lnTo>
                  <a:pt x="2542914" y="683416"/>
                </a:lnTo>
                <a:lnTo>
                  <a:pt x="2481904" y="679676"/>
                </a:lnTo>
                <a:lnTo>
                  <a:pt x="2421827" y="675142"/>
                </a:lnTo>
                <a:lnTo>
                  <a:pt x="2362659" y="669842"/>
                </a:lnTo>
                <a:lnTo>
                  <a:pt x="2304376" y="663800"/>
                </a:lnTo>
                <a:lnTo>
                  <a:pt x="2246954" y="657043"/>
                </a:lnTo>
                <a:lnTo>
                  <a:pt x="2190371" y="649599"/>
                </a:lnTo>
                <a:lnTo>
                  <a:pt x="2134602" y="641493"/>
                </a:lnTo>
                <a:lnTo>
                  <a:pt x="2079625" y="632751"/>
                </a:lnTo>
                <a:lnTo>
                  <a:pt x="2025416" y="623400"/>
                </a:lnTo>
                <a:lnTo>
                  <a:pt x="1971951" y="613467"/>
                </a:lnTo>
                <a:lnTo>
                  <a:pt x="1919207" y="602977"/>
                </a:lnTo>
                <a:lnTo>
                  <a:pt x="1867160" y="591958"/>
                </a:lnTo>
                <a:lnTo>
                  <a:pt x="1815787" y="580435"/>
                </a:lnTo>
                <a:lnTo>
                  <a:pt x="1765065" y="568434"/>
                </a:lnTo>
                <a:lnTo>
                  <a:pt x="1714969" y="555983"/>
                </a:lnTo>
                <a:lnTo>
                  <a:pt x="1665478" y="543108"/>
                </a:lnTo>
                <a:lnTo>
                  <a:pt x="1616566" y="529835"/>
                </a:lnTo>
                <a:lnTo>
                  <a:pt x="1568210" y="516190"/>
                </a:lnTo>
                <a:lnTo>
                  <a:pt x="1520388" y="502199"/>
                </a:lnTo>
                <a:lnTo>
                  <a:pt x="1473075" y="487890"/>
                </a:lnTo>
                <a:lnTo>
                  <a:pt x="1426248" y="473289"/>
                </a:lnTo>
                <a:lnTo>
                  <a:pt x="1379884" y="458421"/>
                </a:lnTo>
                <a:lnTo>
                  <a:pt x="1333959" y="443313"/>
                </a:lnTo>
                <a:lnTo>
                  <a:pt x="1288450" y="427993"/>
                </a:lnTo>
                <a:lnTo>
                  <a:pt x="1243333" y="412485"/>
                </a:lnTo>
                <a:lnTo>
                  <a:pt x="1198584" y="396817"/>
                </a:lnTo>
                <a:lnTo>
                  <a:pt x="1154181" y="381014"/>
                </a:lnTo>
                <a:lnTo>
                  <a:pt x="1110100" y="365104"/>
                </a:lnTo>
                <a:lnTo>
                  <a:pt x="1066317" y="349112"/>
                </a:lnTo>
                <a:lnTo>
                  <a:pt x="1022808" y="333065"/>
                </a:lnTo>
                <a:lnTo>
                  <a:pt x="979551" y="316989"/>
                </a:lnTo>
                <a:lnTo>
                  <a:pt x="936522" y="300911"/>
                </a:lnTo>
                <a:lnTo>
                  <a:pt x="893697" y="284857"/>
                </a:lnTo>
                <a:lnTo>
                  <a:pt x="851053" y="268854"/>
                </a:lnTo>
                <a:lnTo>
                  <a:pt x="808566" y="252927"/>
                </a:lnTo>
                <a:lnTo>
                  <a:pt x="766213" y="237104"/>
                </a:lnTo>
                <a:lnTo>
                  <a:pt x="723971" y="221410"/>
                </a:lnTo>
                <a:lnTo>
                  <a:pt x="681816" y="205872"/>
                </a:lnTo>
                <a:lnTo>
                  <a:pt x="639724" y="190516"/>
                </a:lnTo>
                <a:lnTo>
                  <a:pt x="597672" y="175369"/>
                </a:lnTo>
                <a:lnTo>
                  <a:pt x="555637" y="160457"/>
                </a:lnTo>
                <a:lnTo>
                  <a:pt x="513595" y="145807"/>
                </a:lnTo>
                <a:lnTo>
                  <a:pt x="471522" y="131445"/>
                </a:lnTo>
                <a:lnTo>
                  <a:pt x="429395" y="117396"/>
                </a:lnTo>
                <a:lnTo>
                  <a:pt x="387191" y="103689"/>
                </a:lnTo>
                <a:lnTo>
                  <a:pt x="344887" y="90348"/>
                </a:lnTo>
                <a:lnTo>
                  <a:pt x="302457" y="77401"/>
                </a:lnTo>
                <a:lnTo>
                  <a:pt x="259880" y="64873"/>
                </a:lnTo>
                <a:lnTo>
                  <a:pt x="217132" y="52792"/>
                </a:lnTo>
                <a:lnTo>
                  <a:pt x="174189" y="41183"/>
                </a:lnTo>
                <a:lnTo>
                  <a:pt x="131028" y="30073"/>
                </a:lnTo>
                <a:lnTo>
                  <a:pt x="87625" y="19488"/>
                </a:lnTo>
                <a:lnTo>
                  <a:pt x="43956" y="9455"/>
                </a:lnTo>
                <a:lnTo>
                  <a:pt x="0" y="0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8" y="0"/>
            <a:ext cx="3345179" cy="1155700"/>
          </a:xfrm>
          <a:custGeom>
            <a:avLst/>
            <a:gdLst/>
            <a:ahLst/>
            <a:cxnLst/>
            <a:rect l="l" t="t" r="r" b="b"/>
            <a:pathLst>
              <a:path w="3345179" h="1155700">
                <a:moveTo>
                  <a:pt x="3267600" y="0"/>
                </a:moveTo>
                <a:lnTo>
                  <a:pt x="0" y="0"/>
                </a:lnTo>
                <a:lnTo>
                  <a:pt x="0" y="1155191"/>
                </a:lnTo>
                <a:lnTo>
                  <a:pt x="49260" y="1129488"/>
                </a:lnTo>
                <a:lnTo>
                  <a:pt x="94428" y="1100722"/>
                </a:lnTo>
                <a:lnTo>
                  <a:pt x="136345" y="1069549"/>
                </a:lnTo>
                <a:lnTo>
                  <a:pt x="175853" y="1036621"/>
                </a:lnTo>
                <a:lnTo>
                  <a:pt x="213792" y="1002592"/>
                </a:lnTo>
                <a:lnTo>
                  <a:pt x="288333" y="933843"/>
                </a:lnTo>
                <a:lnTo>
                  <a:pt x="326617" y="900429"/>
                </a:lnTo>
                <a:lnTo>
                  <a:pt x="360904" y="872942"/>
                </a:lnTo>
                <a:lnTo>
                  <a:pt x="397002" y="846368"/>
                </a:lnTo>
                <a:lnTo>
                  <a:pt x="434833" y="820770"/>
                </a:lnTo>
                <a:lnTo>
                  <a:pt x="474320" y="796207"/>
                </a:lnTo>
                <a:lnTo>
                  <a:pt x="515385" y="772740"/>
                </a:lnTo>
                <a:lnTo>
                  <a:pt x="557952" y="750428"/>
                </a:lnTo>
                <a:lnTo>
                  <a:pt x="601942" y="729333"/>
                </a:lnTo>
                <a:lnTo>
                  <a:pt x="647278" y="709515"/>
                </a:lnTo>
                <a:lnTo>
                  <a:pt x="693883" y="691033"/>
                </a:lnTo>
                <a:lnTo>
                  <a:pt x="741679" y="673949"/>
                </a:lnTo>
                <a:lnTo>
                  <a:pt x="790589" y="658322"/>
                </a:lnTo>
                <a:lnTo>
                  <a:pt x="840535" y="644213"/>
                </a:lnTo>
                <a:lnTo>
                  <a:pt x="891439" y="631683"/>
                </a:lnTo>
                <a:lnTo>
                  <a:pt x="943225" y="620791"/>
                </a:lnTo>
                <a:lnTo>
                  <a:pt x="995815" y="611598"/>
                </a:lnTo>
                <a:lnTo>
                  <a:pt x="1049131" y="604164"/>
                </a:lnTo>
                <a:lnTo>
                  <a:pt x="1103095" y="598551"/>
                </a:lnTo>
                <a:lnTo>
                  <a:pt x="1175374" y="594217"/>
                </a:lnTo>
                <a:lnTo>
                  <a:pt x="3163195" y="592836"/>
                </a:lnTo>
                <a:lnTo>
                  <a:pt x="3166242" y="590943"/>
                </a:lnTo>
                <a:lnTo>
                  <a:pt x="3200361" y="565785"/>
                </a:lnTo>
                <a:lnTo>
                  <a:pt x="3239283" y="530288"/>
                </a:lnTo>
                <a:lnTo>
                  <a:pt x="3271653" y="492465"/>
                </a:lnTo>
                <a:lnTo>
                  <a:pt x="3297746" y="452698"/>
                </a:lnTo>
                <a:lnTo>
                  <a:pt x="3317841" y="411369"/>
                </a:lnTo>
                <a:lnTo>
                  <a:pt x="3332214" y="368861"/>
                </a:lnTo>
                <a:lnTo>
                  <a:pt x="3341143" y="325557"/>
                </a:lnTo>
                <a:lnTo>
                  <a:pt x="3344903" y="281839"/>
                </a:lnTo>
                <a:lnTo>
                  <a:pt x="3343773" y="238089"/>
                </a:lnTo>
                <a:lnTo>
                  <a:pt x="3338029" y="194690"/>
                </a:lnTo>
                <a:lnTo>
                  <a:pt x="3326261" y="144327"/>
                </a:lnTo>
                <a:lnTo>
                  <a:pt x="3309708" y="94678"/>
                </a:lnTo>
                <a:lnTo>
                  <a:pt x="3289344" y="45600"/>
                </a:lnTo>
                <a:lnTo>
                  <a:pt x="3267600" y="0"/>
                </a:lnTo>
                <a:close/>
              </a:path>
              <a:path w="3345179" h="1155700">
                <a:moveTo>
                  <a:pt x="3163195" y="592836"/>
                </a:moveTo>
                <a:lnTo>
                  <a:pt x="1247748" y="592836"/>
                </a:lnTo>
                <a:lnTo>
                  <a:pt x="1300945" y="593531"/>
                </a:lnTo>
                <a:lnTo>
                  <a:pt x="1354119" y="595543"/>
                </a:lnTo>
                <a:lnTo>
                  <a:pt x="1407242" y="598756"/>
                </a:lnTo>
                <a:lnTo>
                  <a:pt x="1460284" y="603057"/>
                </a:lnTo>
                <a:lnTo>
                  <a:pt x="1513216" y="608331"/>
                </a:lnTo>
                <a:lnTo>
                  <a:pt x="1566008" y="614466"/>
                </a:lnTo>
                <a:lnTo>
                  <a:pt x="1618632" y="621346"/>
                </a:lnTo>
                <a:lnTo>
                  <a:pt x="1671058" y="628859"/>
                </a:lnTo>
                <a:lnTo>
                  <a:pt x="1723256" y="636890"/>
                </a:lnTo>
                <a:lnTo>
                  <a:pt x="1979268" y="680164"/>
                </a:lnTo>
                <a:lnTo>
                  <a:pt x="2132147" y="704741"/>
                </a:lnTo>
                <a:lnTo>
                  <a:pt x="2183297" y="712073"/>
                </a:lnTo>
                <a:lnTo>
                  <a:pt x="2234574" y="718788"/>
                </a:lnTo>
                <a:lnTo>
                  <a:pt x="2285996" y="724775"/>
                </a:lnTo>
                <a:lnTo>
                  <a:pt x="2337581" y="729924"/>
                </a:lnTo>
                <a:lnTo>
                  <a:pt x="2389348" y="734122"/>
                </a:lnTo>
                <a:lnTo>
                  <a:pt x="2441317" y="737259"/>
                </a:lnTo>
                <a:lnTo>
                  <a:pt x="2493504" y="739222"/>
                </a:lnTo>
                <a:lnTo>
                  <a:pt x="2545930" y="739901"/>
                </a:lnTo>
                <a:lnTo>
                  <a:pt x="2598622" y="739103"/>
                </a:lnTo>
                <a:lnTo>
                  <a:pt x="2651427" y="736681"/>
                </a:lnTo>
                <a:lnTo>
                  <a:pt x="2704088" y="732594"/>
                </a:lnTo>
                <a:lnTo>
                  <a:pt x="2756348" y="726799"/>
                </a:lnTo>
                <a:lnTo>
                  <a:pt x="2807949" y="719255"/>
                </a:lnTo>
                <a:lnTo>
                  <a:pt x="2858635" y="709920"/>
                </a:lnTo>
                <a:lnTo>
                  <a:pt x="2908150" y="698754"/>
                </a:lnTo>
                <a:lnTo>
                  <a:pt x="2956235" y="685713"/>
                </a:lnTo>
                <a:lnTo>
                  <a:pt x="3002635" y="670757"/>
                </a:lnTo>
                <a:lnTo>
                  <a:pt x="3047093" y="653843"/>
                </a:lnTo>
                <a:lnTo>
                  <a:pt x="3089351" y="634931"/>
                </a:lnTo>
                <a:lnTo>
                  <a:pt x="3129153" y="613978"/>
                </a:lnTo>
                <a:lnTo>
                  <a:pt x="3163195" y="592836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571907" y="0"/>
            <a:ext cx="2183765" cy="1199515"/>
          </a:xfrm>
          <a:custGeom>
            <a:avLst/>
            <a:gdLst/>
            <a:ahLst/>
            <a:cxnLst/>
            <a:rect l="l" t="t" r="r" b="b"/>
            <a:pathLst>
              <a:path w="2183765" h="1199515">
                <a:moveTo>
                  <a:pt x="2183351" y="1071372"/>
                </a:moveTo>
                <a:lnTo>
                  <a:pt x="2178906" y="1073403"/>
                </a:lnTo>
                <a:lnTo>
                  <a:pt x="2177509" y="1075689"/>
                </a:lnTo>
                <a:lnTo>
                  <a:pt x="2175731" y="1076071"/>
                </a:lnTo>
                <a:lnTo>
                  <a:pt x="2143581" y="1082756"/>
                </a:lnTo>
                <a:lnTo>
                  <a:pt x="2111311" y="1089644"/>
                </a:lnTo>
                <a:lnTo>
                  <a:pt x="2078898" y="1095841"/>
                </a:lnTo>
                <a:lnTo>
                  <a:pt x="2046318" y="1100454"/>
                </a:lnTo>
                <a:lnTo>
                  <a:pt x="1997817" y="1104314"/>
                </a:lnTo>
                <a:lnTo>
                  <a:pt x="1949266" y="1105303"/>
                </a:lnTo>
                <a:lnTo>
                  <a:pt x="1900709" y="1103079"/>
                </a:lnTo>
                <a:lnTo>
                  <a:pt x="1852189" y="1097301"/>
                </a:lnTo>
                <a:lnTo>
                  <a:pt x="1803748" y="1087627"/>
                </a:lnTo>
                <a:lnTo>
                  <a:pt x="1753411" y="1073814"/>
                </a:lnTo>
                <a:lnTo>
                  <a:pt x="1703847" y="1058656"/>
                </a:lnTo>
                <a:lnTo>
                  <a:pt x="1655212" y="1041282"/>
                </a:lnTo>
                <a:lnTo>
                  <a:pt x="1607660" y="1020826"/>
                </a:lnTo>
                <a:lnTo>
                  <a:pt x="1564762" y="998857"/>
                </a:lnTo>
                <a:lnTo>
                  <a:pt x="1523125" y="975193"/>
                </a:lnTo>
                <a:lnTo>
                  <a:pt x="1482580" y="949877"/>
                </a:lnTo>
                <a:lnTo>
                  <a:pt x="1442955" y="922952"/>
                </a:lnTo>
                <a:lnTo>
                  <a:pt x="1404079" y="894461"/>
                </a:lnTo>
                <a:lnTo>
                  <a:pt x="1398458" y="890192"/>
                </a:lnTo>
                <a:lnTo>
                  <a:pt x="1392634" y="886412"/>
                </a:lnTo>
                <a:lnTo>
                  <a:pt x="1345560" y="868888"/>
                </a:lnTo>
                <a:lnTo>
                  <a:pt x="1274639" y="851652"/>
                </a:lnTo>
                <a:lnTo>
                  <a:pt x="1193434" y="841130"/>
                </a:lnTo>
                <a:lnTo>
                  <a:pt x="1148524" y="833929"/>
                </a:lnTo>
                <a:lnTo>
                  <a:pt x="1103851" y="825561"/>
                </a:lnTo>
                <a:lnTo>
                  <a:pt x="1059274" y="816610"/>
                </a:lnTo>
                <a:lnTo>
                  <a:pt x="1004458" y="805037"/>
                </a:lnTo>
                <a:lnTo>
                  <a:pt x="977103" y="799197"/>
                </a:lnTo>
                <a:lnTo>
                  <a:pt x="949546" y="793369"/>
                </a:lnTo>
                <a:lnTo>
                  <a:pt x="916614" y="786854"/>
                </a:lnTo>
                <a:lnTo>
                  <a:pt x="883729" y="780589"/>
                </a:lnTo>
                <a:lnTo>
                  <a:pt x="850891" y="774491"/>
                </a:lnTo>
                <a:lnTo>
                  <a:pt x="818101" y="768476"/>
                </a:lnTo>
                <a:lnTo>
                  <a:pt x="807924" y="766377"/>
                </a:lnTo>
                <a:lnTo>
                  <a:pt x="797543" y="764159"/>
                </a:lnTo>
                <a:lnTo>
                  <a:pt x="787187" y="761940"/>
                </a:lnTo>
                <a:lnTo>
                  <a:pt x="777080" y="759840"/>
                </a:lnTo>
                <a:lnTo>
                  <a:pt x="776318" y="760984"/>
                </a:lnTo>
                <a:lnTo>
                  <a:pt x="775937" y="763142"/>
                </a:lnTo>
                <a:lnTo>
                  <a:pt x="775175" y="764159"/>
                </a:lnTo>
                <a:lnTo>
                  <a:pt x="780001" y="767969"/>
                </a:lnTo>
                <a:lnTo>
                  <a:pt x="784065" y="772795"/>
                </a:lnTo>
                <a:lnTo>
                  <a:pt x="788891" y="776477"/>
                </a:lnTo>
                <a:lnTo>
                  <a:pt x="835393" y="808892"/>
                </a:lnTo>
                <a:lnTo>
                  <a:pt x="884586" y="836247"/>
                </a:lnTo>
                <a:lnTo>
                  <a:pt x="935874" y="859434"/>
                </a:lnTo>
                <a:lnTo>
                  <a:pt x="988662" y="879348"/>
                </a:lnTo>
                <a:lnTo>
                  <a:pt x="1042574" y="898090"/>
                </a:lnTo>
                <a:lnTo>
                  <a:pt x="1096771" y="916320"/>
                </a:lnTo>
                <a:lnTo>
                  <a:pt x="1150826" y="934765"/>
                </a:lnTo>
                <a:lnTo>
                  <a:pt x="1204308" y="954151"/>
                </a:lnTo>
                <a:lnTo>
                  <a:pt x="1265983" y="982265"/>
                </a:lnTo>
                <a:lnTo>
                  <a:pt x="1325847" y="1014476"/>
                </a:lnTo>
                <a:lnTo>
                  <a:pt x="1378711" y="1047797"/>
                </a:lnTo>
                <a:lnTo>
                  <a:pt x="1429860" y="1082928"/>
                </a:lnTo>
                <a:lnTo>
                  <a:pt x="1489947" y="1128601"/>
                </a:lnTo>
                <a:lnTo>
                  <a:pt x="1545557" y="1179702"/>
                </a:lnTo>
                <a:lnTo>
                  <a:pt x="1557220" y="1193508"/>
                </a:lnTo>
                <a:lnTo>
                  <a:pt x="1561940" y="1199134"/>
                </a:lnTo>
                <a:lnTo>
                  <a:pt x="1535596" y="1189652"/>
                </a:lnTo>
                <a:lnTo>
                  <a:pt x="1510442" y="1180528"/>
                </a:lnTo>
                <a:lnTo>
                  <a:pt x="1485860" y="1172166"/>
                </a:lnTo>
                <a:lnTo>
                  <a:pt x="1438060" y="1158212"/>
                </a:lnTo>
                <a:lnTo>
                  <a:pt x="1390292" y="1147647"/>
                </a:lnTo>
                <a:lnTo>
                  <a:pt x="1365979" y="1145032"/>
                </a:lnTo>
                <a:lnTo>
                  <a:pt x="1332509" y="1141227"/>
                </a:lnTo>
                <a:lnTo>
                  <a:pt x="1266235" y="1129905"/>
                </a:lnTo>
                <a:lnTo>
                  <a:pt x="1200018" y="1115814"/>
                </a:lnTo>
                <a:lnTo>
                  <a:pt x="1135859" y="1095097"/>
                </a:lnTo>
                <a:lnTo>
                  <a:pt x="1104613" y="1082166"/>
                </a:lnTo>
                <a:lnTo>
                  <a:pt x="1074604" y="1069867"/>
                </a:lnTo>
                <a:lnTo>
                  <a:pt x="1016156" y="1042697"/>
                </a:lnTo>
                <a:lnTo>
                  <a:pt x="967832" y="1009822"/>
                </a:lnTo>
                <a:lnTo>
                  <a:pt x="927157" y="977624"/>
                </a:lnTo>
                <a:lnTo>
                  <a:pt x="879472" y="938178"/>
                </a:lnTo>
                <a:lnTo>
                  <a:pt x="829208" y="887485"/>
                </a:lnTo>
                <a:lnTo>
                  <a:pt x="792328" y="843603"/>
                </a:lnTo>
                <a:lnTo>
                  <a:pt x="778509" y="827293"/>
                </a:lnTo>
                <a:lnTo>
                  <a:pt x="764547" y="811198"/>
                </a:lnTo>
                <a:lnTo>
                  <a:pt x="750537" y="795401"/>
                </a:lnTo>
                <a:lnTo>
                  <a:pt x="742118" y="785215"/>
                </a:lnTo>
                <a:lnTo>
                  <a:pt x="733472" y="775350"/>
                </a:lnTo>
                <a:lnTo>
                  <a:pt x="724659" y="765700"/>
                </a:lnTo>
                <a:lnTo>
                  <a:pt x="715739" y="756158"/>
                </a:lnTo>
                <a:lnTo>
                  <a:pt x="710405" y="749680"/>
                </a:lnTo>
                <a:lnTo>
                  <a:pt x="703039" y="743585"/>
                </a:lnTo>
                <a:lnTo>
                  <a:pt x="695927" y="742314"/>
                </a:lnTo>
                <a:lnTo>
                  <a:pt x="657347" y="732857"/>
                </a:lnTo>
                <a:lnTo>
                  <a:pt x="619886" y="720851"/>
                </a:lnTo>
                <a:lnTo>
                  <a:pt x="583521" y="706560"/>
                </a:lnTo>
                <a:lnTo>
                  <a:pt x="548226" y="690245"/>
                </a:lnTo>
                <a:lnTo>
                  <a:pt x="492061" y="660765"/>
                </a:lnTo>
                <a:lnTo>
                  <a:pt x="440657" y="623570"/>
                </a:lnTo>
                <a:lnTo>
                  <a:pt x="433430" y="617468"/>
                </a:lnTo>
                <a:lnTo>
                  <a:pt x="425417" y="611806"/>
                </a:lnTo>
                <a:lnTo>
                  <a:pt x="417119" y="606407"/>
                </a:lnTo>
                <a:lnTo>
                  <a:pt x="409034" y="601090"/>
                </a:lnTo>
                <a:lnTo>
                  <a:pt x="410939" y="609346"/>
                </a:lnTo>
                <a:lnTo>
                  <a:pt x="445575" y="649097"/>
                </a:lnTo>
                <a:lnTo>
                  <a:pt x="474281" y="675513"/>
                </a:lnTo>
                <a:lnTo>
                  <a:pt x="504939" y="699452"/>
                </a:lnTo>
                <a:lnTo>
                  <a:pt x="537050" y="721105"/>
                </a:lnTo>
                <a:lnTo>
                  <a:pt x="579429" y="750184"/>
                </a:lnTo>
                <a:lnTo>
                  <a:pt x="618613" y="782500"/>
                </a:lnTo>
                <a:lnTo>
                  <a:pt x="654578" y="817968"/>
                </a:lnTo>
                <a:lnTo>
                  <a:pt x="687301" y="856502"/>
                </a:lnTo>
                <a:lnTo>
                  <a:pt x="716755" y="898016"/>
                </a:lnTo>
                <a:lnTo>
                  <a:pt x="746077" y="951674"/>
                </a:lnTo>
                <a:lnTo>
                  <a:pt x="766920" y="1009523"/>
                </a:lnTo>
                <a:lnTo>
                  <a:pt x="772649" y="1027312"/>
                </a:lnTo>
                <a:lnTo>
                  <a:pt x="779605" y="1044971"/>
                </a:lnTo>
                <a:lnTo>
                  <a:pt x="796384" y="1079373"/>
                </a:lnTo>
                <a:lnTo>
                  <a:pt x="824023" y="1126045"/>
                </a:lnTo>
                <a:lnTo>
                  <a:pt x="838800" y="1149381"/>
                </a:lnTo>
                <a:lnTo>
                  <a:pt x="854042" y="1173479"/>
                </a:lnTo>
                <a:lnTo>
                  <a:pt x="848581" y="1170939"/>
                </a:lnTo>
                <a:lnTo>
                  <a:pt x="844644" y="1170939"/>
                </a:lnTo>
                <a:lnTo>
                  <a:pt x="841215" y="1168780"/>
                </a:lnTo>
                <a:lnTo>
                  <a:pt x="807660" y="1150695"/>
                </a:lnTo>
                <a:lnTo>
                  <a:pt x="740882" y="1114095"/>
                </a:lnTo>
                <a:lnTo>
                  <a:pt x="707611" y="1094866"/>
                </a:lnTo>
                <a:lnTo>
                  <a:pt x="665940" y="1067847"/>
                </a:lnTo>
                <a:lnTo>
                  <a:pt x="625696" y="1037589"/>
                </a:lnTo>
                <a:lnTo>
                  <a:pt x="589708" y="1003484"/>
                </a:lnTo>
                <a:lnTo>
                  <a:pt x="558863" y="964961"/>
                </a:lnTo>
                <a:lnTo>
                  <a:pt x="531970" y="923129"/>
                </a:lnTo>
                <a:lnTo>
                  <a:pt x="507840" y="879094"/>
                </a:lnTo>
                <a:lnTo>
                  <a:pt x="486444" y="838073"/>
                </a:lnTo>
                <a:lnTo>
                  <a:pt x="465168" y="797021"/>
                </a:lnTo>
                <a:lnTo>
                  <a:pt x="443924" y="755970"/>
                </a:lnTo>
                <a:lnTo>
                  <a:pt x="422618" y="714949"/>
                </a:lnTo>
                <a:lnTo>
                  <a:pt x="401160" y="673988"/>
                </a:lnTo>
                <a:lnTo>
                  <a:pt x="390197" y="654988"/>
                </a:lnTo>
                <a:lnTo>
                  <a:pt x="378793" y="636476"/>
                </a:lnTo>
                <a:lnTo>
                  <a:pt x="367746" y="617892"/>
                </a:lnTo>
                <a:lnTo>
                  <a:pt x="335148" y="555533"/>
                </a:lnTo>
                <a:lnTo>
                  <a:pt x="310514" y="513746"/>
                </a:lnTo>
                <a:lnTo>
                  <a:pt x="282594" y="474198"/>
                </a:lnTo>
                <a:lnTo>
                  <a:pt x="250030" y="437769"/>
                </a:lnTo>
                <a:lnTo>
                  <a:pt x="224787" y="411222"/>
                </a:lnTo>
                <a:lnTo>
                  <a:pt x="200580" y="383698"/>
                </a:lnTo>
                <a:lnTo>
                  <a:pt x="176968" y="355651"/>
                </a:lnTo>
                <a:lnTo>
                  <a:pt x="153510" y="327533"/>
                </a:lnTo>
                <a:lnTo>
                  <a:pt x="140416" y="312076"/>
                </a:lnTo>
                <a:lnTo>
                  <a:pt x="127237" y="295798"/>
                </a:lnTo>
                <a:lnTo>
                  <a:pt x="113702" y="278687"/>
                </a:lnTo>
                <a:lnTo>
                  <a:pt x="99535" y="260730"/>
                </a:lnTo>
                <a:lnTo>
                  <a:pt x="100551" y="269239"/>
                </a:lnTo>
                <a:lnTo>
                  <a:pt x="100297" y="272161"/>
                </a:lnTo>
                <a:lnTo>
                  <a:pt x="101186" y="275971"/>
                </a:lnTo>
                <a:lnTo>
                  <a:pt x="104306" y="300902"/>
                </a:lnTo>
                <a:lnTo>
                  <a:pt x="111402" y="351337"/>
                </a:lnTo>
                <a:lnTo>
                  <a:pt x="119419" y="396424"/>
                </a:lnTo>
                <a:lnTo>
                  <a:pt x="127452" y="436258"/>
                </a:lnTo>
                <a:lnTo>
                  <a:pt x="138243" y="480345"/>
                </a:lnTo>
                <a:lnTo>
                  <a:pt x="154521" y="522646"/>
                </a:lnTo>
                <a:lnTo>
                  <a:pt x="196546" y="583166"/>
                </a:lnTo>
                <a:lnTo>
                  <a:pt x="248032" y="640113"/>
                </a:lnTo>
                <a:lnTo>
                  <a:pt x="274875" y="668670"/>
                </a:lnTo>
                <a:lnTo>
                  <a:pt x="301646" y="697061"/>
                </a:lnTo>
                <a:lnTo>
                  <a:pt x="327881" y="725677"/>
                </a:lnTo>
                <a:lnTo>
                  <a:pt x="361552" y="775509"/>
                </a:lnTo>
                <a:lnTo>
                  <a:pt x="381983" y="831341"/>
                </a:lnTo>
                <a:lnTo>
                  <a:pt x="391477" y="906873"/>
                </a:lnTo>
                <a:lnTo>
                  <a:pt x="394112" y="947118"/>
                </a:lnTo>
                <a:lnTo>
                  <a:pt x="398081" y="987577"/>
                </a:lnTo>
                <a:lnTo>
                  <a:pt x="405478" y="1028191"/>
                </a:lnTo>
                <a:lnTo>
                  <a:pt x="400906" y="1025398"/>
                </a:lnTo>
                <a:lnTo>
                  <a:pt x="396969" y="1025398"/>
                </a:lnTo>
                <a:lnTo>
                  <a:pt x="394429" y="1022985"/>
                </a:lnTo>
                <a:lnTo>
                  <a:pt x="369045" y="999918"/>
                </a:lnTo>
                <a:lnTo>
                  <a:pt x="343471" y="976756"/>
                </a:lnTo>
                <a:lnTo>
                  <a:pt x="317848" y="953404"/>
                </a:lnTo>
                <a:lnTo>
                  <a:pt x="270347" y="906353"/>
                </a:lnTo>
                <a:lnTo>
                  <a:pt x="232493" y="853953"/>
                </a:lnTo>
                <a:lnTo>
                  <a:pt x="188033" y="787099"/>
                </a:lnTo>
                <a:lnTo>
                  <a:pt x="164775" y="745862"/>
                </a:lnTo>
                <a:lnTo>
                  <a:pt x="144613" y="703151"/>
                </a:lnTo>
                <a:lnTo>
                  <a:pt x="127847" y="658927"/>
                </a:lnTo>
                <a:lnTo>
                  <a:pt x="114775" y="613155"/>
                </a:lnTo>
                <a:lnTo>
                  <a:pt x="104102" y="556349"/>
                </a:lnTo>
                <a:lnTo>
                  <a:pt x="99043" y="516334"/>
                </a:lnTo>
                <a:lnTo>
                  <a:pt x="94676" y="476152"/>
                </a:lnTo>
                <a:lnTo>
                  <a:pt x="90010" y="436245"/>
                </a:lnTo>
                <a:lnTo>
                  <a:pt x="85798" y="395658"/>
                </a:lnTo>
                <a:lnTo>
                  <a:pt x="81740" y="355012"/>
                </a:lnTo>
                <a:lnTo>
                  <a:pt x="76991" y="314533"/>
                </a:lnTo>
                <a:lnTo>
                  <a:pt x="70706" y="274447"/>
                </a:lnTo>
                <a:lnTo>
                  <a:pt x="62578" y="236474"/>
                </a:lnTo>
                <a:lnTo>
                  <a:pt x="48894" y="184451"/>
                </a:lnTo>
                <a:lnTo>
                  <a:pt x="41683" y="158482"/>
                </a:lnTo>
                <a:lnTo>
                  <a:pt x="34638" y="132334"/>
                </a:lnTo>
                <a:lnTo>
                  <a:pt x="21288" y="82210"/>
                </a:lnTo>
                <a:lnTo>
                  <a:pt x="8222" y="32051"/>
                </a:lnTo>
                <a:lnTo>
                  <a:pt x="0" y="0"/>
                </a:lnTo>
              </a:path>
              <a:path w="2183765" h="1199515">
                <a:moveTo>
                  <a:pt x="45255" y="0"/>
                </a:moveTo>
                <a:lnTo>
                  <a:pt x="60800" y="47116"/>
                </a:lnTo>
                <a:lnTo>
                  <a:pt x="88359" y="80390"/>
                </a:lnTo>
                <a:lnTo>
                  <a:pt x="95344" y="85598"/>
                </a:lnTo>
                <a:lnTo>
                  <a:pt x="101821" y="91821"/>
                </a:lnTo>
                <a:lnTo>
                  <a:pt x="132462" y="115990"/>
                </a:lnTo>
                <a:lnTo>
                  <a:pt x="165782" y="132302"/>
                </a:lnTo>
                <a:lnTo>
                  <a:pt x="201888" y="140469"/>
                </a:lnTo>
                <a:lnTo>
                  <a:pt x="240886" y="140208"/>
                </a:lnTo>
                <a:lnTo>
                  <a:pt x="265588" y="136834"/>
                </a:lnTo>
                <a:lnTo>
                  <a:pt x="290194" y="132937"/>
                </a:lnTo>
                <a:lnTo>
                  <a:pt x="314753" y="128706"/>
                </a:lnTo>
                <a:lnTo>
                  <a:pt x="339311" y="124333"/>
                </a:lnTo>
                <a:lnTo>
                  <a:pt x="381561" y="118111"/>
                </a:lnTo>
                <a:lnTo>
                  <a:pt x="423941" y="112760"/>
                </a:lnTo>
                <a:lnTo>
                  <a:pt x="466488" y="108813"/>
                </a:lnTo>
                <a:lnTo>
                  <a:pt x="509237" y="106807"/>
                </a:lnTo>
                <a:lnTo>
                  <a:pt x="562437" y="110591"/>
                </a:lnTo>
                <a:lnTo>
                  <a:pt x="612790" y="122888"/>
                </a:lnTo>
                <a:lnTo>
                  <a:pt x="660453" y="143115"/>
                </a:lnTo>
                <a:lnTo>
                  <a:pt x="705579" y="170687"/>
                </a:lnTo>
                <a:lnTo>
                  <a:pt x="759475" y="211423"/>
                </a:lnTo>
                <a:lnTo>
                  <a:pt x="812132" y="253111"/>
                </a:lnTo>
                <a:lnTo>
                  <a:pt x="826777" y="266594"/>
                </a:lnTo>
                <a:lnTo>
                  <a:pt x="832071" y="271652"/>
                </a:lnTo>
                <a:lnTo>
                  <a:pt x="826610" y="273050"/>
                </a:lnTo>
                <a:lnTo>
                  <a:pt x="823816" y="273685"/>
                </a:lnTo>
                <a:lnTo>
                  <a:pt x="822038" y="274065"/>
                </a:lnTo>
                <a:lnTo>
                  <a:pt x="783409" y="274393"/>
                </a:lnTo>
                <a:lnTo>
                  <a:pt x="744934" y="274970"/>
                </a:lnTo>
                <a:lnTo>
                  <a:pt x="706435" y="274619"/>
                </a:lnTo>
                <a:lnTo>
                  <a:pt x="667733" y="272161"/>
                </a:lnTo>
                <a:lnTo>
                  <a:pt x="617438" y="267662"/>
                </a:lnTo>
                <a:lnTo>
                  <a:pt x="567022" y="264271"/>
                </a:lnTo>
                <a:lnTo>
                  <a:pt x="516607" y="260856"/>
                </a:lnTo>
                <a:lnTo>
                  <a:pt x="466311" y="256286"/>
                </a:lnTo>
                <a:lnTo>
                  <a:pt x="402510" y="246713"/>
                </a:lnTo>
                <a:lnTo>
                  <a:pt x="339184" y="233425"/>
                </a:lnTo>
                <a:lnTo>
                  <a:pt x="279653" y="216963"/>
                </a:lnTo>
                <a:lnTo>
                  <a:pt x="221455" y="197358"/>
                </a:lnTo>
                <a:lnTo>
                  <a:pt x="177561" y="181022"/>
                </a:lnTo>
                <a:lnTo>
                  <a:pt x="137000" y="157352"/>
                </a:lnTo>
                <a:lnTo>
                  <a:pt x="123277" y="146561"/>
                </a:lnTo>
                <a:lnTo>
                  <a:pt x="109219" y="135508"/>
                </a:lnTo>
                <a:lnTo>
                  <a:pt x="94924" y="124170"/>
                </a:lnTo>
                <a:lnTo>
                  <a:pt x="80485" y="112522"/>
                </a:lnTo>
                <a:lnTo>
                  <a:pt x="80993" y="117601"/>
                </a:lnTo>
                <a:lnTo>
                  <a:pt x="80231" y="122300"/>
                </a:lnTo>
                <a:lnTo>
                  <a:pt x="81120" y="126111"/>
                </a:lnTo>
                <a:lnTo>
                  <a:pt x="81374" y="127380"/>
                </a:lnTo>
                <a:lnTo>
                  <a:pt x="81882" y="128524"/>
                </a:lnTo>
                <a:lnTo>
                  <a:pt x="82644" y="129539"/>
                </a:lnTo>
                <a:lnTo>
                  <a:pt x="97414" y="160397"/>
                </a:lnTo>
                <a:lnTo>
                  <a:pt x="127954" y="221587"/>
                </a:lnTo>
                <a:lnTo>
                  <a:pt x="149573" y="254508"/>
                </a:lnTo>
                <a:lnTo>
                  <a:pt x="153637" y="259461"/>
                </a:lnTo>
                <a:lnTo>
                  <a:pt x="156685" y="263525"/>
                </a:lnTo>
                <a:lnTo>
                  <a:pt x="176093" y="290597"/>
                </a:lnTo>
                <a:lnTo>
                  <a:pt x="196405" y="316753"/>
                </a:lnTo>
                <a:lnTo>
                  <a:pt x="217622" y="341981"/>
                </a:lnTo>
                <a:lnTo>
                  <a:pt x="239743" y="366267"/>
                </a:lnTo>
                <a:lnTo>
                  <a:pt x="257982" y="386375"/>
                </a:lnTo>
                <a:lnTo>
                  <a:pt x="276494" y="405971"/>
                </a:lnTo>
                <a:lnTo>
                  <a:pt x="294983" y="425400"/>
                </a:lnTo>
                <a:lnTo>
                  <a:pt x="313149" y="445008"/>
                </a:lnTo>
                <a:lnTo>
                  <a:pt x="349090" y="469391"/>
                </a:lnTo>
                <a:lnTo>
                  <a:pt x="393636" y="481504"/>
                </a:lnTo>
                <a:lnTo>
                  <a:pt x="438752" y="489712"/>
                </a:lnTo>
                <a:lnTo>
                  <a:pt x="463545" y="491476"/>
                </a:lnTo>
                <a:lnTo>
                  <a:pt x="488124" y="489918"/>
                </a:lnTo>
                <a:lnTo>
                  <a:pt x="536161" y="478027"/>
                </a:lnTo>
                <a:lnTo>
                  <a:pt x="572255" y="462623"/>
                </a:lnTo>
                <a:lnTo>
                  <a:pt x="607266" y="444896"/>
                </a:lnTo>
                <a:lnTo>
                  <a:pt x="641585" y="425860"/>
                </a:lnTo>
                <a:lnTo>
                  <a:pt x="675607" y="406526"/>
                </a:lnTo>
                <a:lnTo>
                  <a:pt x="698843" y="393612"/>
                </a:lnTo>
                <a:lnTo>
                  <a:pt x="746027" y="369450"/>
                </a:lnTo>
                <a:lnTo>
                  <a:pt x="817605" y="347019"/>
                </a:lnTo>
                <a:lnTo>
                  <a:pt x="864901" y="343503"/>
                </a:lnTo>
                <a:lnTo>
                  <a:pt x="912101" y="348607"/>
                </a:lnTo>
                <a:lnTo>
                  <a:pt x="958944" y="361950"/>
                </a:lnTo>
                <a:lnTo>
                  <a:pt x="1008754" y="383095"/>
                </a:lnTo>
                <a:lnTo>
                  <a:pt x="1025238" y="390778"/>
                </a:lnTo>
                <a:lnTo>
                  <a:pt x="1048198" y="401345"/>
                </a:lnTo>
                <a:lnTo>
                  <a:pt x="1094211" y="422765"/>
                </a:lnTo>
                <a:lnTo>
                  <a:pt x="1138951" y="445531"/>
                </a:lnTo>
                <a:lnTo>
                  <a:pt x="1150514" y="451994"/>
                </a:lnTo>
                <a:lnTo>
                  <a:pt x="1163160" y="458850"/>
                </a:lnTo>
                <a:lnTo>
                  <a:pt x="1125120" y="462244"/>
                </a:lnTo>
                <a:lnTo>
                  <a:pt x="1084168" y="468844"/>
                </a:lnTo>
                <a:lnTo>
                  <a:pt x="1024657" y="479147"/>
                </a:lnTo>
                <a:lnTo>
                  <a:pt x="972972" y="488807"/>
                </a:lnTo>
                <a:lnTo>
                  <a:pt x="929542" y="498062"/>
                </a:lnTo>
                <a:lnTo>
                  <a:pt x="908017" y="502665"/>
                </a:lnTo>
                <a:lnTo>
                  <a:pt x="865266" y="513076"/>
                </a:lnTo>
                <a:lnTo>
                  <a:pt x="822515" y="523557"/>
                </a:lnTo>
                <a:lnTo>
                  <a:pt x="779716" y="533848"/>
                </a:lnTo>
                <a:lnTo>
                  <a:pt x="736821" y="543687"/>
                </a:lnTo>
                <a:lnTo>
                  <a:pt x="689552" y="552009"/>
                </a:lnTo>
                <a:lnTo>
                  <a:pt x="642470" y="554806"/>
                </a:lnTo>
                <a:lnTo>
                  <a:pt x="595550" y="553116"/>
                </a:lnTo>
                <a:lnTo>
                  <a:pt x="548767" y="547976"/>
                </a:lnTo>
                <a:lnTo>
                  <a:pt x="502098" y="540423"/>
                </a:lnTo>
                <a:lnTo>
                  <a:pt x="455516" y="531495"/>
                </a:lnTo>
                <a:lnTo>
                  <a:pt x="405421" y="518296"/>
                </a:lnTo>
                <a:lnTo>
                  <a:pt x="387952" y="513588"/>
                </a:lnTo>
                <a:lnTo>
                  <a:pt x="390873" y="517778"/>
                </a:lnTo>
                <a:lnTo>
                  <a:pt x="392778" y="521208"/>
                </a:lnTo>
                <a:lnTo>
                  <a:pt x="395064" y="522604"/>
                </a:lnTo>
                <a:lnTo>
                  <a:pt x="415472" y="539744"/>
                </a:lnTo>
                <a:lnTo>
                  <a:pt x="435546" y="556847"/>
                </a:lnTo>
                <a:lnTo>
                  <a:pt x="455858" y="573307"/>
                </a:lnTo>
                <a:lnTo>
                  <a:pt x="503933" y="604908"/>
                </a:lnTo>
                <a:lnTo>
                  <a:pt x="558936" y="634880"/>
                </a:lnTo>
                <a:lnTo>
                  <a:pt x="586961" y="648842"/>
                </a:lnTo>
                <a:lnTo>
                  <a:pt x="607916" y="659491"/>
                </a:lnTo>
                <a:lnTo>
                  <a:pt x="650398" y="678453"/>
                </a:lnTo>
                <a:lnTo>
                  <a:pt x="701057" y="694981"/>
                </a:lnTo>
                <a:lnTo>
                  <a:pt x="730583" y="698420"/>
                </a:lnTo>
                <a:lnTo>
                  <a:pt x="760275" y="697263"/>
                </a:lnTo>
                <a:lnTo>
                  <a:pt x="819362" y="682085"/>
                </a:lnTo>
                <a:lnTo>
                  <a:pt x="874222" y="655208"/>
                </a:lnTo>
                <a:lnTo>
                  <a:pt x="928337" y="620522"/>
                </a:lnTo>
                <a:lnTo>
                  <a:pt x="957166" y="602964"/>
                </a:lnTo>
                <a:lnTo>
                  <a:pt x="1017491" y="573659"/>
                </a:lnTo>
                <a:lnTo>
                  <a:pt x="1065466" y="556529"/>
                </a:lnTo>
                <a:lnTo>
                  <a:pt x="1115154" y="546353"/>
                </a:lnTo>
                <a:lnTo>
                  <a:pt x="1127852" y="545288"/>
                </a:lnTo>
                <a:lnTo>
                  <a:pt x="1140348" y="544020"/>
                </a:lnTo>
                <a:lnTo>
                  <a:pt x="1152820" y="542585"/>
                </a:lnTo>
                <a:lnTo>
                  <a:pt x="1165446" y="541020"/>
                </a:lnTo>
                <a:lnTo>
                  <a:pt x="1220475" y="538206"/>
                </a:lnTo>
                <a:lnTo>
                  <a:pt x="1274016" y="543940"/>
                </a:lnTo>
                <a:lnTo>
                  <a:pt x="1326199" y="556914"/>
                </a:lnTo>
                <a:lnTo>
                  <a:pt x="1377155" y="575817"/>
                </a:lnTo>
                <a:lnTo>
                  <a:pt x="1428209" y="598360"/>
                </a:lnTo>
                <a:lnTo>
                  <a:pt x="1478882" y="622426"/>
                </a:lnTo>
                <a:lnTo>
                  <a:pt x="1540874" y="655050"/>
                </a:lnTo>
                <a:lnTo>
                  <a:pt x="1596865" y="696340"/>
                </a:lnTo>
                <a:lnTo>
                  <a:pt x="1604658" y="703058"/>
                </a:lnTo>
                <a:lnTo>
                  <a:pt x="1612820" y="709406"/>
                </a:lnTo>
                <a:lnTo>
                  <a:pt x="1621101" y="715539"/>
                </a:lnTo>
                <a:lnTo>
                  <a:pt x="1629250" y="721613"/>
                </a:lnTo>
                <a:lnTo>
                  <a:pt x="1638932" y="728622"/>
                </a:lnTo>
                <a:lnTo>
                  <a:pt x="1648507" y="735488"/>
                </a:lnTo>
                <a:lnTo>
                  <a:pt x="1657915" y="742402"/>
                </a:lnTo>
                <a:lnTo>
                  <a:pt x="1667096" y="749553"/>
                </a:lnTo>
                <a:lnTo>
                  <a:pt x="1648975" y="748887"/>
                </a:lnTo>
                <a:lnTo>
                  <a:pt x="1631092" y="747267"/>
                </a:lnTo>
                <a:lnTo>
                  <a:pt x="1613304" y="745267"/>
                </a:lnTo>
                <a:lnTo>
                  <a:pt x="1595468" y="743458"/>
                </a:lnTo>
                <a:lnTo>
                  <a:pt x="1551267" y="738433"/>
                </a:lnTo>
                <a:lnTo>
                  <a:pt x="1507124" y="732504"/>
                </a:lnTo>
                <a:lnTo>
                  <a:pt x="1463148" y="725098"/>
                </a:lnTo>
                <a:lnTo>
                  <a:pt x="1419446" y="715645"/>
                </a:lnTo>
                <a:lnTo>
                  <a:pt x="1385188" y="707227"/>
                </a:lnTo>
                <a:lnTo>
                  <a:pt x="1350644" y="699357"/>
                </a:lnTo>
                <a:lnTo>
                  <a:pt x="1315862" y="692106"/>
                </a:lnTo>
                <a:lnTo>
                  <a:pt x="1280889" y="685546"/>
                </a:lnTo>
                <a:lnTo>
                  <a:pt x="1230363" y="678741"/>
                </a:lnTo>
                <a:lnTo>
                  <a:pt x="1179670" y="676449"/>
                </a:lnTo>
                <a:lnTo>
                  <a:pt x="1128978" y="678705"/>
                </a:lnTo>
                <a:lnTo>
                  <a:pt x="1078451" y="685546"/>
                </a:lnTo>
                <a:lnTo>
                  <a:pt x="1028076" y="695348"/>
                </a:lnTo>
                <a:lnTo>
                  <a:pt x="977772" y="706151"/>
                </a:lnTo>
                <a:lnTo>
                  <a:pt x="927611" y="717478"/>
                </a:lnTo>
                <a:lnTo>
                  <a:pt x="877664" y="728852"/>
                </a:lnTo>
                <a:lnTo>
                  <a:pt x="875378" y="731392"/>
                </a:lnTo>
                <a:lnTo>
                  <a:pt x="873219" y="734822"/>
                </a:lnTo>
                <a:lnTo>
                  <a:pt x="882387" y="736717"/>
                </a:lnTo>
                <a:lnTo>
                  <a:pt x="891412" y="738266"/>
                </a:lnTo>
                <a:lnTo>
                  <a:pt x="900294" y="739840"/>
                </a:lnTo>
                <a:lnTo>
                  <a:pt x="909033" y="741807"/>
                </a:lnTo>
                <a:lnTo>
                  <a:pt x="960066" y="754098"/>
                </a:lnTo>
                <a:lnTo>
                  <a:pt x="1011538" y="763174"/>
                </a:lnTo>
                <a:lnTo>
                  <a:pt x="1063321" y="769631"/>
                </a:lnTo>
                <a:lnTo>
                  <a:pt x="1115281" y="774064"/>
                </a:lnTo>
                <a:lnTo>
                  <a:pt x="1158791" y="777591"/>
                </a:lnTo>
                <a:lnTo>
                  <a:pt x="1201800" y="783224"/>
                </a:lnTo>
                <a:lnTo>
                  <a:pt x="1244190" y="791549"/>
                </a:lnTo>
                <a:lnTo>
                  <a:pt x="1285842" y="803148"/>
                </a:lnTo>
                <a:lnTo>
                  <a:pt x="1315809" y="812373"/>
                </a:lnTo>
                <a:lnTo>
                  <a:pt x="1345834" y="820658"/>
                </a:lnTo>
                <a:lnTo>
                  <a:pt x="1376122" y="827776"/>
                </a:lnTo>
                <a:lnTo>
                  <a:pt x="1406873" y="833501"/>
                </a:lnTo>
                <a:lnTo>
                  <a:pt x="1448660" y="840295"/>
                </a:lnTo>
                <a:lnTo>
                  <a:pt x="1490376" y="847280"/>
                </a:lnTo>
                <a:lnTo>
                  <a:pt x="1531996" y="854646"/>
                </a:lnTo>
                <a:lnTo>
                  <a:pt x="1573497" y="862584"/>
                </a:lnTo>
                <a:lnTo>
                  <a:pt x="1643713" y="877109"/>
                </a:lnTo>
                <a:lnTo>
                  <a:pt x="1714213" y="893063"/>
                </a:lnTo>
                <a:lnTo>
                  <a:pt x="1728678" y="896308"/>
                </a:lnTo>
                <a:lnTo>
                  <a:pt x="1742963" y="899874"/>
                </a:lnTo>
                <a:lnTo>
                  <a:pt x="1757130" y="903654"/>
                </a:lnTo>
                <a:lnTo>
                  <a:pt x="1771236" y="907541"/>
                </a:lnTo>
                <a:lnTo>
                  <a:pt x="1797256" y="915035"/>
                </a:lnTo>
                <a:lnTo>
                  <a:pt x="1823370" y="922528"/>
                </a:lnTo>
                <a:lnTo>
                  <a:pt x="1875122" y="939038"/>
                </a:lnTo>
                <a:lnTo>
                  <a:pt x="1935447" y="961770"/>
                </a:lnTo>
                <a:lnTo>
                  <a:pt x="1995391" y="986027"/>
                </a:lnTo>
                <a:lnTo>
                  <a:pt x="2030267" y="1001944"/>
                </a:lnTo>
                <a:lnTo>
                  <a:pt x="2099065" y="1034301"/>
                </a:lnTo>
                <a:lnTo>
                  <a:pt x="2133440" y="1050289"/>
                </a:lnTo>
                <a:lnTo>
                  <a:pt x="2145257" y="1055887"/>
                </a:lnTo>
                <a:lnTo>
                  <a:pt x="2157396" y="1061069"/>
                </a:lnTo>
                <a:lnTo>
                  <a:pt x="2170034" y="1066131"/>
                </a:lnTo>
                <a:lnTo>
                  <a:pt x="2183351" y="10713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141720" y="888491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90">
                <a:moveTo>
                  <a:pt x="202310" y="0"/>
                </a:moveTo>
                <a:lnTo>
                  <a:pt x="155634" y="5295"/>
                </a:lnTo>
                <a:lnTo>
                  <a:pt x="112939" y="20402"/>
                </a:lnTo>
                <a:lnTo>
                  <a:pt x="75391" y="44157"/>
                </a:lnTo>
                <a:lnTo>
                  <a:pt x="44157" y="75391"/>
                </a:lnTo>
                <a:lnTo>
                  <a:pt x="20402" y="112939"/>
                </a:lnTo>
                <a:lnTo>
                  <a:pt x="5295" y="155634"/>
                </a:lnTo>
                <a:lnTo>
                  <a:pt x="0" y="202311"/>
                </a:lnTo>
                <a:lnTo>
                  <a:pt x="5295" y="248860"/>
                </a:lnTo>
                <a:lnTo>
                  <a:pt x="20402" y="291229"/>
                </a:lnTo>
                <a:lnTo>
                  <a:pt x="44157" y="328330"/>
                </a:lnTo>
                <a:lnTo>
                  <a:pt x="75391" y="359078"/>
                </a:lnTo>
                <a:lnTo>
                  <a:pt x="112939" y="382386"/>
                </a:lnTo>
                <a:lnTo>
                  <a:pt x="155634" y="397167"/>
                </a:lnTo>
                <a:lnTo>
                  <a:pt x="202310" y="402336"/>
                </a:lnTo>
                <a:lnTo>
                  <a:pt x="248133" y="397167"/>
                </a:lnTo>
                <a:lnTo>
                  <a:pt x="290204" y="382386"/>
                </a:lnTo>
                <a:lnTo>
                  <a:pt x="327321" y="359078"/>
                </a:lnTo>
                <a:lnTo>
                  <a:pt x="358281" y="328330"/>
                </a:lnTo>
                <a:lnTo>
                  <a:pt x="381884" y="291229"/>
                </a:lnTo>
                <a:lnTo>
                  <a:pt x="396927" y="248860"/>
                </a:lnTo>
                <a:lnTo>
                  <a:pt x="402208" y="202311"/>
                </a:lnTo>
                <a:lnTo>
                  <a:pt x="396927" y="155634"/>
                </a:lnTo>
                <a:lnTo>
                  <a:pt x="381884" y="112939"/>
                </a:lnTo>
                <a:lnTo>
                  <a:pt x="358281" y="75391"/>
                </a:lnTo>
                <a:lnTo>
                  <a:pt x="327321" y="44157"/>
                </a:lnTo>
                <a:lnTo>
                  <a:pt x="290204" y="20402"/>
                </a:lnTo>
                <a:lnTo>
                  <a:pt x="248133" y="5295"/>
                </a:lnTo>
                <a:lnTo>
                  <a:pt x="202310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937" y="1479127"/>
            <a:ext cx="9148937" cy="36643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1944" y="1167511"/>
            <a:ext cx="4695825" cy="162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500" spc="-370" dirty="0"/>
              <a:t>SPEECH</a:t>
            </a:r>
            <a:r>
              <a:rPr sz="3500" spc="-575" dirty="0"/>
              <a:t> </a:t>
            </a:r>
            <a:r>
              <a:rPr sz="3500" spc="-90" dirty="0"/>
              <a:t>EMOTION </a:t>
            </a:r>
            <a:r>
              <a:rPr sz="3500" spc="-265" dirty="0"/>
              <a:t>RECOGNITION</a:t>
            </a:r>
            <a:r>
              <a:rPr sz="3500" spc="-570" dirty="0"/>
              <a:t> </a:t>
            </a:r>
            <a:r>
              <a:rPr sz="3500" spc="-325" dirty="0"/>
              <a:t>USING </a:t>
            </a:r>
            <a:r>
              <a:rPr sz="3500" spc="-305" dirty="0"/>
              <a:t>ML</a:t>
            </a:r>
            <a:endParaRPr sz="3500" dirty="0"/>
          </a:p>
        </p:txBody>
      </p:sp>
      <p:sp>
        <p:nvSpPr>
          <p:cNvPr id="8" name="object 8"/>
          <p:cNvSpPr txBox="1"/>
          <p:nvPr/>
        </p:nvSpPr>
        <p:spPr>
          <a:xfrm>
            <a:off x="769721" y="3167252"/>
            <a:ext cx="4109085" cy="582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Franklin Gothic Demi"/>
                <a:cs typeface="Franklin Gothic Demi"/>
              </a:rPr>
              <a:t>CSET 211: Statistical Machine Learning</a:t>
            </a:r>
            <a:endParaRPr sz="1800" dirty="0">
              <a:latin typeface="Franklin Gothic Demi"/>
              <a:cs typeface="Franklin Gothic Dem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Franklin Gothic Demi"/>
              <a:cs typeface="Franklin Gothic Dem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497" y="0"/>
            <a:ext cx="2606675" cy="1229995"/>
          </a:xfrm>
          <a:custGeom>
            <a:avLst/>
            <a:gdLst/>
            <a:ahLst/>
            <a:cxnLst/>
            <a:rect l="l" t="t" r="r" b="b"/>
            <a:pathLst>
              <a:path w="2606675" h="1229995">
                <a:moveTo>
                  <a:pt x="2606502" y="0"/>
                </a:moveTo>
                <a:lnTo>
                  <a:pt x="405973" y="0"/>
                </a:lnTo>
                <a:lnTo>
                  <a:pt x="356200" y="24603"/>
                </a:lnTo>
                <a:lnTo>
                  <a:pt x="306872" y="49651"/>
                </a:lnTo>
                <a:lnTo>
                  <a:pt x="258703" y="75272"/>
                </a:lnTo>
                <a:lnTo>
                  <a:pt x="212405" y="101589"/>
                </a:lnTo>
                <a:lnTo>
                  <a:pt x="168689" y="128730"/>
                </a:lnTo>
                <a:lnTo>
                  <a:pt x="128270" y="156819"/>
                </a:lnTo>
                <a:lnTo>
                  <a:pt x="91858" y="185983"/>
                </a:lnTo>
                <a:lnTo>
                  <a:pt x="60167" y="216347"/>
                </a:lnTo>
                <a:lnTo>
                  <a:pt x="33909" y="248036"/>
                </a:lnTo>
                <a:lnTo>
                  <a:pt x="13797" y="281177"/>
                </a:lnTo>
                <a:lnTo>
                  <a:pt x="0" y="344822"/>
                </a:lnTo>
                <a:lnTo>
                  <a:pt x="5254" y="377123"/>
                </a:lnTo>
                <a:lnTo>
                  <a:pt x="38702" y="439125"/>
                </a:lnTo>
                <a:lnTo>
                  <a:pt x="66348" y="467401"/>
                </a:lnTo>
                <a:lnTo>
                  <a:pt x="100910" y="492914"/>
                </a:lnTo>
                <a:lnTo>
                  <a:pt x="142115" y="514950"/>
                </a:lnTo>
                <a:lnTo>
                  <a:pt x="189688" y="532798"/>
                </a:lnTo>
                <a:lnTo>
                  <a:pt x="243358" y="545747"/>
                </a:lnTo>
                <a:lnTo>
                  <a:pt x="302849" y="553085"/>
                </a:lnTo>
                <a:lnTo>
                  <a:pt x="340695" y="554482"/>
                </a:lnTo>
                <a:lnTo>
                  <a:pt x="385017" y="552917"/>
                </a:lnTo>
                <a:lnTo>
                  <a:pt x="431215" y="548626"/>
                </a:lnTo>
                <a:lnTo>
                  <a:pt x="479024" y="542216"/>
                </a:lnTo>
                <a:lnTo>
                  <a:pt x="528179" y="534291"/>
                </a:lnTo>
                <a:lnTo>
                  <a:pt x="629466" y="516322"/>
                </a:lnTo>
                <a:lnTo>
                  <a:pt x="681068" y="507489"/>
                </a:lnTo>
                <a:lnTo>
                  <a:pt x="732956" y="499564"/>
                </a:lnTo>
                <a:lnTo>
                  <a:pt x="784865" y="493154"/>
                </a:lnTo>
                <a:lnTo>
                  <a:pt x="836529" y="488863"/>
                </a:lnTo>
                <a:lnTo>
                  <a:pt x="887684" y="487299"/>
                </a:lnTo>
                <a:lnTo>
                  <a:pt x="936763" y="488969"/>
                </a:lnTo>
                <a:lnTo>
                  <a:pt x="984871" y="494353"/>
                </a:lnTo>
                <a:lnTo>
                  <a:pt x="1031764" y="504008"/>
                </a:lnTo>
                <a:lnTo>
                  <a:pt x="1077200" y="518493"/>
                </a:lnTo>
                <a:lnTo>
                  <a:pt x="1120932" y="538365"/>
                </a:lnTo>
                <a:lnTo>
                  <a:pt x="1162718" y="564183"/>
                </a:lnTo>
                <a:lnTo>
                  <a:pt x="1202314" y="596505"/>
                </a:lnTo>
                <a:lnTo>
                  <a:pt x="1239474" y="635888"/>
                </a:lnTo>
                <a:lnTo>
                  <a:pt x="1271311" y="678842"/>
                </a:lnTo>
                <a:lnTo>
                  <a:pt x="1296571" y="722448"/>
                </a:lnTo>
                <a:lnTo>
                  <a:pt x="1318917" y="766383"/>
                </a:lnTo>
                <a:lnTo>
                  <a:pt x="1342013" y="810324"/>
                </a:lnTo>
                <a:lnTo>
                  <a:pt x="1369522" y="853948"/>
                </a:lnTo>
                <a:lnTo>
                  <a:pt x="1413316" y="907952"/>
                </a:lnTo>
                <a:lnTo>
                  <a:pt x="1468687" y="958831"/>
                </a:lnTo>
                <a:lnTo>
                  <a:pt x="1500387" y="983005"/>
                </a:lnTo>
                <a:lnTo>
                  <a:pt x="1534588" y="1006286"/>
                </a:lnTo>
                <a:lnTo>
                  <a:pt x="1571160" y="1028636"/>
                </a:lnTo>
                <a:lnTo>
                  <a:pt x="1609971" y="1050017"/>
                </a:lnTo>
                <a:lnTo>
                  <a:pt x="1650890" y="1070392"/>
                </a:lnTo>
                <a:lnTo>
                  <a:pt x="1693786" y="1089724"/>
                </a:lnTo>
                <a:lnTo>
                  <a:pt x="1738529" y="1107975"/>
                </a:lnTo>
                <a:lnTo>
                  <a:pt x="1784987" y="1125108"/>
                </a:lnTo>
                <a:lnTo>
                  <a:pt x="1833029" y="1141086"/>
                </a:lnTo>
                <a:lnTo>
                  <a:pt x="1882524" y="1155871"/>
                </a:lnTo>
                <a:lnTo>
                  <a:pt x="1933341" y="1169425"/>
                </a:lnTo>
                <a:lnTo>
                  <a:pt x="1985350" y="1181711"/>
                </a:lnTo>
                <a:lnTo>
                  <a:pt x="2038418" y="1192692"/>
                </a:lnTo>
                <a:lnTo>
                  <a:pt x="2092416" y="1202330"/>
                </a:lnTo>
                <a:lnTo>
                  <a:pt x="2147212" y="1210589"/>
                </a:lnTo>
                <a:lnTo>
                  <a:pt x="2202674" y="1217429"/>
                </a:lnTo>
                <a:lnTo>
                  <a:pt x="2258673" y="1222815"/>
                </a:lnTo>
                <a:lnTo>
                  <a:pt x="2315077" y="1226708"/>
                </a:lnTo>
                <a:lnTo>
                  <a:pt x="2371754" y="1229071"/>
                </a:lnTo>
                <a:lnTo>
                  <a:pt x="2428575" y="1229867"/>
                </a:lnTo>
                <a:lnTo>
                  <a:pt x="2473217" y="1229365"/>
                </a:lnTo>
                <a:lnTo>
                  <a:pt x="2517777" y="1227851"/>
                </a:lnTo>
                <a:lnTo>
                  <a:pt x="2562217" y="1225313"/>
                </a:lnTo>
                <a:lnTo>
                  <a:pt x="2606502" y="1221739"/>
                </a:lnTo>
                <a:lnTo>
                  <a:pt x="2606502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334943"/>
            <a:ext cx="640715" cy="1809114"/>
          </a:xfrm>
          <a:custGeom>
            <a:avLst/>
            <a:gdLst/>
            <a:ahLst/>
            <a:cxnLst/>
            <a:rect l="l" t="t" r="r" b="b"/>
            <a:pathLst>
              <a:path w="640715" h="1809114">
                <a:moveTo>
                  <a:pt x="0" y="311387"/>
                </a:moveTo>
                <a:lnTo>
                  <a:pt x="37260" y="367746"/>
                </a:lnTo>
                <a:lnTo>
                  <a:pt x="65492" y="406274"/>
                </a:lnTo>
                <a:lnTo>
                  <a:pt x="94776" y="443082"/>
                </a:lnTo>
                <a:lnTo>
                  <a:pt x="124936" y="477852"/>
                </a:lnTo>
                <a:lnTo>
                  <a:pt x="155796" y="510263"/>
                </a:lnTo>
                <a:lnTo>
                  <a:pt x="187180" y="539997"/>
                </a:lnTo>
                <a:lnTo>
                  <a:pt x="218912" y="566735"/>
                </a:lnTo>
                <a:lnTo>
                  <a:pt x="250815" y="590156"/>
                </a:lnTo>
                <a:lnTo>
                  <a:pt x="314431" y="625775"/>
                </a:lnTo>
                <a:lnTo>
                  <a:pt x="376619" y="644299"/>
                </a:lnTo>
                <a:lnTo>
                  <a:pt x="435971" y="643174"/>
                </a:lnTo>
                <a:lnTo>
                  <a:pt x="491077" y="619847"/>
                </a:lnTo>
                <a:lnTo>
                  <a:pt x="545335" y="565909"/>
                </a:lnTo>
                <a:lnTo>
                  <a:pt x="569394" y="527904"/>
                </a:lnTo>
                <a:lnTo>
                  <a:pt x="588729" y="485827"/>
                </a:lnTo>
                <a:lnTo>
                  <a:pt x="603294" y="440461"/>
                </a:lnTo>
                <a:lnTo>
                  <a:pt x="613044" y="392590"/>
                </a:lnTo>
                <a:lnTo>
                  <a:pt x="617932" y="342998"/>
                </a:lnTo>
                <a:lnTo>
                  <a:pt x="617913" y="292467"/>
                </a:lnTo>
                <a:lnTo>
                  <a:pt x="612941" y="241782"/>
                </a:lnTo>
                <a:lnTo>
                  <a:pt x="602971" y="191725"/>
                </a:lnTo>
                <a:lnTo>
                  <a:pt x="587955" y="143081"/>
                </a:lnTo>
                <a:lnTo>
                  <a:pt x="567849" y="96632"/>
                </a:lnTo>
                <a:lnTo>
                  <a:pt x="542607" y="53162"/>
                </a:lnTo>
                <a:lnTo>
                  <a:pt x="513828" y="19646"/>
                </a:lnTo>
                <a:lnTo>
                  <a:pt x="465792" y="0"/>
                </a:lnTo>
                <a:lnTo>
                  <a:pt x="449163" y="1627"/>
                </a:lnTo>
                <a:lnTo>
                  <a:pt x="399816" y="31073"/>
                </a:lnTo>
                <a:lnTo>
                  <a:pt x="369070" y="71195"/>
                </a:lnTo>
                <a:lnTo>
                  <a:pt x="341636" y="127731"/>
                </a:lnTo>
                <a:lnTo>
                  <a:pt x="318878" y="200701"/>
                </a:lnTo>
                <a:lnTo>
                  <a:pt x="309678" y="243355"/>
                </a:lnTo>
                <a:lnTo>
                  <a:pt x="302159" y="290123"/>
                </a:lnTo>
                <a:lnTo>
                  <a:pt x="296490" y="341009"/>
                </a:lnTo>
                <a:lnTo>
                  <a:pt x="292842" y="396015"/>
                </a:lnTo>
                <a:lnTo>
                  <a:pt x="291386" y="455143"/>
                </a:lnTo>
                <a:lnTo>
                  <a:pt x="292291" y="518396"/>
                </a:lnTo>
                <a:lnTo>
                  <a:pt x="295729" y="585775"/>
                </a:lnTo>
                <a:lnTo>
                  <a:pt x="301870" y="657284"/>
                </a:lnTo>
                <a:lnTo>
                  <a:pt x="310884" y="732923"/>
                </a:lnTo>
                <a:lnTo>
                  <a:pt x="322942" y="812697"/>
                </a:lnTo>
                <a:lnTo>
                  <a:pt x="338213" y="896607"/>
                </a:lnTo>
                <a:lnTo>
                  <a:pt x="354079" y="973100"/>
                </a:lnTo>
                <a:lnTo>
                  <a:pt x="370928" y="1047729"/>
                </a:lnTo>
                <a:lnTo>
                  <a:pt x="388718" y="1120487"/>
                </a:lnTo>
                <a:lnTo>
                  <a:pt x="407404" y="1191370"/>
                </a:lnTo>
                <a:lnTo>
                  <a:pt x="426943" y="1260373"/>
                </a:lnTo>
                <a:lnTo>
                  <a:pt x="447290" y="1327489"/>
                </a:lnTo>
                <a:lnTo>
                  <a:pt x="468402" y="1392713"/>
                </a:lnTo>
                <a:lnTo>
                  <a:pt x="490235" y="1456041"/>
                </a:lnTo>
                <a:lnTo>
                  <a:pt x="512745" y="1517465"/>
                </a:lnTo>
                <a:lnTo>
                  <a:pt x="535888" y="1576982"/>
                </a:lnTo>
                <a:lnTo>
                  <a:pt x="559620" y="1634585"/>
                </a:lnTo>
                <a:lnTo>
                  <a:pt x="583897" y="1690270"/>
                </a:lnTo>
                <a:lnTo>
                  <a:pt x="608676" y="1744030"/>
                </a:lnTo>
                <a:lnTo>
                  <a:pt x="633912" y="1795861"/>
                </a:lnTo>
                <a:lnTo>
                  <a:pt x="640438" y="1808556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241156" y="2472944"/>
            <a:ext cx="902969" cy="972185"/>
          </a:xfrm>
          <a:custGeom>
            <a:avLst/>
            <a:gdLst/>
            <a:ahLst/>
            <a:cxnLst/>
            <a:rect l="l" t="t" r="r" b="b"/>
            <a:pathLst>
              <a:path w="902970" h="972185">
                <a:moveTo>
                  <a:pt x="0" y="254"/>
                </a:moveTo>
                <a:lnTo>
                  <a:pt x="4699" y="1143"/>
                </a:lnTo>
                <a:lnTo>
                  <a:pt x="7239" y="0"/>
                </a:lnTo>
                <a:lnTo>
                  <a:pt x="8890" y="635"/>
                </a:lnTo>
                <a:lnTo>
                  <a:pt x="39169" y="13362"/>
                </a:lnTo>
                <a:lnTo>
                  <a:pt x="69675" y="25971"/>
                </a:lnTo>
                <a:lnTo>
                  <a:pt x="99919" y="39246"/>
                </a:lnTo>
                <a:lnTo>
                  <a:pt x="171541" y="78200"/>
                </a:lnTo>
                <a:lnTo>
                  <a:pt x="212115" y="104858"/>
                </a:lnTo>
                <a:lnTo>
                  <a:pt x="250891" y="134186"/>
                </a:lnTo>
                <a:lnTo>
                  <a:pt x="287624" y="166421"/>
                </a:lnTo>
                <a:lnTo>
                  <a:pt x="322072" y="201803"/>
                </a:lnTo>
                <a:lnTo>
                  <a:pt x="355705" y="241671"/>
                </a:lnTo>
                <a:lnTo>
                  <a:pt x="387969" y="282241"/>
                </a:lnTo>
                <a:lnTo>
                  <a:pt x="418209" y="324121"/>
                </a:lnTo>
                <a:lnTo>
                  <a:pt x="445770" y="367919"/>
                </a:lnTo>
                <a:lnTo>
                  <a:pt x="468766" y="410297"/>
                </a:lnTo>
                <a:lnTo>
                  <a:pt x="489714" y="453352"/>
                </a:lnTo>
                <a:lnTo>
                  <a:pt x="508790" y="497151"/>
                </a:lnTo>
                <a:lnTo>
                  <a:pt x="526172" y="541760"/>
                </a:lnTo>
                <a:lnTo>
                  <a:pt x="542036" y="587248"/>
                </a:lnTo>
                <a:lnTo>
                  <a:pt x="544256" y="593977"/>
                </a:lnTo>
                <a:lnTo>
                  <a:pt x="546941" y="600408"/>
                </a:lnTo>
                <a:lnTo>
                  <a:pt x="575800" y="641584"/>
                </a:lnTo>
                <a:lnTo>
                  <a:pt x="624516" y="695900"/>
                </a:lnTo>
                <a:lnTo>
                  <a:pt x="685520" y="750516"/>
                </a:lnTo>
                <a:lnTo>
                  <a:pt x="718486" y="781891"/>
                </a:lnTo>
                <a:lnTo>
                  <a:pt x="750571" y="814052"/>
                </a:lnTo>
                <a:lnTo>
                  <a:pt x="782193" y="846582"/>
                </a:lnTo>
                <a:lnTo>
                  <a:pt x="801580" y="866981"/>
                </a:lnTo>
                <a:lnTo>
                  <a:pt x="820801" y="887285"/>
                </a:lnTo>
                <a:lnTo>
                  <a:pt x="840021" y="907589"/>
                </a:lnTo>
                <a:lnTo>
                  <a:pt x="859409" y="927988"/>
                </a:lnTo>
                <a:lnTo>
                  <a:pt x="882886" y="952027"/>
                </a:lnTo>
                <a:lnTo>
                  <a:pt x="902843" y="972167"/>
                </a:lnTo>
              </a:path>
              <a:path w="902970" h="972185">
                <a:moveTo>
                  <a:pt x="902843" y="873591"/>
                </a:moveTo>
                <a:lnTo>
                  <a:pt x="875919" y="834898"/>
                </a:lnTo>
                <a:lnTo>
                  <a:pt x="842121" y="788951"/>
                </a:lnTo>
                <a:lnTo>
                  <a:pt x="807751" y="743267"/>
                </a:lnTo>
                <a:lnTo>
                  <a:pt x="773620" y="697487"/>
                </a:lnTo>
                <a:lnTo>
                  <a:pt x="740537" y="651256"/>
                </a:lnTo>
                <a:lnTo>
                  <a:pt x="705612" y="593090"/>
                </a:lnTo>
                <a:lnTo>
                  <a:pt x="674497" y="532638"/>
                </a:lnTo>
                <a:lnTo>
                  <a:pt x="649811" y="475265"/>
                </a:lnTo>
                <a:lnTo>
                  <a:pt x="627507" y="417322"/>
                </a:lnTo>
                <a:lnTo>
                  <a:pt x="603869" y="345678"/>
                </a:lnTo>
                <a:lnTo>
                  <a:pt x="586994" y="272033"/>
                </a:lnTo>
                <a:lnTo>
                  <a:pt x="585597" y="257301"/>
                </a:lnTo>
                <a:lnTo>
                  <a:pt x="584581" y="246761"/>
                </a:lnTo>
                <a:lnTo>
                  <a:pt x="600825" y="269505"/>
                </a:lnTo>
                <a:lnTo>
                  <a:pt x="616331" y="291274"/>
                </a:lnTo>
                <a:lnTo>
                  <a:pt x="631836" y="312090"/>
                </a:lnTo>
                <a:lnTo>
                  <a:pt x="663384" y="350670"/>
                </a:lnTo>
                <a:lnTo>
                  <a:pt x="696801" y="386484"/>
                </a:lnTo>
                <a:lnTo>
                  <a:pt x="715391" y="402463"/>
                </a:lnTo>
                <a:lnTo>
                  <a:pt x="740804" y="424453"/>
                </a:lnTo>
                <a:lnTo>
                  <a:pt x="789060" y="471293"/>
                </a:lnTo>
                <a:lnTo>
                  <a:pt x="835626" y="520400"/>
                </a:lnTo>
                <a:lnTo>
                  <a:pt x="876786" y="573776"/>
                </a:lnTo>
                <a:lnTo>
                  <a:pt x="895223" y="602107"/>
                </a:lnTo>
                <a:lnTo>
                  <a:pt x="902843" y="6137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241156" y="2473198"/>
            <a:ext cx="902969" cy="1784350"/>
          </a:xfrm>
          <a:custGeom>
            <a:avLst/>
            <a:gdLst/>
            <a:ahLst/>
            <a:cxnLst/>
            <a:rect l="l" t="t" r="r" b="b"/>
            <a:pathLst>
              <a:path w="902970" h="1784350">
                <a:moveTo>
                  <a:pt x="902843" y="1783831"/>
                </a:moveTo>
                <a:lnTo>
                  <a:pt x="833627" y="1742859"/>
                </a:lnTo>
                <a:lnTo>
                  <a:pt x="791926" y="1709683"/>
                </a:lnTo>
                <a:lnTo>
                  <a:pt x="757380" y="1671062"/>
                </a:lnTo>
                <a:lnTo>
                  <a:pt x="729525" y="1627398"/>
                </a:lnTo>
                <a:lnTo>
                  <a:pt x="707898" y="1579092"/>
                </a:lnTo>
                <a:lnTo>
                  <a:pt x="686577" y="1515051"/>
                </a:lnTo>
                <a:lnTo>
                  <a:pt x="666876" y="1450848"/>
                </a:lnTo>
                <a:lnTo>
                  <a:pt x="662394" y="1431436"/>
                </a:lnTo>
                <a:lnTo>
                  <a:pt x="660908" y="1424228"/>
                </a:lnTo>
                <a:lnTo>
                  <a:pt x="666242" y="1426260"/>
                </a:lnTo>
                <a:lnTo>
                  <a:pt x="668909" y="1427289"/>
                </a:lnTo>
                <a:lnTo>
                  <a:pt x="670560" y="1427962"/>
                </a:lnTo>
                <a:lnTo>
                  <a:pt x="702552" y="1449552"/>
                </a:lnTo>
                <a:lnTo>
                  <a:pt x="734567" y="1470864"/>
                </a:lnTo>
                <a:lnTo>
                  <a:pt x="766107" y="1492951"/>
                </a:lnTo>
                <a:lnTo>
                  <a:pt x="796671" y="1516862"/>
                </a:lnTo>
                <a:lnTo>
                  <a:pt x="835556" y="1549063"/>
                </a:lnTo>
                <a:lnTo>
                  <a:pt x="875156" y="1580403"/>
                </a:lnTo>
                <a:lnTo>
                  <a:pt x="902843" y="1602318"/>
                </a:lnTo>
              </a:path>
              <a:path w="902970" h="1784350">
                <a:moveTo>
                  <a:pt x="902843" y="1404783"/>
                </a:moveTo>
                <a:lnTo>
                  <a:pt x="839769" y="1399141"/>
                </a:lnTo>
                <a:lnTo>
                  <a:pt x="787203" y="1392375"/>
                </a:lnTo>
                <a:lnTo>
                  <a:pt x="715508" y="1370333"/>
                </a:lnTo>
                <a:lnTo>
                  <a:pt x="674512" y="1346454"/>
                </a:lnTo>
                <a:lnTo>
                  <a:pt x="638494" y="1315525"/>
                </a:lnTo>
                <a:lnTo>
                  <a:pt x="607441" y="1278001"/>
                </a:lnTo>
                <a:lnTo>
                  <a:pt x="578401" y="1232352"/>
                </a:lnTo>
                <a:lnTo>
                  <a:pt x="569214" y="1216660"/>
                </a:lnTo>
                <a:lnTo>
                  <a:pt x="556263" y="1195002"/>
                </a:lnTo>
                <a:lnTo>
                  <a:pt x="530459" y="1151258"/>
                </a:lnTo>
                <a:lnTo>
                  <a:pt x="506460" y="1107154"/>
                </a:lnTo>
                <a:lnTo>
                  <a:pt x="500596" y="1095275"/>
                </a:lnTo>
                <a:lnTo>
                  <a:pt x="494029" y="1082420"/>
                </a:lnTo>
                <a:lnTo>
                  <a:pt x="527284" y="1101226"/>
                </a:lnTo>
                <a:lnTo>
                  <a:pt x="564786" y="1118991"/>
                </a:lnTo>
                <a:lnTo>
                  <a:pt x="619654" y="1144141"/>
                </a:lnTo>
                <a:lnTo>
                  <a:pt x="667706" y="1165482"/>
                </a:lnTo>
                <a:lnTo>
                  <a:pt x="708751" y="1182445"/>
                </a:lnTo>
                <a:lnTo>
                  <a:pt x="729107" y="1190879"/>
                </a:lnTo>
                <a:lnTo>
                  <a:pt x="770215" y="1206543"/>
                </a:lnTo>
                <a:lnTo>
                  <a:pt x="811371" y="1222089"/>
                </a:lnTo>
                <a:lnTo>
                  <a:pt x="852479" y="1237777"/>
                </a:lnTo>
                <a:lnTo>
                  <a:pt x="893445" y="1253870"/>
                </a:lnTo>
                <a:lnTo>
                  <a:pt x="902843" y="1258164"/>
                </a:lnTo>
              </a:path>
              <a:path w="902970" h="1784350">
                <a:moveTo>
                  <a:pt x="902843" y="1093080"/>
                </a:moveTo>
                <a:lnTo>
                  <a:pt x="873664" y="1087500"/>
                </a:lnTo>
                <a:lnTo>
                  <a:pt x="843331" y="1084318"/>
                </a:lnTo>
                <a:lnTo>
                  <a:pt x="812926" y="1083183"/>
                </a:lnTo>
                <a:lnTo>
                  <a:pt x="779117" y="1082196"/>
                </a:lnTo>
                <a:lnTo>
                  <a:pt x="745426" y="1080341"/>
                </a:lnTo>
                <a:lnTo>
                  <a:pt x="679069" y="1070355"/>
                </a:lnTo>
                <a:lnTo>
                  <a:pt x="629840" y="1057306"/>
                </a:lnTo>
                <a:lnTo>
                  <a:pt x="583184" y="1037589"/>
                </a:lnTo>
                <a:lnTo>
                  <a:pt x="572113" y="1031230"/>
                </a:lnTo>
                <a:lnTo>
                  <a:pt x="561101" y="1025191"/>
                </a:lnTo>
                <a:lnTo>
                  <a:pt x="550019" y="1019319"/>
                </a:lnTo>
                <a:lnTo>
                  <a:pt x="538734" y="1013459"/>
                </a:lnTo>
                <a:lnTo>
                  <a:pt x="491700" y="984670"/>
                </a:lnTo>
                <a:lnTo>
                  <a:pt x="450786" y="949642"/>
                </a:lnTo>
                <a:lnTo>
                  <a:pt x="415111" y="909375"/>
                </a:lnTo>
                <a:lnTo>
                  <a:pt x="383794" y="864869"/>
                </a:lnTo>
                <a:lnTo>
                  <a:pt x="354520" y="817435"/>
                </a:lnTo>
                <a:lnTo>
                  <a:pt x="326390" y="768857"/>
                </a:lnTo>
                <a:lnTo>
                  <a:pt x="293750" y="706945"/>
                </a:lnTo>
                <a:lnTo>
                  <a:pt x="271018" y="641222"/>
                </a:lnTo>
                <a:lnTo>
                  <a:pt x="268396" y="631251"/>
                </a:lnTo>
                <a:lnTo>
                  <a:pt x="265287" y="621363"/>
                </a:lnTo>
                <a:lnTo>
                  <a:pt x="261963" y="611594"/>
                </a:lnTo>
                <a:lnTo>
                  <a:pt x="258699" y="601979"/>
                </a:lnTo>
                <a:lnTo>
                  <a:pt x="254652" y="590694"/>
                </a:lnTo>
                <a:lnTo>
                  <a:pt x="250618" y="579612"/>
                </a:lnTo>
                <a:lnTo>
                  <a:pt x="246751" y="568600"/>
                </a:lnTo>
                <a:lnTo>
                  <a:pt x="243204" y="557529"/>
                </a:lnTo>
                <a:lnTo>
                  <a:pt x="257752" y="568368"/>
                </a:lnTo>
                <a:lnTo>
                  <a:pt x="271573" y="579850"/>
                </a:lnTo>
                <a:lnTo>
                  <a:pt x="285085" y="591569"/>
                </a:lnTo>
                <a:lnTo>
                  <a:pt x="298703" y="603122"/>
                </a:lnTo>
                <a:lnTo>
                  <a:pt x="332355" y="632293"/>
                </a:lnTo>
                <a:lnTo>
                  <a:pt x="365410" y="662177"/>
                </a:lnTo>
                <a:lnTo>
                  <a:pt x="397466" y="693205"/>
                </a:lnTo>
                <a:lnTo>
                  <a:pt x="428117" y="725804"/>
                </a:lnTo>
                <a:lnTo>
                  <a:pt x="451619" y="752080"/>
                </a:lnTo>
                <a:lnTo>
                  <a:pt x="475646" y="778081"/>
                </a:lnTo>
                <a:lnTo>
                  <a:pt x="525272" y="828928"/>
                </a:lnTo>
                <a:lnTo>
                  <a:pt x="563062" y="863171"/>
                </a:lnTo>
                <a:lnTo>
                  <a:pt x="603567" y="893794"/>
                </a:lnTo>
                <a:lnTo>
                  <a:pt x="646644" y="920654"/>
                </a:lnTo>
                <a:lnTo>
                  <a:pt x="692150" y="943609"/>
                </a:lnTo>
                <a:lnTo>
                  <a:pt x="739251" y="964027"/>
                </a:lnTo>
                <a:lnTo>
                  <a:pt x="786828" y="983599"/>
                </a:lnTo>
                <a:lnTo>
                  <a:pt x="834596" y="1002670"/>
                </a:lnTo>
                <a:lnTo>
                  <a:pt x="882269" y="1021588"/>
                </a:lnTo>
                <a:lnTo>
                  <a:pt x="884047" y="1022222"/>
                </a:lnTo>
                <a:lnTo>
                  <a:pt x="885571" y="1020826"/>
                </a:lnTo>
                <a:lnTo>
                  <a:pt x="889253" y="1019175"/>
                </a:lnTo>
                <a:lnTo>
                  <a:pt x="882711" y="1012410"/>
                </a:lnTo>
                <a:lnTo>
                  <a:pt x="876157" y="1006014"/>
                </a:lnTo>
                <a:lnTo>
                  <a:pt x="869769" y="999690"/>
                </a:lnTo>
                <a:lnTo>
                  <a:pt x="863726" y="993139"/>
                </a:lnTo>
                <a:lnTo>
                  <a:pt x="828583" y="954164"/>
                </a:lnTo>
                <a:lnTo>
                  <a:pt x="791273" y="917559"/>
                </a:lnTo>
                <a:lnTo>
                  <a:pt x="752248" y="882929"/>
                </a:lnTo>
                <a:lnTo>
                  <a:pt x="711962" y="849883"/>
                </a:lnTo>
                <a:lnTo>
                  <a:pt x="678054" y="822334"/>
                </a:lnTo>
                <a:lnTo>
                  <a:pt x="645779" y="793321"/>
                </a:lnTo>
                <a:lnTo>
                  <a:pt x="615574" y="762426"/>
                </a:lnTo>
                <a:lnTo>
                  <a:pt x="587883" y="729233"/>
                </a:lnTo>
                <a:lnTo>
                  <a:pt x="568374" y="704699"/>
                </a:lnTo>
                <a:lnTo>
                  <a:pt x="548306" y="680878"/>
                </a:lnTo>
                <a:lnTo>
                  <a:pt x="527357" y="657867"/>
                </a:lnTo>
                <a:lnTo>
                  <a:pt x="505206" y="635762"/>
                </a:lnTo>
                <a:lnTo>
                  <a:pt x="474581" y="606498"/>
                </a:lnTo>
                <a:lnTo>
                  <a:pt x="444134" y="577103"/>
                </a:lnTo>
                <a:lnTo>
                  <a:pt x="413998" y="547447"/>
                </a:lnTo>
                <a:lnTo>
                  <a:pt x="384301" y="517397"/>
                </a:lnTo>
                <a:lnTo>
                  <a:pt x="334724" y="465677"/>
                </a:lnTo>
                <a:lnTo>
                  <a:pt x="285623" y="412622"/>
                </a:lnTo>
                <a:lnTo>
                  <a:pt x="275534" y="401752"/>
                </a:lnTo>
                <a:lnTo>
                  <a:pt x="265779" y="390715"/>
                </a:lnTo>
                <a:lnTo>
                  <a:pt x="256262" y="379583"/>
                </a:lnTo>
                <a:lnTo>
                  <a:pt x="246888" y="368426"/>
                </a:lnTo>
                <a:lnTo>
                  <a:pt x="229683" y="347473"/>
                </a:lnTo>
                <a:lnTo>
                  <a:pt x="212407" y="326532"/>
                </a:lnTo>
                <a:lnTo>
                  <a:pt x="179070" y="283590"/>
                </a:lnTo>
                <a:lnTo>
                  <a:pt x="142192" y="230711"/>
                </a:lnTo>
                <a:lnTo>
                  <a:pt x="106552" y="176783"/>
                </a:lnTo>
                <a:lnTo>
                  <a:pt x="86786" y="143908"/>
                </a:lnTo>
                <a:lnTo>
                  <a:pt x="67484" y="111045"/>
                </a:lnTo>
                <a:lnTo>
                  <a:pt x="48349" y="78253"/>
                </a:lnTo>
                <a:lnTo>
                  <a:pt x="29083" y="45593"/>
                </a:lnTo>
                <a:lnTo>
                  <a:pt x="22592" y="34343"/>
                </a:lnTo>
                <a:lnTo>
                  <a:pt x="15541" y="23225"/>
                </a:lnTo>
                <a:lnTo>
                  <a:pt x="7991" y="1189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DATA</a:t>
            </a:r>
            <a:r>
              <a:rPr spc="-500" dirty="0"/>
              <a:t> </a:t>
            </a:r>
            <a:r>
              <a:rPr spc="-320" dirty="0"/>
              <a:t>PREPROCESSING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441480" y="1500517"/>
            <a:ext cx="2036445" cy="935990"/>
          </a:xfrm>
          <a:prstGeom prst="rect">
            <a:avLst/>
          </a:prstGeom>
          <a:ln w="25400">
            <a:solidFill>
              <a:srgbClr val="A9AAA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EXTRACTING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EMOTIONS</a:t>
            </a:r>
            <a:endParaRPr sz="1400" dirty="0">
              <a:latin typeface="Calibri"/>
              <a:cs typeface="Calibri"/>
            </a:endParaRPr>
          </a:p>
          <a:p>
            <a:pPr marL="16764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FROM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FILE.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59924" y="2436507"/>
            <a:ext cx="2082800" cy="1290320"/>
            <a:chOff x="3480815" y="3678935"/>
            <a:chExt cx="2082800" cy="1290320"/>
          </a:xfrm>
        </p:grpSpPr>
        <p:sp>
          <p:nvSpPr>
            <p:cNvPr id="19" name="object 19"/>
            <p:cNvSpPr/>
            <p:nvPr/>
          </p:nvSpPr>
          <p:spPr>
            <a:xfrm>
              <a:off x="4462271" y="3678935"/>
              <a:ext cx="76200" cy="428625"/>
            </a:xfrm>
            <a:custGeom>
              <a:avLst/>
              <a:gdLst/>
              <a:ahLst/>
              <a:cxnLst/>
              <a:rect l="l" t="t" r="r" b="b"/>
              <a:pathLst>
                <a:path w="76200" h="428625">
                  <a:moveTo>
                    <a:pt x="31750" y="352425"/>
                  </a:moveTo>
                  <a:lnTo>
                    <a:pt x="0" y="352425"/>
                  </a:lnTo>
                  <a:lnTo>
                    <a:pt x="38100" y="428625"/>
                  </a:lnTo>
                  <a:lnTo>
                    <a:pt x="69850" y="365125"/>
                  </a:lnTo>
                  <a:lnTo>
                    <a:pt x="31750" y="365125"/>
                  </a:lnTo>
                  <a:lnTo>
                    <a:pt x="31750" y="352425"/>
                  </a:lnTo>
                  <a:close/>
                </a:path>
                <a:path w="76200" h="428625">
                  <a:moveTo>
                    <a:pt x="44450" y="0"/>
                  </a:moveTo>
                  <a:lnTo>
                    <a:pt x="31750" y="0"/>
                  </a:lnTo>
                  <a:lnTo>
                    <a:pt x="31750" y="365125"/>
                  </a:lnTo>
                  <a:lnTo>
                    <a:pt x="44450" y="365125"/>
                  </a:lnTo>
                  <a:lnTo>
                    <a:pt x="44450" y="0"/>
                  </a:lnTo>
                  <a:close/>
                </a:path>
                <a:path w="76200" h="428625">
                  <a:moveTo>
                    <a:pt x="76200" y="352425"/>
                  </a:moveTo>
                  <a:lnTo>
                    <a:pt x="44450" y="352425"/>
                  </a:lnTo>
                  <a:lnTo>
                    <a:pt x="44450" y="365125"/>
                  </a:lnTo>
                  <a:lnTo>
                    <a:pt x="69850" y="365125"/>
                  </a:lnTo>
                  <a:lnTo>
                    <a:pt x="76200" y="352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83101" y="4107941"/>
              <a:ext cx="2036445" cy="836930"/>
            </a:xfrm>
            <a:custGeom>
              <a:avLst/>
              <a:gdLst/>
              <a:ahLst/>
              <a:cxnLst/>
              <a:rect l="l" t="t" r="r" b="b"/>
              <a:pathLst>
                <a:path w="2036445" h="836929">
                  <a:moveTo>
                    <a:pt x="2036064" y="0"/>
                  </a:moveTo>
                  <a:lnTo>
                    <a:pt x="0" y="0"/>
                  </a:lnTo>
                  <a:lnTo>
                    <a:pt x="0" y="836675"/>
                  </a:lnTo>
                  <a:lnTo>
                    <a:pt x="2036064" y="836675"/>
                  </a:lnTo>
                  <a:lnTo>
                    <a:pt x="2036064" y="0"/>
                  </a:lnTo>
                  <a:close/>
                </a:path>
              </a:pathLst>
            </a:custGeom>
            <a:solidFill>
              <a:srgbClr val="E6E8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0815" y="4142231"/>
              <a:ext cx="2082545" cy="39853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9583" y="4355591"/>
              <a:ext cx="1985010" cy="3985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5343" y="4570475"/>
              <a:ext cx="1165098" cy="3985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1935" y="4564379"/>
              <a:ext cx="288810" cy="39853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454195" y="2893967"/>
            <a:ext cx="2036445" cy="836930"/>
          </a:xfrm>
          <a:prstGeom prst="rect">
            <a:avLst/>
          </a:prstGeom>
          <a:ln w="25400">
            <a:solidFill>
              <a:srgbClr val="A9AAAC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14300" marR="107314" algn="ctr">
              <a:lnSpc>
                <a:spcPct val="100400"/>
              </a:lnSpc>
              <a:spcBef>
                <a:spcPts val="680"/>
              </a:spcBef>
            </a:pPr>
            <a:r>
              <a:rPr sz="1400" dirty="0">
                <a:latin typeface="Calibri"/>
                <a:cs typeface="Calibri"/>
              </a:rPr>
              <a:t>PASSING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FILES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 EXTRACTION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00"/>
              </a:spcBef>
            </a:pPr>
            <a:r>
              <a:rPr sz="3000" spc="165" dirty="0">
                <a:latin typeface="Palatino Linotype"/>
                <a:cs typeface="Palatino Linotype"/>
              </a:rPr>
              <a:t>Tools</a:t>
            </a:r>
            <a:r>
              <a:rPr sz="3000" spc="75" dirty="0">
                <a:latin typeface="Palatino Linotype"/>
                <a:cs typeface="Palatino Linotype"/>
              </a:rPr>
              <a:t> </a:t>
            </a:r>
            <a:r>
              <a:rPr sz="3000" spc="185" dirty="0">
                <a:latin typeface="Palatino Linotype"/>
                <a:cs typeface="Palatino Linotype"/>
              </a:rPr>
              <a:t>Used</a:t>
            </a:r>
            <a:r>
              <a:rPr sz="3000" spc="75" dirty="0">
                <a:latin typeface="Palatino Linotype"/>
                <a:cs typeface="Palatino Linotype"/>
              </a:rPr>
              <a:t> </a:t>
            </a:r>
            <a:r>
              <a:rPr sz="3000" spc="100" dirty="0">
                <a:latin typeface="Palatino Linotype"/>
                <a:cs typeface="Palatino Linotype"/>
              </a:rPr>
              <a:t>for</a:t>
            </a:r>
            <a:r>
              <a:rPr sz="3000" spc="80" dirty="0">
                <a:latin typeface="Palatino Linotype"/>
                <a:cs typeface="Palatino Linotype"/>
              </a:rPr>
              <a:t> </a:t>
            </a:r>
            <a:r>
              <a:rPr sz="3000" spc="105" dirty="0">
                <a:latin typeface="Palatino Linotype"/>
                <a:cs typeface="Palatino Linotype"/>
              </a:rPr>
              <a:t>Audio</a:t>
            </a:r>
            <a:r>
              <a:rPr sz="3000" spc="60" dirty="0">
                <a:latin typeface="Palatino Linotype"/>
                <a:cs typeface="Palatino Linotype"/>
              </a:rPr>
              <a:t> </a:t>
            </a:r>
            <a:r>
              <a:rPr sz="3000" spc="204" dirty="0">
                <a:latin typeface="Palatino Linotype"/>
                <a:cs typeface="Palatino Linotype"/>
              </a:rPr>
              <a:t>Processing</a:t>
            </a:r>
            <a:endParaRPr sz="3000" dirty="0">
              <a:latin typeface="Palatino Linotype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22670"/>
              </p:ext>
            </p:extLst>
          </p:nvPr>
        </p:nvGraphicFramePr>
        <p:xfrm>
          <a:off x="2195322" y="1262697"/>
          <a:ext cx="5343525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b="1" spc="60" dirty="0">
                          <a:latin typeface="Calibri"/>
                          <a:cs typeface="Calibri"/>
                        </a:rPr>
                        <a:t>LIBROSA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PACKAGE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765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Librosa</a:t>
                      </a:r>
                      <a:r>
                        <a:rPr sz="13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library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Python</a:t>
                      </a:r>
                      <a:r>
                        <a:rPr sz="13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3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3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extract</a:t>
                      </a:r>
                      <a:r>
                        <a:rPr sz="13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3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audio</a:t>
                      </a:r>
                      <a:r>
                        <a:rPr sz="13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80" dirty="0">
                          <a:latin typeface="Trebuchet MS"/>
                          <a:cs typeface="Trebuchet MS"/>
                        </a:rPr>
                        <a:t>files.</a:t>
                      </a:r>
                      <a:r>
                        <a:rPr sz="13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“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Librosa</a:t>
                      </a:r>
                      <a:r>
                        <a:rPr sz="1300" spc="-25" dirty="0">
                          <a:latin typeface="Trebuchet MS"/>
                          <a:cs typeface="Trebuchet MS"/>
                        </a:rPr>
                        <a:t>”</a:t>
                      </a:r>
                      <a:r>
                        <a:rPr sz="13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3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3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55" dirty="0"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3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-10" dirty="0">
                          <a:latin typeface="Trebuchet MS"/>
                          <a:cs typeface="Trebuchet MS"/>
                        </a:rPr>
                        <a:t>package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3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music</a:t>
                      </a:r>
                      <a:r>
                        <a:rPr sz="13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3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audio</a:t>
                      </a:r>
                      <a:r>
                        <a:rPr sz="13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analysis.</a:t>
                      </a:r>
                      <a:r>
                        <a:rPr sz="13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3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provides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13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blocks</a:t>
                      </a:r>
                      <a:r>
                        <a:rPr sz="13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necessary</a:t>
                      </a:r>
                      <a:r>
                        <a:rPr sz="13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3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create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music</a:t>
                      </a:r>
                      <a:r>
                        <a:rPr sz="13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3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retrieval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systems.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165">
                <a:tc>
                  <a:txBody>
                    <a:bodyPr/>
                    <a:lstStyle/>
                    <a:p>
                      <a:pPr marL="158750" marR="703580" indent="46990">
                        <a:lnSpc>
                          <a:spcPct val="104200"/>
                        </a:lnSpc>
                        <a:spcBef>
                          <a:spcPts val="86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FEATURE EXTRACTION </a:t>
                      </a:r>
                      <a:r>
                        <a:rPr sz="1800" b="1" spc="45" dirty="0">
                          <a:latin typeface="Calibri"/>
                          <a:cs typeface="Calibri"/>
                        </a:rPr>
                        <a:t>TECHNIQUES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0922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indent="0" algn="ctr">
                        <a:lnSpc>
                          <a:spcPct val="100000"/>
                        </a:lnSpc>
                        <a:spcBef>
                          <a:spcPts val="1030"/>
                        </a:spcBef>
                        <a:buSzPct val="84615"/>
                        <a:buFont typeface="Arial"/>
                        <a:buNone/>
                        <a:tabLst>
                          <a:tab pos="378460" algn="l"/>
                          <a:tab pos="379095" algn="l"/>
                        </a:tabLst>
                      </a:pPr>
                      <a:endParaRPr lang="en-US" sz="1300" spc="-20" dirty="0">
                        <a:latin typeface="Calibri"/>
                        <a:cs typeface="Calibri"/>
                      </a:endParaRPr>
                    </a:p>
                    <a:p>
                      <a:pPr marL="91440" indent="0" algn="ctr">
                        <a:lnSpc>
                          <a:spcPct val="100000"/>
                        </a:lnSpc>
                        <a:spcBef>
                          <a:spcPts val="1030"/>
                        </a:spcBef>
                        <a:buSzPct val="84615"/>
                        <a:buFont typeface="Arial"/>
                        <a:buNone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MFCC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9596" y="1557527"/>
            <a:ext cx="632460" cy="675640"/>
            <a:chOff x="1339596" y="1557527"/>
            <a:chExt cx="632460" cy="675640"/>
          </a:xfrm>
        </p:grpSpPr>
        <p:sp>
          <p:nvSpPr>
            <p:cNvPr id="5" name="object 5"/>
            <p:cNvSpPr/>
            <p:nvPr/>
          </p:nvSpPr>
          <p:spPr>
            <a:xfrm>
              <a:off x="1339596" y="1557527"/>
              <a:ext cx="632460" cy="675640"/>
            </a:xfrm>
            <a:custGeom>
              <a:avLst/>
              <a:gdLst/>
              <a:ahLst/>
              <a:cxnLst/>
              <a:rect l="l" t="t" r="r" b="b"/>
              <a:pathLst>
                <a:path w="632460" h="675639">
                  <a:moveTo>
                    <a:pt x="615696" y="28194"/>
                  </a:moveTo>
                  <a:lnTo>
                    <a:pt x="613625" y="17043"/>
                  </a:lnTo>
                  <a:lnTo>
                    <a:pt x="608025" y="8102"/>
                  </a:lnTo>
                  <a:lnTo>
                    <a:pt x="599782" y="2159"/>
                  </a:lnTo>
                  <a:lnTo>
                    <a:pt x="589788" y="0"/>
                  </a:lnTo>
                  <a:lnTo>
                    <a:pt x="579780" y="2247"/>
                  </a:lnTo>
                  <a:lnTo>
                    <a:pt x="571538" y="8343"/>
                  </a:lnTo>
                  <a:lnTo>
                    <a:pt x="565937" y="17310"/>
                  </a:lnTo>
                  <a:lnTo>
                    <a:pt x="563880" y="28194"/>
                  </a:lnTo>
                  <a:lnTo>
                    <a:pt x="565937" y="39090"/>
                  </a:lnTo>
                  <a:lnTo>
                    <a:pt x="571538" y="48056"/>
                  </a:lnTo>
                  <a:lnTo>
                    <a:pt x="579780" y="54152"/>
                  </a:lnTo>
                  <a:lnTo>
                    <a:pt x="589788" y="56388"/>
                  </a:lnTo>
                  <a:lnTo>
                    <a:pt x="599782" y="54152"/>
                  </a:lnTo>
                  <a:lnTo>
                    <a:pt x="608025" y="48056"/>
                  </a:lnTo>
                  <a:lnTo>
                    <a:pt x="613625" y="39090"/>
                  </a:lnTo>
                  <a:lnTo>
                    <a:pt x="615696" y="28194"/>
                  </a:lnTo>
                  <a:close/>
                </a:path>
                <a:path w="632460" h="675639">
                  <a:moveTo>
                    <a:pt x="632460" y="337566"/>
                  </a:moveTo>
                  <a:lnTo>
                    <a:pt x="629031" y="287604"/>
                  </a:lnTo>
                  <a:lnTo>
                    <a:pt x="619099" y="239941"/>
                  </a:lnTo>
                  <a:lnTo>
                    <a:pt x="603135" y="195097"/>
                  </a:lnTo>
                  <a:lnTo>
                    <a:pt x="581634" y="153593"/>
                  </a:lnTo>
                  <a:lnTo>
                    <a:pt x="555053" y="115951"/>
                  </a:lnTo>
                  <a:lnTo>
                    <a:pt x="523887" y="82677"/>
                  </a:lnTo>
                  <a:lnTo>
                    <a:pt x="488632" y="54292"/>
                  </a:lnTo>
                  <a:lnTo>
                    <a:pt x="449745" y="31318"/>
                  </a:lnTo>
                  <a:lnTo>
                    <a:pt x="407733" y="14262"/>
                  </a:lnTo>
                  <a:lnTo>
                    <a:pt x="363067" y="3657"/>
                  </a:lnTo>
                  <a:lnTo>
                    <a:pt x="316230" y="0"/>
                  </a:lnTo>
                  <a:lnTo>
                    <a:pt x="269646" y="3657"/>
                  </a:lnTo>
                  <a:lnTo>
                    <a:pt x="225132" y="14262"/>
                  </a:lnTo>
                  <a:lnTo>
                    <a:pt x="183197" y="31318"/>
                  </a:lnTo>
                  <a:lnTo>
                    <a:pt x="144322" y="54292"/>
                  </a:lnTo>
                  <a:lnTo>
                    <a:pt x="109016" y="82677"/>
                  </a:lnTo>
                  <a:lnTo>
                    <a:pt x="77787" y="115951"/>
                  </a:lnTo>
                  <a:lnTo>
                    <a:pt x="51104" y="153593"/>
                  </a:lnTo>
                  <a:lnTo>
                    <a:pt x="29489" y="195097"/>
                  </a:lnTo>
                  <a:lnTo>
                    <a:pt x="13436" y="239941"/>
                  </a:lnTo>
                  <a:lnTo>
                    <a:pt x="3441" y="287604"/>
                  </a:lnTo>
                  <a:lnTo>
                    <a:pt x="0" y="337566"/>
                  </a:lnTo>
                  <a:lnTo>
                    <a:pt x="3441" y="387286"/>
                  </a:lnTo>
                  <a:lnTo>
                    <a:pt x="13436" y="434784"/>
                  </a:lnTo>
                  <a:lnTo>
                    <a:pt x="29489" y="479552"/>
                  </a:lnTo>
                  <a:lnTo>
                    <a:pt x="51104" y="521042"/>
                  </a:lnTo>
                  <a:lnTo>
                    <a:pt x="77787" y="558736"/>
                  </a:lnTo>
                  <a:lnTo>
                    <a:pt x="109016" y="592086"/>
                  </a:lnTo>
                  <a:lnTo>
                    <a:pt x="144322" y="620560"/>
                  </a:lnTo>
                  <a:lnTo>
                    <a:pt x="183197" y="643636"/>
                  </a:lnTo>
                  <a:lnTo>
                    <a:pt x="225132" y="660781"/>
                  </a:lnTo>
                  <a:lnTo>
                    <a:pt x="269646" y="671461"/>
                  </a:lnTo>
                  <a:lnTo>
                    <a:pt x="316230" y="675132"/>
                  </a:lnTo>
                  <a:lnTo>
                    <a:pt x="363067" y="671461"/>
                  </a:lnTo>
                  <a:lnTo>
                    <a:pt x="407733" y="660781"/>
                  </a:lnTo>
                  <a:lnTo>
                    <a:pt x="449745" y="643636"/>
                  </a:lnTo>
                  <a:lnTo>
                    <a:pt x="488632" y="620560"/>
                  </a:lnTo>
                  <a:lnTo>
                    <a:pt x="523887" y="592086"/>
                  </a:lnTo>
                  <a:lnTo>
                    <a:pt x="555053" y="558736"/>
                  </a:lnTo>
                  <a:lnTo>
                    <a:pt x="581634" y="521042"/>
                  </a:lnTo>
                  <a:lnTo>
                    <a:pt x="603135" y="479552"/>
                  </a:lnTo>
                  <a:lnTo>
                    <a:pt x="619099" y="434784"/>
                  </a:lnTo>
                  <a:lnTo>
                    <a:pt x="629031" y="387286"/>
                  </a:lnTo>
                  <a:lnTo>
                    <a:pt x="632460" y="337566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581912" y="1833371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89">
                  <a:moveTo>
                    <a:pt x="16509" y="0"/>
                  </a:moveTo>
                  <a:lnTo>
                    <a:pt x="10668" y="0"/>
                  </a:lnTo>
                  <a:lnTo>
                    <a:pt x="4825" y="0"/>
                  </a:lnTo>
                  <a:lnTo>
                    <a:pt x="0" y="4699"/>
                  </a:lnTo>
                  <a:lnTo>
                    <a:pt x="0" y="16510"/>
                  </a:lnTo>
                  <a:lnTo>
                    <a:pt x="4825" y="21336"/>
                  </a:lnTo>
                  <a:lnTo>
                    <a:pt x="16509" y="21336"/>
                  </a:lnTo>
                  <a:lnTo>
                    <a:pt x="21335" y="16510"/>
                  </a:lnTo>
                  <a:lnTo>
                    <a:pt x="21335" y="4699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2" y="1920239"/>
              <a:ext cx="147827" cy="64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3708" y="170383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257556" y="134251"/>
                  </a:moveTo>
                  <a:lnTo>
                    <a:pt x="252730" y="129540"/>
                  </a:lnTo>
                  <a:lnTo>
                    <a:pt x="246888" y="129540"/>
                  </a:lnTo>
                  <a:lnTo>
                    <a:pt x="241046" y="129540"/>
                  </a:lnTo>
                  <a:lnTo>
                    <a:pt x="236220" y="134251"/>
                  </a:lnTo>
                  <a:lnTo>
                    <a:pt x="236220" y="146062"/>
                  </a:lnTo>
                  <a:lnTo>
                    <a:pt x="241046" y="150888"/>
                  </a:lnTo>
                  <a:lnTo>
                    <a:pt x="252730" y="150888"/>
                  </a:lnTo>
                  <a:lnTo>
                    <a:pt x="257556" y="146062"/>
                  </a:lnTo>
                  <a:lnTo>
                    <a:pt x="257556" y="134251"/>
                  </a:lnTo>
                  <a:close/>
                </a:path>
                <a:path w="365760" h="365760">
                  <a:moveTo>
                    <a:pt x="365760" y="182880"/>
                  </a:moveTo>
                  <a:lnTo>
                    <a:pt x="364312" y="172224"/>
                  </a:lnTo>
                  <a:lnTo>
                    <a:pt x="359181" y="134454"/>
                  </a:lnTo>
                  <a:lnTo>
                    <a:pt x="347878" y="107823"/>
                  </a:lnTo>
                  <a:lnTo>
                    <a:pt x="340664" y="90830"/>
                  </a:lnTo>
                  <a:lnTo>
                    <a:pt x="311988" y="53771"/>
                  </a:lnTo>
                  <a:lnTo>
                    <a:pt x="279273" y="28460"/>
                  </a:lnTo>
                  <a:lnTo>
                    <a:pt x="279273" y="140081"/>
                  </a:lnTo>
                  <a:lnTo>
                    <a:pt x="279273" y="198374"/>
                  </a:lnTo>
                  <a:lnTo>
                    <a:pt x="279273" y="204343"/>
                  </a:lnTo>
                  <a:lnTo>
                    <a:pt x="271665" y="241808"/>
                  </a:lnTo>
                  <a:lnTo>
                    <a:pt x="250977" y="272453"/>
                  </a:lnTo>
                  <a:lnTo>
                    <a:pt x="220332" y="293141"/>
                  </a:lnTo>
                  <a:lnTo>
                    <a:pt x="182880" y="300736"/>
                  </a:lnTo>
                  <a:lnTo>
                    <a:pt x="145338" y="293141"/>
                  </a:lnTo>
                  <a:lnTo>
                    <a:pt x="114655" y="272453"/>
                  </a:lnTo>
                  <a:lnTo>
                    <a:pt x="93954" y="241808"/>
                  </a:lnTo>
                  <a:lnTo>
                    <a:pt x="86360" y="204343"/>
                  </a:lnTo>
                  <a:lnTo>
                    <a:pt x="86360" y="198374"/>
                  </a:lnTo>
                  <a:lnTo>
                    <a:pt x="91186" y="193675"/>
                  </a:lnTo>
                  <a:lnTo>
                    <a:pt x="274447" y="193675"/>
                  </a:lnTo>
                  <a:lnTo>
                    <a:pt x="279273" y="198374"/>
                  </a:lnTo>
                  <a:lnTo>
                    <a:pt x="279273" y="140081"/>
                  </a:lnTo>
                  <a:lnTo>
                    <a:pt x="276745" y="152552"/>
                  </a:lnTo>
                  <a:lnTo>
                    <a:pt x="269875" y="162775"/>
                  </a:lnTo>
                  <a:lnTo>
                    <a:pt x="259651" y="169684"/>
                  </a:lnTo>
                  <a:lnTo>
                    <a:pt x="247142" y="172224"/>
                  </a:lnTo>
                  <a:lnTo>
                    <a:pt x="237718" y="170802"/>
                  </a:lnTo>
                  <a:lnTo>
                    <a:pt x="229273" y="166776"/>
                  </a:lnTo>
                  <a:lnTo>
                    <a:pt x="222326" y="160489"/>
                  </a:lnTo>
                  <a:lnTo>
                    <a:pt x="217424" y="152273"/>
                  </a:lnTo>
                  <a:lnTo>
                    <a:pt x="215138" y="143065"/>
                  </a:lnTo>
                  <a:lnTo>
                    <a:pt x="215620" y="133756"/>
                  </a:lnTo>
                  <a:lnTo>
                    <a:pt x="238760" y="107823"/>
                  </a:lnTo>
                  <a:lnTo>
                    <a:pt x="251333" y="107823"/>
                  </a:lnTo>
                  <a:lnTo>
                    <a:pt x="279273" y="140081"/>
                  </a:lnTo>
                  <a:lnTo>
                    <a:pt x="279273" y="28460"/>
                  </a:lnTo>
                  <a:lnTo>
                    <a:pt x="274929" y="25095"/>
                  </a:lnTo>
                  <a:lnTo>
                    <a:pt x="231305" y="6578"/>
                  </a:lnTo>
                  <a:lnTo>
                    <a:pt x="182880" y="0"/>
                  </a:lnTo>
                  <a:lnTo>
                    <a:pt x="150507" y="4406"/>
                  </a:lnTo>
                  <a:lnTo>
                    <a:pt x="150507" y="136982"/>
                  </a:lnTo>
                  <a:lnTo>
                    <a:pt x="150037" y="146291"/>
                  </a:lnTo>
                  <a:lnTo>
                    <a:pt x="146913" y="155105"/>
                  </a:lnTo>
                  <a:lnTo>
                    <a:pt x="141224" y="162826"/>
                  </a:lnTo>
                  <a:lnTo>
                    <a:pt x="135128" y="168910"/>
                  </a:lnTo>
                  <a:lnTo>
                    <a:pt x="127000" y="172224"/>
                  </a:lnTo>
                  <a:lnTo>
                    <a:pt x="114427" y="172224"/>
                  </a:lnTo>
                  <a:lnTo>
                    <a:pt x="86360" y="140081"/>
                  </a:lnTo>
                  <a:lnTo>
                    <a:pt x="88950" y="127508"/>
                  </a:lnTo>
                  <a:lnTo>
                    <a:pt x="95859" y="117309"/>
                  </a:lnTo>
                  <a:lnTo>
                    <a:pt x="106083" y="110464"/>
                  </a:lnTo>
                  <a:lnTo>
                    <a:pt x="118618" y="107950"/>
                  </a:lnTo>
                  <a:lnTo>
                    <a:pt x="128003" y="109359"/>
                  </a:lnTo>
                  <a:lnTo>
                    <a:pt x="136410" y="113334"/>
                  </a:lnTo>
                  <a:lnTo>
                    <a:pt x="143306" y="119583"/>
                  </a:lnTo>
                  <a:lnTo>
                    <a:pt x="148209" y="127774"/>
                  </a:lnTo>
                  <a:lnTo>
                    <a:pt x="150507" y="136982"/>
                  </a:lnTo>
                  <a:lnTo>
                    <a:pt x="150507" y="4406"/>
                  </a:lnTo>
                  <a:lnTo>
                    <a:pt x="90817" y="25095"/>
                  </a:lnTo>
                  <a:lnTo>
                    <a:pt x="53759" y="53771"/>
                  </a:lnTo>
                  <a:lnTo>
                    <a:pt x="25082" y="90830"/>
                  </a:lnTo>
                  <a:lnTo>
                    <a:pt x="6565" y="134454"/>
                  </a:lnTo>
                  <a:lnTo>
                    <a:pt x="0" y="182880"/>
                  </a:lnTo>
                  <a:lnTo>
                    <a:pt x="6565" y="231317"/>
                  </a:lnTo>
                  <a:lnTo>
                    <a:pt x="25082" y="274942"/>
                  </a:lnTo>
                  <a:lnTo>
                    <a:pt x="53759" y="312000"/>
                  </a:lnTo>
                  <a:lnTo>
                    <a:pt x="90817" y="340677"/>
                  </a:lnTo>
                  <a:lnTo>
                    <a:pt x="134442" y="359194"/>
                  </a:lnTo>
                  <a:lnTo>
                    <a:pt x="182880" y="365760"/>
                  </a:lnTo>
                  <a:lnTo>
                    <a:pt x="231305" y="359194"/>
                  </a:lnTo>
                  <a:lnTo>
                    <a:pt x="274929" y="340677"/>
                  </a:lnTo>
                  <a:lnTo>
                    <a:pt x="311988" y="312000"/>
                  </a:lnTo>
                  <a:lnTo>
                    <a:pt x="320700" y="300736"/>
                  </a:lnTo>
                  <a:lnTo>
                    <a:pt x="340664" y="274942"/>
                  </a:lnTo>
                  <a:lnTo>
                    <a:pt x="359181" y="231317"/>
                  </a:lnTo>
                  <a:lnTo>
                    <a:pt x="364286" y="193675"/>
                  </a:lnTo>
                  <a:lnTo>
                    <a:pt x="365760" y="18288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19783" y="2778251"/>
            <a:ext cx="650875" cy="650875"/>
            <a:chOff x="1319783" y="2778251"/>
            <a:chExt cx="650875" cy="650875"/>
          </a:xfrm>
        </p:grpSpPr>
        <p:sp>
          <p:nvSpPr>
            <p:cNvPr id="10" name="object 10"/>
            <p:cNvSpPr/>
            <p:nvPr/>
          </p:nvSpPr>
          <p:spPr>
            <a:xfrm>
              <a:off x="1319784" y="2778251"/>
              <a:ext cx="650875" cy="650875"/>
            </a:xfrm>
            <a:custGeom>
              <a:avLst/>
              <a:gdLst/>
              <a:ahLst/>
              <a:cxnLst/>
              <a:rect l="l" t="t" r="r" b="b"/>
              <a:pathLst>
                <a:path w="650875" h="650875">
                  <a:moveTo>
                    <a:pt x="632460" y="26670"/>
                  </a:moveTo>
                  <a:lnTo>
                    <a:pt x="630326" y="16129"/>
                  </a:lnTo>
                  <a:lnTo>
                    <a:pt x="624547" y="7670"/>
                  </a:lnTo>
                  <a:lnTo>
                    <a:pt x="616064" y="2044"/>
                  </a:lnTo>
                  <a:lnTo>
                    <a:pt x="605790" y="0"/>
                  </a:lnTo>
                  <a:lnTo>
                    <a:pt x="595503" y="2133"/>
                  </a:lnTo>
                  <a:lnTo>
                    <a:pt x="587019" y="7912"/>
                  </a:lnTo>
                  <a:lnTo>
                    <a:pt x="581240" y="16395"/>
                  </a:lnTo>
                  <a:lnTo>
                    <a:pt x="579120" y="26670"/>
                  </a:lnTo>
                  <a:lnTo>
                    <a:pt x="581240" y="36957"/>
                  </a:lnTo>
                  <a:lnTo>
                    <a:pt x="587019" y="45440"/>
                  </a:lnTo>
                  <a:lnTo>
                    <a:pt x="595503" y="51219"/>
                  </a:lnTo>
                  <a:lnTo>
                    <a:pt x="605790" y="53340"/>
                  </a:lnTo>
                  <a:lnTo>
                    <a:pt x="616064" y="51219"/>
                  </a:lnTo>
                  <a:lnTo>
                    <a:pt x="624547" y="45440"/>
                  </a:lnTo>
                  <a:lnTo>
                    <a:pt x="630326" y="36957"/>
                  </a:lnTo>
                  <a:lnTo>
                    <a:pt x="632460" y="26670"/>
                  </a:lnTo>
                  <a:close/>
                </a:path>
                <a:path w="650875" h="650875">
                  <a:moveTo>
                    <a:pt x="650748" y="325374"/>
                  </a:moveTo>
                  <a:lnTo>
                    <a:pt x="647217" y="277215"/>
                  </a:lnTo>
                  <a:lnTo>
                    <a:pt x="636993" y="231267"/>
                  </a:lnTo>
                  <a:lnTo>
                    <a:pt x="620560" y="188048"/>
                  </a:lnTo>
                  <a:lnTo>
                    <a:pt x="598424" y="148043"/>
                  </a:lnTo>
                  <a:lnTo>
                    <a:pt x="571068" y="111760"/>
                  </a:lnTo>
                  <a:lnTo>
                    <a:pt x="538988" y="79679"/>
                  </a:lnTo>
                  <a:lnTo>
                    <a:pt x="502704" y="52324"/>
                  </a:lnTo>
                  <a:lnTo>
                    <a:pt x="462699" y="30187"/>
                  </a:lnTo>
                  <a:lnTo>
                    <a:pt x="419481" y="13754"/>
                  </a:lnTo>
                  <a:lnTo>
                    <a:pt x="373532" y="3530"/>
                  </a:lnTo>
                  <a:lnTo>
                    <a:pt x="325361" y="0"/>
                  </a:lnTo>
                  <a:lnTo>
                    <a:pt x="277456" y="3530"/>
                  </a:lnTo>
                  <a:lnTo>
                    <a:pt x="231673" y="13754"/>
                  </a:lnTo>
                  <a:lnTo>
                    <a:pt x="188531" y="30187"/>
                  </a:lnTo>
                  <a:lnTo>
                    <a:pt x="148526" y="52324"/>
                  </a:lnTo>
                  <a:lnTo>
                    <a:pt x="112204" y="79679"/>
                  </a:lnTo>
                  <a:lnTo>
                    <a:pt x="80060" y="111760"/>
                  </a:lnTo>
                  <a:lnTo>
                    <a:pt x="52603" y="148043"/>
                  </a:lnTo>
                  <a:lnTo>
                    <a:pt x="30353" y="188048"/>
                  </a:lnTo>
                  <a:lnTo>
                    <a:pt x="13830" y="231267"/>
                  </a:lnTo>
                  <a:lnTo>
                    <a:pt x="3543" y="277215"/>
                  </a:lnTo>
                  <a:lnTo>
                    <a:pt x="0" y="325374"/>
                  </a:lnTo>
                  <a:lnTo>
                    <a:pt x="3543" y="373291"/>
                  </a:lnTo>
                  <a:lnTo>
                    <a:pt x="13830" y="419074"/>
                  </a:lnTo>
                  <a:lnTo>
                    <a:pt x="30353" y="462216"/>
                  </a:lnTo>
                  <a:lnTo>
                    <a:pt x="52603" y="502221"/>
                  </a:lnTo>
                  <a:lnTo>
                    <a:pt x="80060" y="538543"/>
                  </a:lnTo>
                  <a:lnTo>
                    <a:pt x="112204" y="570687"/>
                  </a:lnTo>
                  <a:lnTo>
                    <a:pt x="148526" y="598144"/>
                  </a:lnTo>
                  <a:lnTo>
                    <a:pt x="188531" y="620395"/>
                  </a:lnTo>
                  <a:lnTo>
                    <a:pt x="231673" y="636917"/>
                  </a:lnTo>
                  <a:lnTo>
                    <a:pt x="277456" y="647204"/>
                  </a:lnTo>
                  <a:lnTo>
                    <a:pt x="325361" y="650748"/>
                  </a:lnTo>
                  <a:lnTo>
                    <a:pt x="373532" y="647204"/>
                  </a:lnTo>
                  <a:lnTo>
                    <a:pt x="419481" y="636917"/>
                  </a:lnTo>
                  <a:lnTo>
                    <a:pt x="462699" y="620395"/>
                  </a:lnTo>
                  <a:lnTo>
                    <a:pt x="502704" y="598144"/>
                  </a:lnTo>
                  <a:lnTo>
                    <a:pt x="538988" y="570687"/>
                  </a:lnTo>
                  <a:lnTo>
                    <a:pt x="571068" y="538543"/>
                  </a:lnTo>
                  <a:lnTo>
                    <a:pt x="598424" y="502221"/>
                  </a:lnTo>
                  <a:lnTo>
                    <a:pt x="620560" y="462216"/>
                  </a:lnTo>
                  <a:lnTo>
                    <a:pt x="636993" y="419074"/>
                  </a:lnTo>
                  <a:lnTo>
                    <a:pt x="647217" y="373291"/>
                  </a:lnTo>
                  <a:lnTo>
                    <a:pt x="650748" y="325374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7423" y="2884931"/>
              <a:ext cx="315595" cy="368935"/>
            </a:xfrm>
            <a:custGeom>
              <a:avLst/>
              <a:gdLst/>
              <a:ahLst/>
              <a:cxnLst/>
              <a:rect l="l" t="t" r="r" b="b"/>
              <a:pathLst>
                <a:path w="315594" h="368935">
                  <a:moveTo>
                    <a:pt x="80009" y="48641"/>
                  </a:moveTo>
                  <a:lnTo>
                    <a:pt x="6476" y="48641"/>
                  </a:lnTo>
                  <a:lnTo>
                    <a:pt x="0" y="54101"/>
                  </a:lnTo>
                  <a:lnTo>
                    <a:pt x="0" y="364236"/>
                  </a:lnTo>
                  <a:lnTo>
                    <a:pt x="6476" y="368807"/>
                  </a:lnTo>
                  <a:lnTo>
                    <a:pt x="310006" y="368807"/>
                  </a:lnTo>
                  <a:lnTo>
                    <a:pt x="315468" y="362331"/>
                  </a:lnTo>
                  <a:lnTo>
                    <a:pt x="315468" y="310515"/>
                  </a:lnTo>
                  <a:lnTo>
                    <a:pt x="138937" y="310515"/>
                  </a:lnTo>
                  <a:lnTo>
                    <a:pt x="132460" y="308229"/>
                  </a:lnTo>
                  <a:lnTo>
                    <a:pt x="80898" y="256920"/>
                  </a:lnTo>
                  <a:lnTo>
                    <a:pt x="75755" y="248995"/>
                  </a:lnTo>
                  <a:lnTo>
                    <a:pt x="74040" y="239903"/>
                  </a:lnTo>
                  <a:lnTo>
                    <a:pt x="75755" y="230810"/>
                  </a:lnTo>
                  <a:lnTo>
                    <a:pt x="80898" y="222885"/>
                  </a:lnTo>
                  <a:lnTo>
                    <a:pt x="82803" y="220218"/>
                  </a:lnTo>
                  <a:lnTo>
                    <a:pt x="87375" y="215645"/>
                  </a:lnTo>
                  <a:lnTo>
                    <a:pt x="93853" y="213232"/>
                  </a:lnTo>
                  <a:lnTo>
                    <a:pt x="179875" y="213232"/>
                  </a:lnTo>
                  <a:lnTo>
                    <a:pt x="222631" y="170687"/>
                  </a:lnTo>
                  <a:lnTo>
                    <a:pt x="227456" y="166624"/>
                  </a:lnTo>
                  <a:lnTo>
                    <a:pt x="233552" y="164592"/>
                  </a:lnTo>
                  <a:lnTo>
                    <a:pt x="315468" y="164592"/>
                  </a:lnTo>
                  <a:lnTo>
                    <a:pt x="315468" y="72517"/>
                  </a:lnTo>
                  <a:lnTo>
                    <a:pt x="76326" y="72517"/>
                  </a:lnTo>
                  <a:lnTo>
                    <a:pt x="76326" y="59690"/>
                  </a:lnTo>
                  <a:lnTo>
                    <a:pt x="73532" y="59690"/>
                  </a:lnTo>
                  <a:lnTo>
                    <a:pt x="73532" y="53212"/>
                  </a:lnTo>
                  <a:lnTo>
                    <a:pt x="80009" y="48641"/>
                  </a:lnTo>
                  <a:close/>
                </a:path>
                <a:path w="315594" h="368935">
                  <a:moveTo>
                    <a:pt x="315468" y="164592"/>
                  </a:moveTo>
                  <a:lnTo>
                    <a:pt x="245744" y="164592"/>
                  </a:lnTo>
                  <a:lnTo>
                    <a:pt x="251840" y="166878"/>
                  </a:lnTo>
                  <a:lnTo>
                    <a:pt x="256539" y="171576"/>
                  </a:lnTo>
                  <a:lnTo>
                    <a:pt x="259333" y="173355"/>
                  </a:lnTo>
                  <a:lnTo>
                    <a:pt x="264548" y="181294"/>
                  </a:lnTo>
                  <a:lnTo>
                    <a:pt x="266287" y="190484"/>
                  </a:lnTo>
                  <a:lnTo>
                    <a:pt x="264548" y="199840"/>
                  </a:lnTo>
                  <a:lnTo>
                    <a:pt x="259333" y="208280"/>
                  </a:lnTo>
                  <a:lnTo>
                    <a:pt x="162813" y="303656"/>
                  </a:lnTo>
                  <a:lnTo>
                    <a:pt x="158242" y="308229"/>
                  </a:lnTo>
                  <a:lnTo>
                    <a:pt x="151764" y="310515"/>
                  </a:lnTo>
                  <a:lnTo>
                    <a:pt x="315468" y="310515"/>
                  </a:lnTo>
                  <a:lnTo>
                    <a:pt x="315468" y="164592"/>
                  </a:lnTo>
                  <a:close/>
                </a:path>
                <a:path w="315594" h="368935">
                  <a:moveTo>
                    <a:pt x="179875" y="213232"/>
                  </a:moveTo>
                  <a:lnTo>
                    <a:pt x="106679" y="213232"/>
                  </a:lnTo>
                  <a:lnTo>
                    <a:pt x="113156" y="215645"/>
                  </a:lnTo>
                  <a:lnTo>
                    <a:pt x="145287" y="247650"/>
                  </a:lnTo>
                  <a:lnTo>
                    <a:pt x="179875" y="213232"/>
                  </a:lnTo>
                  <a:close/>
                </a:path>
                <a:path w="315594" h="368935">
                  <a:moveTo>
                    <a:pt x="310006" y="48641"/>
                  </a:moveTo>
                  <a:lnTo>
                    <a:pt x="238251" y="48641"/>
                  </a:lnTo>
                  <a:lnTo>
                    <a:pt x="242824" y="54101"/>
                  </a:lnTo>
                  <a:lnTo>
                    <a:pt x="243712" y="59690"/>
                  </a:lnTo>
                  <a:lnTo>
                    <a:pt x="243712" y="72517"/>
                  </a:lnTo>
                  <a:lnTo>
                    <a:pt x="315468" y="72517"/>
                  </a:lnTo>
                  <a:lnTo>
                    <a:pt x="315468" y="53212"/>
                  </a:lnTo>
                  <a:lnTo>
                    <a:pt x="310006" y="48641"/>
                  </a:lnTo>
                  <a:close/>
                </a:path>
                <a:path w="315594" h="368935">
                  <a:moveTo>
                    <a:pt x="158242" y="24765"/>
                  </a:moveTo>
                  <a:lnTo>
                    <a:pt x="85470" y="24765"/>
                  </a:lnTo>
                  <a:lnTo>
                    <a:pt x="73959" y="26566"/>
                  </a:lnTo>
                  <a:lnTo>
                    <a:pt x="64246" y="31559"/>
                  </a:lnTo>
                  <a:lnTo>
                    <a:pt x="56413" y="39123"/>
                  </a:lnTo>
                  <a:lnTo>
                    <a:pt x="50545" y="48641"/>
                  </a:lnTo>
                  <a:lnTo>
                    <a:pt x="140715" y="48641"/>
                  </a:lnTo>
                  <a:lnTo>
                    <a:pt x="146303" y="43180"/>
                  </a:lnTo>
                  <a:lnTo>
                    <a:pt x="146303" y="30225"/>
                  </a:lnTo>
                  <a:lnTo>
                    <a:pt x="151764" y="25654"/>
                  </a:lnTo>
                  <a:lnTo>
                    <a:pt x="158242" y="24765"/>
                  </a:lnTo>
                  <a:close/>
                </a:path>
                <a:path w="315594" h="368935">
                  <a:moveTo>
                    <a:pt x="229996" y="24765"/>
                  </a:moveTo>
                  <a:lnTo>
                    <a:pt x="164592" y="24765"/>
                  </a:lnTo>
                  <a:lnTo>
                    <a:pt x="169163" y="30225"/>
                  </a:lnTo>
                  <a:lnTo>
                    <a:pt x="170180" y="36703"/>
                  </a:lnTo>
                  <a:lnTo>
                    <a:pt x="170180" y="44068"/>
                  </a:lnTo>
                  <a:lnTo>
                    <a:pt x="176530" y="48641"/>
                  </a:lnTo>
                  <a:lnTo>
                    <a:pt x="264921" y="48641"/>
                  </a:lnTo>
                  <a:lnTo>
                    <a:pt x="259804" y="39123"/>
                  </a:lnTo>
                  <a:lnTo>
                    <a:pt x="251888" y="31559"/>
                  </a:lnTo>
                  <a:lnTo>
                    <a:pt x="241758" y="26566"/>
                  </a:lnTo>
                  <a:lnTo>
                    <a:pt x="229996" y="24765"/>
                  </a:lnTo>
                  <a:close/>
                </a:path>
                <a:path w="315594" h="368935">
                  <a:moveTo>
                    <a:pt x="158242" y="0"/>
                  </a:moveTo>
                  <a:lnTo>
                    <a:pt x="146532" y="1815"/>
                  </a:lnTo>
                  <a:lnTo>
                    <a:pt x="136572" y="6905"/>
                  </a:lnTo>
                  <a:lnTo>
                    <a:pt x="128684" y="14733"/>
                  </a:lnTo>
                  <a:lnTo>
                    <a:pt x="123189" y="24765"/>
                  </a:lnTo>
                  <a:lnTo>
                    <a:pt x="192277" y="24765"/>
                  </a:lnTo>
                  <a:lnTo>
                    <a:pt x="187174" y="15109"/>
                  </a:lnTo>
                  <a:lnTo>
                    <a:pt x="179355" y="7239"/>
                  </a:lnTo>
                  <a:lnTo>
                    <a:pt x="169489" y="1940"/>
                  </a:lnTo>
                  <a:lnTo>
                    <a:pt x="158242" y="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1972" y="566673"/>
            <a:ext cx="7560055" cy="52831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b="0" i="0" spc="-235" dirty="0">
                <a:latin typeface="Arial Black"/>
                <a:ea typeface="+mj-ea"/>
                <a:cs typeface="Arial Black"/>
              </a:rPr>
              <a:t>EDA</a:t>
            </a:r>
            <a:r>
              <a:rPr lang="en-IN" b="0" i="0" spc="-5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1040" dirty="0">
                <a:latin typeface="Arial Black"/>
                <a:ea typeface="+mj-ea"/>
                <a:cs typeface="Arial Black"/>
              </a:rPr>
              <a:t>–</a:t>
            </a:r>
            <a:r>
              <a:rPr lang="en-IN" b="0" i="0" spc="-4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-254" dirty="0">
                <a:latin typeface="Arial Black"/>
                <a:ea typeface="+mj-ea"/>
                <a:cs typeface="Arial Black"/>
              </a:rPr>
              <a:t>PART</a:t>
            </a:r>
            <a:r>
              <a:rPr lang="en-IN" b="0" i="0" spc="-53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-955" dirty="0">
                <a:latin typeface="Arial Black"/>
                <a:ea typeface="+mj-ea"/>
                <a:cs typeface="Arial Black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2922" y="1206610"/>
            <a:ext cx="3977640" cy="339471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Bef>
                <a:spcPts val="95"/>
              </a:spcBef>
            </a:pP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Emotion</a:t>
            </a:r>
            <a:r>
              <a:rPr lang="en-US" b="0" i="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Counts</a:t>
            </a:r>
            <a:r>
              <a:rPr lang="en-US" b="0" i="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b="0" i="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</a:t>
            </a:r>
            <a:endParaRPr lang="en-US" b="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E3BB84-6340-E3BE-9709-E03F932C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79" y="1581150"/>
            <a:ext cx="3977640" cy="28340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555" y="205181"/>
            <a:ext cx="276669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EDA</a:t>
            </a:r>
            <a:r>
              <a:rPr spc="-520" dirty="0"/>
              <a:t> </a:t>
            </a:r>
            <a:r>
              <a:rPr b="1" spc="1040" dirty="0">
                <a:latin typeface="Trebuchet MS"/>
                <a:cs typeface="Trebuchet MS"/>
              </a:rPr>
              <a:t>–</a:t>
            </a:r>
            <a:r>
              <a:rPr b="1" spc="-420" dirty="0">
                <a:latin typeface="Trebuchet MS"/>
                <a:cs typeface="Trebuchet MS"/>
              </a:rPr>
              <a:t> </a:t>
            </a:r>
            <a:r>
              <a:rPr spc="-254" dirty="0"/>
              <a:t>PART</a:t>
            </a:r>
            <a:r>
              <a:rPr spc="-530" dirty="0"/>
              <a:t> </a:t>
            </a:r>
            <a:r>
              <a:rPr spc="-405" dirty="0"/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D124D-9047-7F3B-465A-987B06B9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7750"/>
            <a:ext cx="4572000" cy="175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08EAF5-110E-BA0D-D909-F647F7E2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797629"/>
            <a:ext cx="39624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1972" y="566673"/>
            <a:ext cx="7560055" cy="52831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b="0" i="0" spc="-235" dirty="0">
                <a:latin typeface="Arial Black"/>
                <a:ea typeface="+mj-ea"/>
                <a:cs typeface="Arial Black"/>
              </a:rPr>
              <a:t>EDA</a:t>
            </a:r>
            <a:r>
              <a:rPr lang="en-IN" b="0" i="0" spc="-5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1040" dirty="0">
                <a:latin typeface="Arial Black"/>
                <a:ea typeface="+mj-ea"/>
                <a:cs typeface="Arial Black"/>
              </a:rPr>
              <a:t>–</a:t>
            </a:r>
            <a:r>
              <a:rPr lang="en-IN" b="0" i="0" spc="-4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-254" dirty="0">
                <a:latin typeface="Arial Black"/>
                <a:ea typeface="+mj-ea"/>
                <a:cs typeface="Arial Black"/>
              </a:rPr>
              <a:t>PART</a:t>
            </a:r>
            <a:r>
              <a:rPr lang="en-IN" b="0" i="0" spc="-53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-85" dirty="0">
                <a:latin typeface="Arial Black"/>
                <a:ea typeface="+mj-ea"/>
                <a:cs typeface="Arial Black"/>
              </a:rPr>
              <a:t>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A82DC-25EE-90B2-6DAD-CCEAB5C6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0586"/>
            <a:ext cx="3977640" cy="1859547"/>
          </a:xfrm>
          <a:prstGeom prst="rect">
            <a:avLst/>
          </a:prstGeom>
          <a:noFill/>
        </p:spPr>
      </p:pic>
      <p:sp>
        <p:nvSpPr>
          <p:cNvPr id="7" name="object 7"/>
          <p:cNvSpPr txBox="1"/>
          <p:nvPr/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Bef>
                <a:spcPts val="100"/>
              </a:spcBef>
            </a:pP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WAVEPLOT</a:t>
            </a:r>
            <a:r>
              <a:rPr lang="en-US" b="0" i="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SPECTOGRAM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b="0" i="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en-US" b="0" i="0" spc="-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EMOTION</a:t>
            </a:r>
            <a:endParaRPr lang="en-US" b="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16B205-C6E1-62CE-0E66-C05B0657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1737359"/>
            <a:ext cx="4191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1972" y="566673"/>
            <a:ext cx="7560055" cy="52831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b="0" i="0" spc="-235" dirty="0">
                <a:latin typeface="Arial Black"/>
                <a:ea typeface="+mj-ea"/>
                <a:cs typeface="Arial Black"/>
              </a:rPr>
              <a:t>EDA</a:t>
            </a:r>
            <a:r>
              <a:rPr lang="en-IN" b="0" i="0" spc="-5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1040" dirty="0">
                <a:latin typeface="Arial Black"/>
                <a:ea typeface="+mj-ea"/>
                <a:cs typeface="Arial Black"/>
              </a:rPr>
              <a:t>–</a:t>
            </a:r>
            <a:r>
              <a:rPr lang="en-IN" b="0" i="0" spc="-4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-254" dirty="0">
                <a:latin typeface="Arial Black"/>
                <a:ea typeface="+mj-ea"/>
                <a:cs typeface="Arial Black"/>
              </a:rPr>
              <a:t>PART</a:t>
            </a:r>
            <a:r>
              <a:rPr lang="en-IN" b="0" i="0" spc="-53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60" dirty="0">
                <a:latin typeface="Arial Black"/>
                <a:ea typeface="+mj-ea"/>
                <a:cs typeface="Arial Black"/>
              </a:rPr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A43CF1-3FFF-1472-8F7F-AAF1C0CF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5447"/>
            <a:ext cx="3977640" cy="1809826"/>
          </a:xfrm>
          <a:prstGeom prst="rect">
            <a:avLst/>
          </a:prstGeom>
          <a:noFill/>
        </p:spPr>
      </p:pic>
      <p:sp>
        <p:nvSpPr>
          <p:cNvPr id="7" name="object 7"/>
          <p:cNvSpPr txBox="1"/>
          <p:nvPr/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Bef>
                <a:spcPts val="100"/>
              </a:spcBef>
            </a:pP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WAVEPLOT</a:t>
            </a:r>
            <a:r>
              <a:rPr lang="en-US" b="0" i="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SPECTOGRAM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b="0" i="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en-US" b="0" i="0" spc="-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EMOTION</a:t>
            </a:r>
            <a:endParaRPr lang="en-US" b="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A29BD1-332A-DC73-7568-2E4494F52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556" y="1976837"/>
            <a:ext cx="4099560" cy="19836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1972" y="599420"/>
            <a:ext cx="7560055" cy="52831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b="0" i="0" spc="-235" dirty="0">
                <a:latin typeface="Arial Black"/>
                <a:ea typeface="+mj-ea"/>
                <a:cs typeface="Arial Black"/>
              </a:rPr>
              <a:t>EDA</a:t>
            </a:r>
            <a:r>
              <a:rPr lang="en-IN" b="0" i="0" spc="-5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1040" dirty="0">
                <a:latin typeface="Arial Black"/>
                <a:ea typeface="+mj-ea"/>
                <a:cs typeface="Arial Black"/>
              </a:rPr>
              <a:t>–</a:t>
            </a:r>
            <a:r>
              <a:rPr lang="en-IN" b="0" i="0" spc="-4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-254" dirty="0">
                <a:latin typeface="Arial Black"/>
                <a:ea typeface="+mj-ea"/>
                <a:cs typeface="Arial Black"/>
              </a:rPr>
              <a:t>PART</a:t>
            </a:r>
            <a:r>
              <a:rPr lang="en-IN" b="0" i="0" spc="-53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-50" dirty="0">
                <a:latin typeface="Arial Black"/>
                <a:ea typeface="+mj-ea"/>
                <a:cs typeface="Arial Black"/>
              </a:rPr>
              <a:t>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8A3426-CAB7-C52C-B22C-FC089765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5559"/>
            <a:ext cx="3977640" cy="1849602"/>
          </a:xfrm>
          <a:prstGeom prst="rect">
            <a:avLst/>
          </a:prstGeom>
          <a:noFill/>
        </p:spPr>
      </p:pic>
      <p:sp>
        <p:nvSpPr>
          <p:cNvPr id="7" name="object 7"/>
          <p:cNvSpPr txBox="1"/>
          <p:nvPr/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Bef>
                <a:spcPts val="100"/>
              </a:spcBef>
            </a:pP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WAVEPLOT</a:t>
            </a:r>
            <a:r>
              <a:rPr lang="en-US" b="0" i="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SPECTOGRAM</a:t>
            </a:r>
            <a:r>
              <a:rPr lang="en-US" b="0" i="0" spc="-1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b="0" i="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en-US" b="0" i="0" spc="-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EMOTION</a:t>
            </a:r>
            <a:endParaRPr lang="en-US" b="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927C99-B6EE-17AE-131D-DD3B8505A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20" y="2038594"/>
            <a:ext cx="3977640" cy="16835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C0B92-1F9C-A92E-CC04-629F57773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AEF0B9C-719E-76E2-2EC8-B41712DD7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972" y="566673"/>
            <a:ext cx="7560055" cy="52831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b="0" i="0" spc="-235" dirty="0">
                <a:latin typeface="Arial Black"/>
                <a:ea typeface="+mj-ea"/>
                <a:cs typeface="Arial Black"/>
              </a:rPr>
              <a:t>EDA</a:t>
            </a:r>
            <a:r>
              <a:rPr lang="en-IN" b="0" i="0" spc="-5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1040" dirty="0">
                <a:latin typeface="Arial Black"/>
                <a:ea typeface="+mj-ea"/>
                <a:cs typeface="Arial Black"/>
              </a:rPr>
              <a:t>–</a:t>
            </a:r>
            <a:r>
              <a:rPr lang="en-IN" b="0" i="0" spc="-4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-254" dirty="0">
                <a:latin typeface="Arial Black"/>
                <a:ea typeface="+mj-ea"/>
                <a:cs typeface="Arial Black"/>
              </a:rPr>
              <a:t>PART</a:t>
            </a:r>
            <a:r>
              <a:rPr lang="en-IN" b="0" i="0" spc="-530" dirty="0">
                <a:latin typeface="Arial Black"/>
                <a:ea typeface="+mj-ea"/>
                <a:cs typeface="Arial Black"/>
              </a:rPr>
              <a:t> </a:t>
            </a:r>
            <a:r>
              <a:rPr lang="en-IN" spc="-50" dirty="0"/>
              <a:t>6</a:t>
            </a:r>
            <a:endParaRPr lang="en-IN" b="0" i="0" spc="-50" dirty="0">
              <a:latin typeface="Arial Black"/>
              <a:ea typeface="+mj-ea"/>
              <a:cs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FA02-442F-6EAD-F7F6-8BCE6158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42" y="1183005"/>
            <a:ext cx="3669956" cy="3394710"/>
          </a:xfrm>
          <a:prstGeom prst="rect">
            <a:avLst/>
          </a:prstGeom>
          <a:noFill/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0746FD5E-AB20-D618-A881-8634798BDB41}"/>
              </a:ext>
            </a:extLst>
          </p:cNvPr>
          <p:cNvSpPr txBox="1"/>
          <p:nvPr/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Bef>
                <a:spcPts val="100"/>
              </a:spcBef>
            </a:pP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WAVEPLOT</a:t>
            </a:r>
            <a:r>
              <a:rPr lang="en-US" b="0" i="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SPECTOGRAM</a:t>
            </a:r>
            <a:r>
              <a:rPr lang="en-US" b="0" i="0" spc="-1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b="0" i="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en-US" b="0" i="0" spc="-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EMOTION</a:t>
            </a:r>
            <a:endParaRPr lang="en-US" b="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15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1B499-2CFA-9156-1B6E-FC059CEF2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5997D56-BACD-4FDF-7AB8-A6831A1D8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972" y="566673"/>
            <a:ext cx="7560055" cy="52831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b="0" i="0" spc="-235" dirty="0">
                <a:latin typeface="Arial Black"/>
                <a:ea typeface="+mj-ea"/>
                <a:cs typeface="Arial Black"/>
              </a:rPr>
              <a:t>EDA</a:t>
            </a:r>
            <a:r>
              <a:rPr lang="en-IN" b="0" i="0" spc="-5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1040" dirty="0">
                <a:latin typeface="Arial Black"/>
                <a:ea typeface="+mj-ea"/>
                <a:cs typeface="Arial Black"/>
              </a:rPr>
              <a:t>–</a:t>
            </a:r>
            <a:r>
              <a:rPr lang="en-IN" b="0" i="0" spc="-4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-254" dirty="0">
                <a:latin typeface="Arial Black"/>
                <a:ea typeface="+mj-ea"/>
                <a:cs typeface="Arial Black"/>
              </a:rPr>
              <a:t>PART</a:t>
            </a:r>
            <a:r>
              <a:rPr lang="en-IN" b="0" i="0" spc="-530" dirty="0">
                <a:latin typeface="Arial Black"/>
                <a:ea typeface="+mj-ea"/>
                <a:cs typeface="Arial Black"/>
              </a:rPr>
              <a:t> </a:t>
            </a:r>
            <a:r>
              <a:rPr lang="en-IN" spc="-50" dirty="0"/>
              <a:t>7</a:t>
            </a:r>
            <a:endParaRPr lang="en-IN" b="0" i="0" spc="-50" dirty="0">
              <a:latin typeface="Arial Black"/>
              <a:ea typeface="+mj-ea"/>
              <a:cs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1E766-DC77-F464-F589-7FE95FC5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" y="1183005"/>
            <a:ext cx="3592285" cy="3394710"/>
          </a:xfrm>
          <a:prstGeom prst="rect">
            <a:avLst/>
          </a:prstGeom>
          <a:noFill/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25E8CA18-8B57-E123-EC32-44BE03A09738}"/>
              </a:ext>
            </a:extLst>
          </p:cNvPr>
          <p:cNvSpPr txBox="1"/>
          <p:nvPr/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Bef>
                <a:spcPts val="100"/>
              </a:spcBef>
            </a:pP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WAVEPLOT</a:t>
            </a:r>
            <a:r>
              <a:rPr lang="en-US" b="0" i="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SPECTOGRAM</a:t>
            </a:r>
            <a:r>
              <a:rPr lang="en-US" b="0" i="0" spc="-1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b="0" i="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en-US" b="0" i="0" spc="-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EMOTION</a:t>
            </a:r>
            <a:endParaRPr lang="en-US" b="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24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7E78F-4283-9430-4B08-A0DA1191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51DEB9F-643D-35D9-5DFB-80A2BDFCAC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972" y="566673"/>
            <a:ext cx="7560055" cy="52831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b="0" i="0" spc="-235" dirty="0">
                <a:latin typeface="Arial Black"/>
                <a:ea typeface="+mj-ea"/>
                <a:cs typeface="Arial Black"/>
              </a:rPr>
              <a:t>EDA</a:t>
            </a:r>
            <a:r>
              <a:rPr lang="en-IN" b="0" i="0" spc="-5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1040" dirty="0">
                <a:latin typeface="Arial Black"/>
                <a:ea typeface="+mj-ea"/>
                <a:cs typeface="Arial Black"/>
              </a:rPr>
              <a:t>–</a:t>
            </a:r>
            <a:r>
              <a:rPr lang="en-IN" b="0" i="0" spc="-420" dirty="0">
                <a:latin typeface="Arial Black"/>
                <a:ea typeface="+mj-ea"/>
                <a:cs typeface="Arial Black"/>
              </a:rPr>
              <a:t> </a:t>
            </a:r>
            <a:r>
              <a:rPr lang="en-IN" b="0" i="0" spc="-254" dirty="0">
                <a:latin typeface="Arial Black"/>
                <a:ea typeface="+mj-ea"/>
                <a:cs typeface="Arial Black"/>
              </a:rPr>
              <a:t>PART</a:t>
            </a:r>
            <a:r>
              <a:rPr lang="en-IN" b="0" i="0" spc="-530" dirty="0">
                <a:latin typeface="Arial Black"/>
                <a:ea typeface="+mj-ea"/>
                <a:cs typeface="Arial Black"/>
              </a:rPr>
              <a:t> </a:t>
            </a:r>
            <a:r>
              <a:rPr lang="en-IN" spc="-50" dirty="0"/>
              <a:t>8</a:t>
            </a:r>
            <a:endParaRPr lang="en-IN" b="0" i="0" spc="-50" dirty="0">
              <a:latin typeface="Arial Black"/>
              <a:ea typeface="+mj-ea"/>
              <a:cs typeface="Arial Black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A8D3A50-2988-78AF-6454-9D7949E8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13" y="1183005"/>
            <a:ext cx="3601814" cy="3394710"/>
          </a:xfrm>
          <a:prstGeom prst="rect">
            <a:avLst/>
          </a:prstGeom>
          <a:noFill/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ED5622C-2899-82F6-C4A6-B39DD0BDB4D3}"/>
              </a:ext>
            </a:extLst>
          </p:cNvPr>
          <p:cNvSpPr txBox="1"/>
          <p:nvPr/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Bef>
                <a:spcPts val="100"/>
              </a:spcBef>
            </a:pP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WAVEPLOT</a:t>
            </a:r>
            <a:r>
              <a:rPr lang="en-US" b="0" i="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SPECTOGRAM</a:t>
            </a:r>
            <a:r>
              <a:rPr lang="en-US" b="0" i="0" spc="-1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b="0" i="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en-US" b="0" i="0" spc="-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EMOTION</a:t>
            </a:r>
            <a:endParaRPr lang="en-US" b="0" i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25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5378" y="0"/>
            <a:ext cx="3138805" cy="1576070"/>
          </a:xfrm>
          <a:custGeom>
            <a:avLst/>
            <a:gdLst/>
            <a:ahLst/>
            <a:cxnLst/>
            <a:rect l="l" t="t" r="r" b="b"/>
            <a:pathLst>
              <a:path w="3138804" h="1576070">
                <a:moveTo>
                  <a:pt x="3138621" y="697864"/>
                </a:moveTo>
                <a:lnTo>
                  <a:pt x="1463872" y="697864"/>
                </a:lnTo>
                <a:lnTo>
                  <a:pt x="1510783" y="698863"/>
                </a:lnTo>
                <a:lnTo>
                  <a:pt x="1557386" y="702088"/>
                </a:lnTo>
                <a:lnTo>
                  <a:pt x="1603652" y="707882"/>
                </a:lnTo>
                <a:lnTo>
                  <a:pt x="1649546" y="716585"/>
                </a:lnTo>
                <a:lnTo>
                  <a:pt x="1695039" y="728541"/>
                </a:lnTo>
                <a:lnTo>
                  <a:pt x="1740097" y="744092"/>
                </a:lnTo>
                <a:lnTo>
                  <a:pt x="1783640" y="763030"/>
                </a:lnTo>
                <a:lnTo>
                  <a:pt x="1825366" y="784848"/>
                </a:lnTo>
                <a:lnTo>
                  <a:pt x="1865430" y="809307"/>
                </a:lnTo>
                <a:lnTo>
                  <a:pt x="1903991" y="836166"/>
                </a:lnTo>
                <a:lnTo>
                  <a:pt x="1941206" y="865187"/>
                </a:lnTo>
                <a:lnTo>
                  <a:pt x="1977232" y="896128"/>
                </a:lnTo>
                <a:lnTo>
                  <a:pt x="2012225" y="928751"/>
                </a:lnTo>
                <a:lnTo>
                  <a:pt x="2046344" y="962814"/>
                </a:lnTo>
                <a:lnTo>
                  <a:pt x="2079745" y="998078"/>
                </a:lnTo>
                <a:lnTo>
                  <a:pt x="2112585" y="1034304"/>
                </a:lnTo>
                <a:lnTo>
                  <a:pt x="2145022" y="1071251"/>
                </a:lnTo>
                <a:lnTo>
                  <a:pt x="2241484" y="1184020"/>
                </a:lnTo>
                <a:lnTo>
                  <a:pt x="2273879" y="1221453"/>
                </a:lnTo>
                <a:lnTo>
                  <a:pt x="2306656" y="1258408"/>
                </a:lnTo>
                <a:lnTo>
                  <a:pt x="2339972" y="1294644"/>
                </a:lnTo>
                <a:lnTo>
                  <a:pt x="2373986" y="1329922"/>
                </a:lnTo>
                <a:lnTo>
                  <a:pt x="2408853" y="1364001"/>
                </a:lnTo>
                <a:lnTo>
                  <a:pt x="2444731" y="1396643"/>
                </a:lnTo>
                <a:lnTo>
                  <a:pt x="2481777" y="1427607"/>
                </a:lnTo>
                <a:lnTo>
                  <a:pt x="2531281" y="1464270"/>
                </a:lnTo>
                <a:lnTo>
                  <a:pt x="2580081" y="1495268"/>
                </a:lnTo>
                <a:lnTo>
                  <a:pt x="2628057" y="1520839"/>
                </a:lnTo>
                <a:lnTo>
                  <a:pt x="2675087" y="1541224"/>
                </a:lnTo>
                <a:lnTo>
                  <a:pt x="2721052" y="1556662"/>
                </a:lnTo>
                <a:lnTo>
                  <a:pt x="2765831" y="1567392"/>
                </a:lnTo>
                <a:lnTo>
                  <a:pt x="2809302" y="1573654"/>
                </a:lnTo>
                <a:lnTo>
                  <a:pt x="2851347" y="1575689"/>
                </a:lnTo>
                <a:lnTo>
                  <a:pt x="2903597" y="1572409"/>
                </a:lnTo>
                <a:lnTo>
                  <a:pt x="2952960" y="1562915"/>
                </a:lnTo>
                <a:lnTo>
                  <a:pt x="2999170" y="1547723"/>
                </a:lnTo>
                <a:lnTo>
                  <a:pt x="3041960" y="1527351"/>
                </a:lnTo>
                <a:lnTo>
                  <a:pt x="3081064" y="1502315"/>
                </a:lnTo>
                <a:lnTo>
                  <a:pt x="3116214" y="1473134"/>
                </a:lnTo>
                <a:lnTo>
                  <a:pt x="3138621" y="1449365"/>
                </a:lnTo>
                <a:lnTo>
                  <a:pt x="3138621" y="697864"/>
                </a:lnTo>
                <a:close/>
              </a:path>
              <a:path w="3138804" h="1576070">
                <a:moveTo>
                  <a:pt x="3138621" y="0"/>
                </a:moveTo>
                <a:lnTo>
                  <a:pt x="0" y="0"/>
                </a:lnTo>
                <a:lnTo>
                  <a:pt x="11226" y="32708"/>
                </a:lnTo>
                <a:lnTo>
                  <a:pt x="28701" y="77432"/>
                </a:lnTo>
                <a:lnTo>
                  <a:pt x="47972" y="121304"/>
                </a:lnTo>
                <a:lnTo>
                  <a:pt x="68979" y="164253"/>
                </a:lnTo>
                <a:lnTo>
                  <a:pt x="91666" y="206209"/>
                </a:lnTo>
                <a:lnTo>
                  <a:pt x="115971" y="247102"/>
                </a:lnTo>
                <a:lnTo>
                  <a:pt x="141836" y="286861"/>
                </a:lnTo>
                <a:lnTo>
                  <a:pt x="169203" y="325417"/>
                </a:lnTo>
                <a:lnTo>
                  <a:pt x="198011" y="362699"/>
                </a:lnTo>
                <a:lnTo>
                  <a:pt x="228203" y="398637"/>
                </a:lnTo>
                <a:lnTo>
                  <a:pt x="259719" y="433161"/>
                </a:lnTo>
                <a:lnTo>
                  <a:pt x="292500" y="466201"/>
                </a:lnTo>
                <a:lnTo>
                  <a:pt x="326487" y="497685"/>
                </a:lnTo>
                <a:lnTo>
                  <a:pt x="361621" y="527545"/>
                </a:lnTo>
                <a:lnTo>
                  <a:pt x="397844" y="555709"/>
                </a:lnTo>
                <a:lnTo>
                  <a:pt x="435095" y="582108"/>
                </a:lnTo>
                <a:lnTo>
                  <a:pt x="473316" y="606672"/>
                </a:lnTo>
                <a:lnTo>
                  <a:pt x="512449" y="629329"/>
                </a:lnTo>
                <a:lnTo>
                  <a:pt x="552433" y="650011"/>
                </a:lnTo>
                <a:lnTo>
                  <a:pt x="593211" y="668646"/>
                </a:lnTo>
                <a:lnTo>
                  <a:pt x="634722" y="685164"/>
                </a:lnTo>
                <a:lnTo>
                  <a:pt x="676908" y="699496"/>
                </a:lnTo>
                <a:lnTo>
                  <a:pt x="719711" y="711571"/>
                </a:lnTo>
                <a:lnTo>
                  <a:pt x="763070" y="721319"/>
                </a:lnTo>
                <a:lnTo>
                  <a:pt x="806928" y="728669"/>
                </a:lnTo>
                <a:lnTo>
                  <a:pt x="851224" y="733551"/>
                </a:lnTo>
                <a:lnTo>
                  <a:pt x="891880" y="735838"/>
                </a:lnTo>
                <a:lnTo>
                  <a:pt x="932631" y="736600"/>
                </a:lnTo>
                <a:lnTo>
                  <a:pt x="981158" y="735697"/>
                </a:lnTo>
                <a:lnTo>
                  <a:pt x="1029734" y="733224"/>
                </a:lnTo>
                <a:lnTo>
                  <a:pt x="1078328" y="729528"/>
                </a:lnTo>
                <a:lnTo>
                  <a:pt x="1126908" y="724959"/>
                </a:lnTo>
                <a:lnTo>
                  <a:pt x="1272241" y="709505"/>
                </a:lnTo>
                <a:lnTo>
                  <a:pt x="1320442" y="704936"/>
                </a:lnTo>
                <a:lnTo>
                  <a:pt x="1368470" y="701240"/>
                </a:lnTo>
                <a:lnTo>
                  <a:pt x="1416290" y="698767"/>
                </a:lnTo>
                <a:lnTo>
                  <a:pt x="1463872" y="697864"/>
                </a:lnTo>
                <a:lnTo>
                  <a:pt x="3138621" y="697864"/>
                </a:lnTo>
                <a:lnTo>
                  <a:pt x="3138621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983786"/>
            <a:ext cx="3848735" cy="1160145"/>
          </a:xfrm>
          <a:custGeom>
            <a:avLst/>
            <a:gdLst/>
            <a:ahLst/>
            <a:cxnLst/>
            <a:rect l="l" t="t" r="r" b="b"/>
            <a:pathLst>
              <a:path w="3848735" h="1160145">
                <a:moveTo>
                  <a:pt x="325005" y="0"/>
                </a:moveTo>
                <a:lnTo>
                  <a:pt x="260989" y="2293"/>
                </a:lnTo>
                <a:lnTo>
                  <a:pt x="200507" y="8931"/>
                </a:lnTo>
                <a:lnTo>
                  <a:pt x="143886" y="19554"/>
                </a:lnTo>
                <a:lnTo>
                  <a:pt x="91453" y="33797"/>
                </a:lnTo>
                <a:lnTo>
                  <a:pt x="43536" y="51300"/>
                </a:lnTo>
                <a:lnTo>
                  <a:pt x="462" y="71701"/>
                </a:lnTo>
                <a:lnTo>
                  <a:pt x="0" y="71981"/>
                </a:lnTo>
                <a:lnTo>
                  <a:pt x="0" y="1159713"/>
                </a:lnTo>
                <a:lnTo>
                  <a:pt x="3848500" y="1159713"/>
                </a:lnTo>
                <a:lnTo>
                  <a:pt x="3837975" y="1136461"/>
                </a:lnTo>
                <a:lnTo>
                  <a:pt x="3799877" y="1070579"/>
                </a:lnTo>
                <a:lnTo>
                  <a:pt x="3777191" y="1038503"/>
                </a:lnTo>
                <a:lnTo>
                  <a:pt x="3752185" y="1007075"/>
                </a:lnTo>
                <a:lnTo>
                  <a:pt x="3724939" y="976348"/>
                </a:lnTo>
                <a:lnTo>
                  <a:pt x="3695533" y="946378"/>
                </a:lnTo>
                <a:lnTo>
                  <a:pt x="3664046" y="917218"/>
                </a:lnTo>
                <a:lnTo>
                  <a:pt x="3630556" y="888921"/>
                </a:lnTo>
                <a:lnTo>
                  <a:pt x="3595144" y="861541"/>
                </a:lnTo>
                <a:lnTo>
                  <a:pt x="3557889" y="835132"/>
                </a:lnTo>
                <a:lnTo>
                  <a:pt x="3518869" y="809749"/>
                </a:lnTo>
                <a:lnTo>
                  <a:pt x="3478165" y="785444"/>
                </a:lnTo>
                <a:lnTo>
                  <a:pt x="3435856" y="762272"/>
                </a:lnTo>
                <a:lnTo>
                  <a:pt x="3392020" y="740286"/>
                </a:lnTo>
                <a:lnTo>
                  <a:pt x="3346738" y="719541"/>
                </a:lnTo>
                <a:lnTo>
                  <a:pt x="3300089" y="700090"/>
                </a:lnTo>
                <a:lnTo>
                  <a:pt x="3252151" y="681986"/>
                </a:lnTo>
                <a:lnTo>
                  <a:pt x="3203005" y="665285"/>
                </a:lnTo>
                <a:lnTo>
                  <a:pt x="3152729" y="650039"/>
                </a:lnTo>
                <a:lnTo>
                  <a:pt x="3101403" y="636302"/>
                </a:lnTo>
                <a:lnTo>
                  <a:pt x="3049107" y="624129"/>
                </a:lnTo>
                <a:lnTo>
                  <a:pt x="2995779" y="613549"/>
                </a:lnTo>
                <a:lnTo>
                  <a:pt x="2025142" y="613549"/>
                </a:lnTo>
                <a:lnTo>
                  <a:pt x="1975849" y="613038"/>
                </a:lnTo>
                <a:lnTo>
                  <a:pt x="1926829" y="611407"/>
                </a:lnTo>
                <a:lnTo>
                  <a:pt x="1878108" y="608507"/>
                </a:lnTo>
                <a:lnTo>
                  <a:pt x="1829708" y="604188"/>
                </a:lnTo>
                <a:lnTo>
                  <a:pt x="1781655" y="598304"/>
                </a:lnTo>
                <a:lnTo>
                  <a:pt x="1733973" y="590704"/>
                </a:lnTo>
                <a:lnTo>
                  <a:pt x="1686687" y="581240"/>
                </a:lnTo>
                <a:lnTo>
                  <a:pt x="1633327" y="567999"/>
                </a:lnTo>
                <a:lnTo>
                  <a:pt x="1582196" y="552746"/>
                </a:lnTo>
                <a:lnTo>
                  <a:pt x="1533100" y="535649"/>
                </a:lnTo>
                <a:lnTo>
                  <a:pt x="1485846" y="516874"/>
                </a:lnTo>
                <a:lnTo>
                  <a:pt x="1440243" y="496590"/>
                </a:lnTo>
                <a:lnTo>
                  <a:pt x="1396097" y="474965"/>
                </a:lnTo>
                <a:lnTo>
                  <a:pt x="1353216" y="452166"/>
                </a:lnTo>
                <a:lnTo>
                  <a:pt x="1311408" y="428360"/>
                </a:lnTo>
                <a:lnTo>
                  <a:pt x="1270480" y="403715"/>
                </a:lnTo>
                <a:lnTo>
                  <a:pt x="1230239" y="378398"/>
                </a:lnTo>
                <a:lnTo>
                  <a:pt x="1190492" y="352578"/>
                </a:lnTo>
                <a:lnTo>
                  <a:pt x="1032603" y="247610"/>
                </a:lnTo>
                <a:lnTo>
                  <a:pt x="992442" y="221784"/>
                </a:lnTo>
                <a:lnTo>
                  <a:pt x="951620" y="196460"/>
                </a:lnTo>
                <a:lnTo>
                  <a:pt x="909945" y="171804"/>
                </a:lnTo>
                <a:lnTo>
                  <a:pt x="867224" y="147986"/>
                </a:lnTo>
                <a:lnTo>
                  <a:pt x="823265" y="125172"/>
                </a:lnTo>
                <a:lnTo>
                  <a:pt x="777875" y="103530"/>
                </a:lnTo>
                <a:lnTo>
                  <a:pt x="723922" y="80556"/>
                </a:lnTo>
                <a:lnTo>
                  <a:pt x="670633" y="60722"/>
                </a:lnTo>
                <a:lnTo>
                  <a:pt x="618114" y="43911"/>
                </a:lnTo>
                <a:lnTo>
                  <a:pt x="566468" y="30007"/>
                </a:lnTo>
                <a:lnTo>
                  <a:pt x="515800" y="18893"/>
                </a:lnTo>
                <a:lnTo>
                  <a:pt x="466216" y="10452"/>
                </a:lnTo>
                <a:lnTo>
                  <a:pt x="417818" y="4567"/>
                </a:lnTo>
                <a:lnTo>
                  <a:pt x="370713" y="1122"/>
                </a:lnTo>
                <a:lnTo>
                  <a:pt x="325005" y="0"/>
                </a:lnTo>
                <a:close/>
              </a:path>
              <a:path w="3848735" h="1160145">
                <a:moveTo>
                  <a:pt x="2676017" y="586460"/>
                </a:moveTo>
                <a:lnTo>
                  <a:pt x="2625720" y="586916"/>
                </a:lnTo>
                <a:lnTo>
                  <a:pt x="2575371" y="588186"/>
                </a:lnTo>
                <a:lnTo>
                  <a:pt x="2524994" y="590122"/>
                </a:lnTo>
                <a:lnTo>
                  <a:pt x="2173661" y="609887"/>
                </a:lnTo>
                <a:lnTo>
                  <a:pt x="2123952" y="611823"/>
                </a:lnTo>
                <a:lnTo>
                  <a:pt x="2074437" y="613093"/>
                </a:lnTo>
                <a:lnTo>
                  <a:pt x="2025142" y="613549"/>
                </a:lnTo>
                <a:lnTo>
                  <a:pt x="2995779" y="613549"/>
                </a:lnTo>
                <a:lnTo>
                  <a:pt x="2941919" y="604687"/>
                </a:lnTo>
                <a:lnTo>
                  <a:pt x="2887186" y="597526"/>
                </a:lnTo>
                <a:lnTo>
                  <a:pt x="2831799" y="592144"/>
                </a:lnTo>
                <a:lnTo>
                  <a:pt x="2775839" y="588594"/>
                </a:lnTo>
                <a:lnTo>
                  <a:pt x="2725975" y="586984"/>
                </a:lnTo>
                <a:lnTo>
                  <a:pt x="2701026" y="586590"/>
                </a:lnTo>
                <a:lnTo>
                  <a:pt x="2676017" y="58646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005249" y="4141686"/>
            <a:ext cx="4138929" cy="1002030"/>
          </a:xfrm>
          <a:custGeom>
            <a:avLst/>
            <a:gdLst/>
            <a:ahLst/>
            <a:cxnLst/>
            <a:rect l="l" t="t" r="r" b="b"/>
            <a:pathLst>
              <a:path w="4138929" h="1002029">
                <a:moveTo>
                  <a:pt x="1021360" y="1001813"/>
                </a:moveTo>
                <a:lnTo>
                  <a:pt x="1050839" y="959122"/>
                </a:lnTo>
                <a:lnTo>
                  <a:pt x="1084005" y="898303"/>
                </a:lnTo>
                <a:lnTo>
                  <a:pt x="1106656" y="837565"/>
                </a:lnTo>
                <a:lnTo>
                  <a:pt x="1117892" y="777296"/>
                </a:lnTo>
                <a:lnTo>
                  <a:pt x="1116810" y="717883"/>
                </a:lnTo>
                <a:lnTo>
                  <a:pt x="1102509" y="659717"/>
                </a:lnTo>
                <a:lnTo>
                  <a:pt x="1074089" y="603184"/>
                </a:lnTo>
                <a:lnTo>
                  <a:pt x="1026660" y="544342"/>
                </a:lnTo>
                <a:lnTo>
                  <a:pt x="996079" y="515185"/>
                </a:lnTo>
                <a:lnTo>
                  <a:pt x="962778" y="488215"/>
                </a:lnTo>
                <a:lnTo>
                  <a:pt x="926979" y="463467"/>
                </a:lnTo>
                <a:lnTo>
                  <a:pt x="888902" y="440975"/>
                </a:lnTo>
                <a:lnTo>
                  <a:pt x="848767" y="420774"/>
                </a:lnTo>
                <a:lnTo>
                  <a:pt x="806793" y="402899"/>
                </a:lnTo>
                <a:lnTo>
                  <a:pt x="763203" y="387383"/>
                </a:lnTo>
                <a:lnTo>
                  <a:pt x="718215" y="374263"/>
                </a:lnTo>
                <a:lnTo>
                  <a:pt x="672051" y="363572"/>
                </a:lnTo>
                <a:lnTo>
                  <a:pt x="624930" y="355345"/>
                </a:lnTo>
                <a:lnTo>
                  <a:pt x="577074" y="349616"/>
                </a:lnTo>
                <a:lnTo>
                  <a:pt x="528701" y="346421"/>
                </a:lnTo>
                <a:lnTo>
                  <a:pt x="480033" y="345793"/>
                </a:lnTo>
                <a:lnTo>
                  <a:pt x="431291" y="347768"/>
                </a:lnTo>
                <a:lnTo>
                  <a:pt x="382693" y="352380"/>
                </a:lnTo>
                <a:lnTo>
                  <a:pt x="334462" y="359663"/>
                </a:lnTo>
                <a:lnTo>
                  <a:pt x="286816" y="369652"/>
                </a:lnTo>
                <a:lnTo>
                  <a:pt x="239977" y="382382"/>
                </a:lnTo>
                <a:lnTo>
                  <a:pt x="194164" y="397887"/>
                </a:lnTo>
                <a:lnTo>
                  <a:pt x="149599" y="416202"/>
                </a:lnTo>
                <a:lnTo>
                  <a:pt x="106500" y="437362"/>
                </a:lnTo>
                <a:lnTo>
                  <a:pt x="67289" y="461424"/>
                </a:lnTo>
                <a:lnTo>
                  <a:pt x="36986" y="488276"/>
                </a:lnTo>
                <a:lnTo>
                  <a:pt x="8337" y="532850"/>
                </a:lnTo>
                <a:lnTo>
                  <a:pt x="0" y="581290"/>
                </a:lnTo>
                <a:lnTo>
                  <a:pt x="1762" y="598046"/>
                </a:lnTo>
                <a:lnTo>
                  <a:pt x="20755" y="649391"/>
                </a:lnTo>
                <a:lnTo>
                  <a:pt x="44900" y="683982"/>
                </a:lnTo>
                <a:lnTo>
                  <a:pt x="78286" y="718363"/>
                </a:lnTo>
                <a:lnTo>
                  <a:pt x="120962" y="752104"/>
                </a:lnTo>
                <a:lnTo>
                  <a:pt x="172974" y="784776"/>
                </a:lnTo>
                <a:lnTo>
                  <a:pt x="234371" y="815950"/>
                </a:lnTo>
                <a:lnTo>
                  <a:pt x="305200" y="845199"/>
                </a:lnTo>
                <a:lnTo>
                  <a:pt x="344166" y="858967"/>
                </a:lnTo>
                <a:lnTo>
                  <a:pt x="385509" y="872092"/>
                </a:lnTo>
                <a:lnTo>
                  <a:pt x="429233" y="884522"/>
                </a:lnTo>
                <a:lnTo>
                  <a:pt x="475345" y="896202"/>
                </a:lnTo>
                <a:lnTo>
                  <a:pt x="523851" y="907078"/>
                </a:lnTo>
                <a:lnTo>
                  <a:pt x="574756" y="917098"/>
                </a:lnTo>
                <a:lnTo>
                  <a:pt x="628068" y="926208"/>
                </a:lnTo>
                <a:lnTo>
                  <a:pt x="683791" y="934354"/>
                </a:lnTo>
                <a:lnTo>
                  <a:pt x="741931" y="941482"/>
                </a:lnTo>
                <a:lnTo>
                  <a:pt x="802495" y="947539"/>
                </a:lnTo>
                <a:lnTo>
                  <a:pt x="865489" y="952471"/>
                </a:lnTo>
                <a:lnTo>
                  <a:pt x="930918" y="956225"/>
                </a:lnTo>
                <a:lnTo>
                  <a:pt x="998789" y="958746"/>
                </a:lnTo>
                <a:lnTo>
                  <a:pt x="1069107" y="959983"/>
                </a:lnTo>
                <a:lnTo>
                  <a:pt x="1141878" y="959880"/>
                </a:lnTo>
                <a:lnTo>
                  <a:pt x="1217109" y="958384"/>
                </a:lnTo>
                <a:lnTo>
                  <a:pt x="1294804" y="955442"/>
                </a:lnTo>
                <a:lnTo>
                  <a:pt x="1374972" y="951000"/>
                </a:lnTo>
                <a:lnTo>
                  <a:pt x="1457616" y="945004"/>
                </a:lnTo>
                <a:lnTo>
                  <a:pt x="1542743" y="937401"/>
                </a:lnTo>
                <a:lnTo>
                  <a:pt x="1621156" y="929255"/>
                </a:lnTo>
                <a:lnTo>
                  <a:pt x="1698558" y="920430"/>
                </a:lnTo>
                <a:lnTo>
                  <a:pt x="1774945" y="910939"/>
                </a:lnTo>
                <a:lnTo>
                  <a:pt x="1850313" y="900798"/>
                </a:lnTo>
                <a:lnTo>
                  <a:pt x="1924661" y="890021"/>
                </a:lnTo>
                <a:lnTo>
                  <a:pt x="1997984" y="878622"/>
                </a:lnTo>
                <a:lnTo>
                  <a:pt x="2070280" y="866614"/>
                </a:lnTo>
                <a:lnTo>
                  <a:pt x="2141545" y="854014"/>
                </a:lnTo>
                <a:lnTo>
                  <a:pt x="2211776" y="840833"/>
                </a:lnTo>
                <a:lnTo>
                  <a:pt x="2280969" y="827088"/>
                </a:lnTo>
                <a:lnTo>
                  <a:pt x="2349123" y="812792"/>
                </a:lnTo>
                <a:lnTo>
                  <a:pt x="2416233" y="797959"/>
                </a:lnTo>
                <a:lnTo>
                  <a:pt x="2482297" y="782603"/>
                </a:lnTo>
                <a:lnTo>
                  <a:pt x="2547310" y="766740"/>
                </a:lnTo>
                <a:lnTo>
                  <a:pt x="2611271" y="750383"/>
                </a:lnTo>
                <a:lnTo>
                  <a:pt x="2674175" y="733546"/>
                </a:lnTo>
                <a:lnTo>
                  <a:pt x="2736020" y="716243"/>
                </a:lnTo>
                <a:lnTo>
                  <a:pt x="2796802" y="698490"/>
                </a:lnTo>
                <a:lnTo>
                  <a:pt x="2856519" y="680299"/>
                </a:lnTo>
                <a:lnTo>
                  <a:pt x="2915166" y="661686"/>
                </a:lnTo>
                <a:lnTo>
                  <a:pt x="2972741" y="642665"/>
                </a:lnTo>
                <a:lnTo>
                  <a:pt x="3029241" y="623249"/>
                </a:lnTo>
                <a:lnTo>
                  <a:pt x="3084663" y="603454"/>
                </a:lnTo>
                <a:lnTo>
                  <a:pt x="3139002" y="583293"/>
                </a:lnTo>
                <a:lnTo>
                  <a:pt x="3192257" y="562780"/>
                </a:lnTo>
                <a:lnTo>
                  <a:pt x="3244424" y="541931"/>
                </a:lnTo>
                <a:lnTo>
                  <a:pt x="3295499" y="520758"/>
                </a:lnTo>
                <a:lnTo>
                  <a:pt x="3345480" y="499277"/>
                </a:lnTo>
                <a:lnTo>
                  <a:pt x="3394363" y="477502"/>
                </a:lnTo>
                <a:lnTo>
                  <a:pt x="3442145" y="455446"/>
                </a:lnTo>
                <a:lnTo>
                  <a:pt x="3488824" y="433124"/>
                </a:lnTo>
                <a:lnTo>
                  <a:pt x="3534395" y="410551"/>
                </a:lnTo>
                <a:lnTo>
                  <a:pt x="3578855" y="387740"/>
                </a:lnTo>
                <a:lnTo>
                  <a:pt x="3622202" y="364706"/>
                </a:lnTo>
                <a:lnTo>
                  <a:pt x="3664432" y="341464"/>
                </a:lnTo>
                <a:lnTo>
                  <a:pt x="3705542" y="318026"/>
                </a:lnTo>
                <a:lnTo>
                  <a:pt x="3745529" y="294408"/>
                </a:lnTo>
                <a:lnTo>
                  <a:pt x="3784390" y="270624"/>
                </a:lnTo>
                <a:lnTo>
                  <a:pt x="3822121" y="246688"/>
                </a:lnTo>
                <a:lnTo>
                  <a:pt x="3858719" y="222615"/>
                </a:lnTo>
                <a:lnTo>
                  <a:pt x="3894182" y="198418"/>
                </a:lnTo>
                <a:lnTo>
                  <a:pt x="3928505" y="174112"/>
                </a:lnTo>
                <a:lnTo>
                  <a:pt x="3961686" y="149711"/>
                </a:lnTo>
                <a:lnTo>
                  <a:pt x="3993721" y="125229"/>
                </a:lnTo>
                <a:lnTo>
                  <a:pt x="4024608" y="100681"/>
                </a:lnTo>
                <a:lnTo>
                  <a:pt x="4054343" y="76080"/>
                </a:lnTo>
                <a:lnTo>
                  <a:pt x="4110344" y="26780"/>
                </a:lnTo>
                <a:lnTo>
                  <a:pt x="4136604" y="2109"/>
                </a:lnTo>
                <a:lnTo>
                  <a:pt x="4138750" y="0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429768"/>
            <a:ext cx="1419225" cy="1092835"/>
          </a:xfrm>
          <a:custGeom>
            <a:avLst/>
            <a:gdLst/>
            <a:ahLst/>
            <a:cxnLst/>
            <a:rect l="l" t="t" r="r" b="b"/>
            <a:pathLst>
              <a:path w="1419225" h="1092835">
                <a:moveTo>
                  <a:pt x="1419225" y="1651"/>
                </a:moveTo>
                <a:lnTo>
                  <a:pt x="1414018" y="1524"/>
                </a:lnTo>
                <a:lnTo>
                  <a:pt x="1411605" y="0"/>
                </a:lnTo>
                <a:lnTo>
                  <a:pt x="1409573" y="381"/>
                </a:lnTo>
                <a:lnTo>
                  <a:pt x="1374846" y="8387"/>
                </a:lnTo>
                <a:lnTo>
                  <a:pt x="1339881" y="16240"/>
                </a:lnTo>
                <a:lnTo>
                  <a:pt x="1305059" y="24830"/>
                </a:lnTo>
                <a:lnTo>
                  <a:pt x="1221154" y="53224"/>
                </a:lnTo>
                <a:lnTo>
                  <a:pt x="1172768" y="74267"/>
                </a:lnTo>
                <a:lnTo>
                  <a:pt x="1125814" y="98493"/>
                </a:lnTo>
                <a:lnTo>
                  <a:pt x="1080507" y="126211"/>
                </a:lnTo>
                <a:lnTo>
                  <a:pt x="1037056" y="157734"/>
                </a:lnTo>
                <a:lnTo>
                  <a:pt x="993616" y="194157"/>
                </a:lnTo>
                <a:lnTo>
                  <a:pt x="951541" y="231568"/>
                </a:lnTo>
                <a:lnTo>
                  <a:pt x="911380" y="270765"/>
                </a:lnTo>
                <a:lnTo>
                  <a:pt x="873683" y="312547"/>
                </a:lnTo>
                <a:lnTo>
                  <a:pt x="841258" y="353687"/>
                </a:lnTo>
                <a:lnTo>
                  <a:pt x="810865" y="395913"/>
                </a:lnTo>
                <a:lnTo>
                  <a:pt x="782308" y="439273"/>
                </a:lnTo>
                <a:lnTo>
                  <a:pt x="755395" y="483816"/>
                </a:lnTo>
                <a:lnTo>
                  <a:pt x="729932" y="529590"/>
                </a:lnTo>
                <a:lnTo>
                  <a:pt x="726346" y="536382"/>
                </a:lnTo>
                <a:lnTo>
                  <a:pt x="722296" y="542782"/>
                </a:lnTo>
                <a:lnTo>
                  <a:pt x="683742" y="581489"/>
                </a:lnTo>
                <a:lnTo>
                  <a:pt x="653337" y="607123"/>
                </a:lnTo>
                <a:lnTo>
                  <a:pt x="621538" y="630662"/>
                </a:lnTo>
                <a:lnTo>
                  <a:pt x="588403" y="651891"/>
                </a:lnTo>
                <a:lnTo>
                  <a:pt x="546103" y="677804"/>
                </a:lnTo>
                <a:lnTo>
                  <a:pt x="504990" y="705278"/>
                </a:lnTo>
                <a:lnTo>
                  <a:pt x="464666" y="733776"/>
                </a:lnTo>
                <a:lnTo>
                  <a:pt x="424738" y="762762"/>
                </a:lnTo>
                <a:lnTo>
                  <a:pt x="400195" y="780990"/>
                </a:lnTo>
                <a:lnTo>
                  <a:pt x="375837" y="799147"/>
                </a:lnTo>
                <a:lnTo>
                  <a:pt x="351479" y="817304"/>
                </a:lnTo>
                <a:lnTo>
                  <a:pt x="297347" y="856904"/>
                </a:lnTo>
                <a:lnTo>
                  <a:pt x="238021" y="898933"/>
                </a:lnTo>
                <a:lnTo>
                  <a:pt x="208318" y="919734"/>
                </a:lnTo>
                <a:lnTo>
                  <a:pt x="199252" y="926391"/>
                </a:lnTo>
                <a:lnTo>
                  <a:pt x="190030" y="933275"/>
                </a:lnTo>
                <a:lnTo>
                  <a:pt x="180807" y="940182"/>
                </a:lnTo>
                <a:lnTo>
                  <a:pt x="171742" y="946912"/>
                </a:lnTo>
                <a:lnTo>
                  <a:pt x="170548" y="946023"/>
                </a:lnTo>
                <a:lnTo>
                  <a:pt x="169113" y="944245"/>
                </a:lnTo>
                <a:lnTo>
                  <a:pt x="167919" y="943356"/>
                </a:lnTo>
                <a:lnTo>
                  <a:pt x="170942" y="937514"/>
                </a:lnTo>
                <a:lnTo>
                  <a:pt x="172808" y="930910"/>
                </a:lnTo>
                <a:lnTo>
                  <a:pt x="175831" y="925068"/>
                </a:lnTo>
                <a:lnTo>
                  <a:pt x="200401" y="882285"/>
                </a:lnTo>
                <a:lnTo>
                  <a:pt x="228275" y="841977"/>
                </a:lnTo>
                <a:lnTo>
                  <a:pt x="258942" y="803845"/>
                </a:lnTo>
                <a:lnTo>
                  <a:pt x="291885" y="767592"/>
                </a:lnTo>
                <a:lnTo>
                  <a:pt x="326593" y="732917"/>
                </a:lnTo>
                <a:lnTo>
                  <a:pt x="362277" y="698504"/>
                </a:lnTo>
                <a:lnTo>
                  <a:pt x="398421" y="664420"/>
                </a:lnTo>
                <a:lnTo>
                  <a:pt x="434620" y="630385"/>
                </a:lnTo>
                <a:lnTo>
                  <a:pt x="470468" y="596118"/>
                </a:lnTo>
                <a:lnTo>
                  <a:pt x="505561" y="561340"/>
                </a:lnTo>
                <a:lnTo>
                  <a:pt x="553773" y="505523"/>
                </a:lnTo>
                <a:lnTo>
                  <a:pt x="598233" y="446659"/>
                </a:lnTo>
                <a:lnTo>
                  <a:pt x="635368" y="389731"/>
                </a:lnTo>
                <a:lnTo>
                  <a:pt x="669950" y="331851"/>
                </a:lnTo>
                <a:lnTo>
                  <a:pt x="690216" y="295979"/>
                </a:lnTo>
                <a:lnTo>
                  <a:pt x="708596" y="259476"/>
                </a:lnTo>
                <a:lnTo>
                  <a:pt x="725243" y="222140"/>
                </a:lnTo>
                <a:lnTo>
                  <a:pt x="740308" y="183769"/>
                </a:lnTo>
                <a:lnTo>
                  <a:pt x="745578" y="164873"/>
                </a:lnTo>
                <a:lnTo>
                  <a:pt x="747636" y="157099"/>
                </a:lnTo>
                <a:lnTo>
                  <a:pt x="725973" y="178433"/>
                </a:lnTo>
                <a:lnTo>
                  <a:pt x="705308" y="198897"/>
                </a:lnTo>
                <a:lnTo>
                  <a:pt x="684837" y="218338"/>
                </a:lnTo>
                <a:lnTo>
                  <a:pt x="643935" y="253728"/>
                </a:lnTo>
                <a:lnTo>
                  <a:pt x="601523" y="285839"/>
                </a:lnTo>
                <a:lnTo>
                  <a:pt x="578662" y="299466"/>
                </a:lnTo>
                <a:lnTo>
                  <a:pt x="547364" y="318349"/>
                </a:lnTo>
                <a:lnTo>
                  <a:pt x="487026" y="359544"/>
                </a:lnTo>
                <a:lnTo>
                  <a:pt x="428028" y="403514"/>
                </a:lnTo>
                <a:lnTo>
                  <a:pt x="374057" y="453116"/>
                </a:lnTo>
                <a:lnTo>
                  <a:pt x="349072" y="480060"/>
                </a:lnTo>
                <a:lnTo>
                  <a:pt x="325007" y="505795"/>
                </a:lnTo>
                <a:lnTo>
                  <a:pt x="279611" y="559123"/>
                </a:lnTo>
                <a:lnTo>
                  <a:pt x="246830" y="613519"/>
                </a:lnTo>
                <a:lnTo>
                  <a:pt x="221287" y="663743"/>
                </a:lnTo>
                <a:lnTo>
                  <a:pt x="192065" y="724348"/>
                </a:lnTo>
                <a:lnTo>
                  <a:pt x="177688" y="760412"/>
                </a:lnTo>
                <a:lnTo>
                  <a:pt x="165422" y="797238"/>
                </a:lnTo>
                <a:lnTo>
                  <a:pt x="154889" y="834898"/>
                </a:lnTo>
                <a:lnTo>
                  <a:pt x="148908" y="857289"/>
                </a:lnTo>
                <a:lnTo>
                  <a:pt x="142622" y="879633"/>
                </a:lnTo>
                <a:lnTo>
                  <a:pt x="136110" y="901834"/>
                </a:lnTo>
                <a:lnTo>
                  <a:pt x="129451" y="923798"/>
                </a:lnTo>
                <a:lnTo>
                  <a:pt x="125731" y="937670"/>
                </a:lnTo>
                <a:lnTo>
                  <a:pt x="112948" y="978408"/>
                </a:lnTo>
                <a:lnTo>
                  <a:pt x="65773" y="1027777"/>
                </a:lnTo>
                <a:lnTo>
                  <a:pt x="34200" y="1056655"/>
                </a:lnTo>
                <a:lnTo>
                  <a:pt x="4745" y="1087272"/>
                </a:lnTo>
                <a:lnTo>
                  <a:pt x="0" y="1092816"/>
                </a:lnTo>
              </a:path>
              <a:path w="1419225" h="1092835">
                <a:moveTo>
                  <a:pt x="0" y="1006752"/>
                </a:moveTo>
                <a:lnTo>
                  <a:pt x="24462" y="945031"/>
                </a:lnTo>
                <a:lnTo>
                  <a:pt x="39313" y="892147"/>
                </a:lnTo>
                <a:lnTo>
                  <a:pt x="49601" y="837819"/>
                </a:lnTo>
                <a:lnTo>
                  <a:pt x="54223" y="771525"/>
                </a:lnTo>
                <a:lnTo>
                  <a:pt x="52545" y="738306"/>
                </a:lnTo>
                <a:lnTo>
                  <a:pt x="48559" y="704850"/>
                </a:lnTo>
                <a:lnTo>
                  <a:pt x="46123" y="684740"/>
                </a:lnTo>
                <a:lnTo>
                  <a:pt x="44977" y="664178"/>
                </a:lnTo>
                <a:lnTo>
                  <a:pt x="45951" y="622554"/>
                </a:lnTo>
                <a:lnTo>
                  <a:pt x="52077" y="563991"/>
                </a:lnTo>
                <a:lnTo>
                  <a:pt x="56077" y="534203"/>
                </a:lnTo>
                <a:lnTo>
                  <a:pt x="60175" y="503428"/>
                </a:lnTo>
                <a:lnTo>
                  <a:pt x="55928" y="508508"/>
                </a:lnTo>
                <a:lnTo>
                  <a:pt x="52075" y="510286"/>
                </a:lnTo>
                <a:lnTo>
                  <a:pt x="49650" y="513842"/>
                </a:lnTo>
                <a:lnTo>
                  <a:pt x="24744" y="546953"/>
                </a:lnTo>
                <a:lnTo>
                  <a:pt x="0" y="5799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1833752"/>
            <a:ext cx="447675" cy="376555"/>
          </a:xfrm>
          <a:custGeom>
            <a:avLst/>
            <a:gdLst/>
            <a:ahLst/>
            <a:cxnLst/>
            <a:rect l="l" t="t" r="r" b="b"/>
            <a:pathLst>
              <a:path w="447675" h="376555">
                <a:moveTo>
                  <a:pt x="0" y="376201"/>
                </a:moveTo>
                <a:lnTo>
                  <a:pt x="1374" y="375836"/>
                </a:lnTo>
                <a:lnTo>
                  <a:pt x="27559" y="369062"/>
                </a:lnTo>
                <a:lnTo>
                  <a:pt x="72150" y="356016"/>
                </a:lnTo>
                <a:lnTo>
                  <a:pt x="116456" y="342042"/>
                </a:lnTo>
                <a:lnTo>
                  <a:pt x="160272" y="326592"/>
                </a:lnTo>
                <a:lnTo>
                  <a:pt x="203390" y="309118"/>
                </a:lnTo>
                <a:lnTo>
                  <a:pt x="244564" y="287504"/>
                </a:lnTo>
                <a:lnTo>
                  <a:pt x="281446" y="261240"/>
                </a:lnTo>
                <a:lnTo>
                  <a:pt x="314237" y="230580"/>
                </a:lnTo>
                <a:lnTo>
                  <a:pt x="343142" y="195781"/>
                </a:lnTo>
                <a:lnTo>
                  <a:pt x="368363" y="157099"/>
                </a:lnTo>
                <a:lnTo>
                  <a:pt x="403061" y="92503"/>
                </a:lnTo>
                <a:lnTo>
                  <a:pt x="436092" y="27432"/>
                </a:lnTo>
                <a:lnTo>
                  <a:pt x="444531" y="7465"/>
                </a:lnTo>
                <a:lnTo>
                  <a:pt x="447446" y="0"/>
                </a:lnTo>
                <a:lnTo>
                  <a:pt x="441413" y="1270"/>
                </a:lnTo>
                <a:lnTo>
                  <a:pt x="438353" y="1777"/>
                </a:lnTo>
                <a:lnTo>
                  <a:pt x="436359" y="2286"/>
                </a:lnTo>
                <a:lnTo>
                  <a:pt x="398098" y="19444"/>
                </a:lnTo>
                <a:lnTo>
                  <a:pt x="359875" y="36306"/>
                </a:lnTo>
                <a:lnTo>
                  <a:pt x="322025" y="54096"/>
                </a:lnTo>
                <a:lnTo>
                  <a:pt x="284886" y="74041"/>
                </a:lnTo>
                <a:lnTo>
                  <a:pt x="237275" y="101286"/>
                </a:lnTo>
                <a:lnTo>
                  <a:pt x="189051" y="127507"/>
                </a:lnTo>
                <a:lnTo>
                  <a:pt x="140826" y="153729"/>
                </a:lnTo>
                <a:lnTo>
                  <a:pt x="93211" y="180975"/>
                </a:lnTo>
                <a:lnTo>
                  <a:pt x="34494" y="219456"/>
                </a:lnTo>
                <a:lnTo>
                  <a:pt x="6117" y="240196"/>
                </a:lnTo>
                <a:lnTo>
                  <a:pt x="0" y="2448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0" y="431419"/>
            <a:ext cx="1419225" cy="1346200"/>
          </a:xfrm>
          <a:custGeom>
            <a:avLst/>
            <a:gdLst/>
            <a:ahLst/>
            <a:cxnLst/>
            <a:rect l="l" t="t" r="r" b="b"/>
            <a:pathLst>
              <a:path w="1419225" h="1346200">
                <a:moveTo>
                  <a:pt x="0" y="1346158"/>
                </a:moveTo>
                <a:lnTo>
                  <a:pt x="8810" y="1342771"/>
                </a:lnTo>
                <a:lnTo>
                  <a:pt x="34828" y="1336301"/>
                </a:lnTo>
                <a:lnTo>
                  <a:pt x="61614" y="1332738"/>
                </a:lnTo>
                <a:lnTo>
                  <a:pt x="104254" y="1331638"/>
                </a:lnTo>
                <a:lnTo>
                  <a:pt x="146857" y="1333277"/>
                </a:lnTo>
                <a:lnTo>
                  <a:pt x="189384" y="1336488"/>
                </a:lnTo>
                <a:lnTo>
                  <a:pt x="231800" y="1340103"/>
                </a:lnTo>
                <a:lnTo>
                  <a:pt x="260576" y="1342356"/>
                </a:lnTo>
                <a:lnTo>
                  <a:pt x="289359" y="1344215"/>
                </a:lnTo>
                <a:lnTo>
                  <a:pt x="318100" y="1344908"/>
                </a:lnTo>
                <a:lnTo>
                  <a:pt x="346748" y="1343659"/>
                </a:lnTo>
                <a:lnTo>
                  <a:pt x="398985" y="1334571"/>
                </a:lnTo>
                <a:lnTo>
                  <a:pt x="447297" y="1316577"/>
                </a:lnTo>
                <a:lnTo>
                  <a:pt x="491584" y="1290153"/>
                </a:lnTo>
                <a:lnTo>
                  <a:pt x="531749" y="1255776"/>
                </a:lnTo>
                <a:lnTo>
                  <a:pt x="558466" y="1227169"/>
                </a:lnTo>
                <a:lnTo>
                  <a:pt x="584136" y="1197228"/>
                </a:lnTo>
                <a:lnTo>
                  <a:pt x="602038" y="1176355"/>
                </a:lnTo>
                <a:lnTo>
                  <a:pt x="637761" y="1134274"/>
                </a:lnTo>
                <a:lnTo>
                  <a:pt x="663596" y="1102439"/>
                </a:lnTo>
                <a:lnTo>
                  <a:pt x="680140" y="1079896"/>
                </a:lnTo>
                <a:lnTo>
                  <a:pt x="689546" y="1067434"/>
                </a:lnTo>
                <a:lnTo>
                  <a:pt x="650439" y="1081329"/>
                </a:lnTo>
                <a:lnTo>
                  <a:pt x="606988" y="1093354"/>
                </a:lnTo>
                <a:lnTo>
                  <a:pt x="543546" y="1110158"/>
                </a:lnTo>
                <a:lnTo>
                  <a:pt x="488139" y="1124037"/>
                </a:lnTo>
                <a:lnTo>
                  <a:pt x="441044" y="1134610"/>
                </a:lnTo>
                <a:lnTo>
                  <a:pt x="417677" y="1139825"/>
                </a:lnTo>
                <a:lnTo>
                  <a:pt x="370741" y="1148941"/>
                </a:lnTo>
                <a:lnTo>
                  <a:pt x="323778" y="1157985"/>
                </a:lnTo>
                <a:lnTo>
                  <a:pt x="276851" y="1167221"/>
                </a:lnTo>
                <a:lnTo>
                  <a:pt x="230022" y="1176908"/>
                </a:lnTo>
                <a:lnTo>
                  <a:pt x="179565" y="1190149"/>
                </a:lnTo>
                <a:lnTo>
                  <a:pt x="131797" y="1208753"/>
                </a:lnTo>
                <a:lnTo>
                  <a:pt x="86226" y="1231709"/>
                </a:lnTo>
                <a:lnTo>
                  <a:pt x="42361" y="1258010"/>
                </a:lnTo>
                <a:lnTo>
                  <a:pt x="0" y="1286452"/>
                </a:lnTo>
              </a:path>
              <a:path w="1419225" h="1346200">
                <a:moveTo>
                  <a:pt x="0" y="1184419"/>
                </a:moveTo>
                <a:lnTo>
                  <a:pt x="12976" y="1167556"/>
                </a:lnTo>
                <a:lnTo>
                  <a:pt x="34287" y="1141094"/>
                </a:lnTo>
                <a:lnTo>
                  <a:pt x="50174" y="1121046"/>
                </a:lnTo>
                <a:lnTo>
                  <a:pt x="83551" y="1082998"/>
                </a:lnTo>
                <a:lnTo>
                  <a:pt x="126074" y="1043753"/>
                </a:lnTo>
                <a:lnTo>
                  <a:pt x="183540" y="1014694"/>
                </a:lnTo>
                <a:lnTo>
                  <a:pt x="248767" y="1002907"/>
                </a:lnTo>
                <a:lnTo>
                  <a:pt x="282067" y="1002315"/>
                </a:lnTo>
                <a:lnTo>
                  <a:pt x="315137" y="1004534"/>
                </a:lnTo>
                <a:lnTo>
                  <a:pt x="347865" y="1009014"/>
                </a:lnTo>
                <a:lnTo>
                  <a:pt x="384304" y="1014206"/>
                </a:lnTo>
                <a:lnTo>
                  <a:pt x="420743" y="1018444"/>
                </a:lnTo>
                <a:lnTo>
                  <a:pt x="457188" y="1020730"/>
                </a:lnTo>
                <a:lnTo>
                  <a:pt x="493648" y="1020063"/>
                </a:lnTo>
                <a:lnTo>
                  <a:pt x="521413" y="1018168"/>
                </a:lnTo>
                <a:lnTo>
                  <a:pt x="548765" y="1015190"/>
                </a:lnTo>
                <a:lnTo>
                  <a:pt x="575743" y="1010330"/>
                </a:lnTo>
                <a:lnTo>
                  <a:pt x="602386" y="1002791"/>
                </a:lnTo>
                <a:lnTo>
                  <a:pt x="615437" y="998053"/>
                </a:lnTo>
                <a:lnTo>
                  <a:pt x="628357" y="993647"/>
                </a:lnTo>
                <a:lnTo>
                  <a:pt x="641316" y="989433"/>
                </a:lnTo>
                <a:lnTo>
                  <a:pt x="654481" y="985265"/>
                </a:lnTo>
                <a:lnTo>
                  <a:pt x="699456" y="968177"/>
                </a:lnTo>
                <a:lnTo>
                  <a:pt x="740905" y="945975"/>
                </a:lnTo>
                <a:lnTo>
                  <a:pt x="779204" y="919273"/>
                </a:lnTo>
                <a:lnTo>
                  <a:pt x="814727" y="888689"/>
                </a:lnTo>
                <a:lnTo>
                  <a:pt x="847852" y="854836"/>
                </a:lnTo>
                <a:lnTo>
                  <a:pt x="888031" y="809402"/>
                </a:lnTo>
                <a:lnTo>
                  <a:pt x="927163" y="762634"/>
                </a:lnTo>
                <a:lnTo>
                  <a:pt x="950966" y="732782"/>
                </a:lnTo>
                <a:lnTo>
                  <a:pt x="993739" y="670552"/>
                </a:lnTo>
                <a:lnTo>
                  <a:pt x="1014816" y="626094"/>
                </a:lnTo>
                <a:lnTo>
                  <a:pt x="1019979" y="616108"/>
                </a:lnTo>
                <a:lnTo>
                  <a:pt x="1025360" y="606266"/>
                </a:lnTo>
                <a:lnTo>
                  <a:pt x="1030655" y="596518"/>
                </a:lnTo>
                <a:lnTo>
                  <a:pt x="1037050" y="585229"/>
                </a:lnTo>
                <a:lnTo>
                  <a:pt x="1043397" y="574119"/>
                </a:lnTo>
                <a:lnTo>
                  <a:pt x="1049558" y="563032"/>
                </a:lnTo>
                <a:lnTo>
                  <a:pt x="1055395" y="551814"/>
                </a:lnTo>
                <a:lnTo>
                  <a:pt x="1037828" y="560687"/>
                </a:lnTo>
                <a:lnTo>
                  <a:pt x="1020924" y="570404"/>
                </a:lnTo>
                <a:lnTo>
                  <a:pt x="1004281" y="580479"/>
                </a:lnTo>
                <a:lnTo>
                  <a:pt x="987501" y="590422"/>
                </a:lnTo>
                <a:lnTo>
                  <a:pt x="946101" y="615368"/>
                </a:lnTo>
                <a:lnTo>
                  <a:pt x="905167" y="641207"/>
                </a:lnTo>
                <a:lnTo>
                  <a:pt x="865089" y="668450"/>
                </a:lnTo>
                <a:lnTo>
                  <a:pt x="826262" y="697610"/>
                </a:lnTo>
                <a:lnTo>
                  <a:pt x="796177" y="721433"/>
                </a:lnTo>
                <a:lnTo>
                  <a:pt x="765616" y="744839"/>
                </a:lnTo>
                <a:lnTo>
                  <a:pt x="734564" y="767744"/>
                </a:lnTo>
                <a:lnTo>
                  <a:pt x="703008" y="790066"/>
                </a:lnTo>
                <a:lnTo>
                  <a:pt x="656214" y="819737"/>
                </a:lnTo>
                <a:lnTo>
                  <a:pt x="607180" y="845026"/>
                </a:lnTo>
                <a:lnTo>
                  <a:pt x="556079" y="865790"/>
                </a:lnTo>
                <a:lnTo>
                  <a:pt x="503085" y="881888"/>
                </a:lnTo>
                <a:lnTo>
                  <a:pt x="448901" y="895036"/>
                </a:lnTo>
                <a:lnTo>
                  <a:pt x="394325" y="907160"/>
                </a:lnTo>
                <a:lnTo>
                  <a:pt x="339639" y="918714"/>
                </a:lnTo>
                <a:lnTo>
                  <a:pt x="285127" y="930147"/>
                </a:lnTo>
                <a:lnTo>
                  <a:pt x="283108" y="930528"/>
                </a:lnTo>
                <a:lnTo>
                  <a:pt x="281724" y="928751"/>
                </a:lnTo>
                <a:lnTo>
                  <a:pt x="278091" y="926338"/>
                </a:lnTo>
                <a:lnTo>
                  <a:pt x="286314" y="920297"/>
                </a:lnTo>
                <a:lnTo>
                  <a:pt x="294520" y="914685"/>
                </a:lnTo>
                <a:lnTo>
                  <a:pt x="302539" y="909121"/>
                </a:lnTo>
                <a:lnTo>
                  <a:pt x="310197" y="903223"/>
                </a:lnTo>
                <a:lnTo>
                  <a:pt x="355082" y="867939"/>
                </a:lnTo>
                <a:lnTo>
                  <a:pt x="401828" y="835644"/>
                </a:lnTo>
                <a:lnTo>
                  <a:pt x="450039" y="805801"/>
                </a:lnTo>
                <a:lnTo>
                  <a:pt x="499325" y="777875"/>
                </a:lnTo>
                <a:lnTo>
                  <a:pt x="540686" y="754695"/>
                </a:lnTo>
                <a:lnTo>
                  <a:pt x="580604" y="729599"/>
                </a:lnTo>
                <a:lnTo>
                  <a:pt x="618681" y="702097"/>
                </a:lnTo>
                <a:lnTo>
                  <a:pt x="654519" y="671702"/>
                </a:lnTo>
                <a:lnTo>
                  <a:pt x="679974" y="649055"/>
                </a:lnTo>
                <a:lnTo>
                  <a:pt x="705896" y="627300"/>
                </a:lnTo>
                <a:lnTo>
                  <a:pt x="732606" y="606569"/>
                </a:lnTo>
                <a:lnTo>
                  <a:pt x="760425" y="586993"/>
                </a:lnTo>
                <a:lnTo>
                  <a:pt x="798592" y="561343"/>
                </a:lnTo>
                <a:lnTo>
                  <a:pt x="836622" y="535527"/>
                </a:lnTo>
                <a:lnTo>
                  <a:pt x="874389" y="509377"/>
                </a:lnTo>
                <a:lnTo>
                  <a:pt x="911771" y="482726"/>
                </a:lnTo>
                <a:lnTo>
                  <a:pt x="943249" y="459793"/>
                </a:lnTo>
                <a:lnTo>
                  <a:pt x="974466" y="436514"/>
                </a:lnTo>
                <a:lnTo>
                  <a:pt x="1005609" y="412878"/>
                </a:lnTo>
                <a:lnTo>
                  <a:pt x="1036866" y="388873"/>
                </a:lnTo>
                <a:lnTo>
                  <a:pt x="1049682" y="379047"/>
                </a:lnTo>
                <a:lnTo>
                  <a:pt x="1062175" y="369030"/>
                </a:lnTo>
                <a:lnTo>
                  <a:pt x="1074447" y="358870"/>
                </a:lnTo>
                <a:lnTo>
                  <a:pt x="1086599" y="348614"/>
                </a:lnTo>
                <a:lnTo>
                  <a:pt x="1108892" y="329390"/>
                </a:lnTo>
                <a:lnTo>
                  <a:pt x="1131282" y="310165"/>
                </a:lnTo>
                <a:lnTo>
                  <a:pt x="1174927" y="270382"/>
                </a:lnTo>
                <a:lnTo>
                  <a:pt x="1224194" y="220567"/>
                </a:lnTo>
                <a:lnTo>
                  <a:pt x="1272413" y="169417"/>
                </a:lnTo>
                <a:lnTo>
                  <a:pt x="1299662" y="137910"/>
                </a:lnTo>
                <a:lnTo>
                  <a:pt x="1326388" y="106330"/>
                </a:lnTo>
                <a:lnTo>
                  <a:pt x="1352923" y="74799"/>
                </a:lnTo>
                <a:lnTo>
                  <a:pt x="1379601" y="43433"/>
                </a:lnTo>
                <a:lnTo>
                  <a:pt x="1388703" y="32557"/>
                </a:lnTo>
                <a:lnTo>
                  <a:pt x="1398317" y="21955"/>
                </a:lnTo>
                <a:lnTo>
                  <a:pt x="1408479" y="11233"/>
                </a:lnTo>
                <a:lnTo>
                  <a:pt x="1419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39261" y="3198315"/>
            <a:ext cx="2764928" cy="785471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965"/>
              </a:spcBef>
            </a:pPr>
            <a:r>
              <a:rPr lang="en-US" sz="2200" b="1" spc="-20" dirty="0">
                <a:latin typeface="Perpetua"/>
                <a:cs typeface="Perpetua"/>
              </a:rPr>
              <a:t>Kenneth Lobo</a:t>
            </a:r>
            <a:endParaRPr sz="2200" dirty="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1600" spc="-10" dirty="0">
                <a:latin typeface="Calibri"/>
                <a:cs typeface="Calibri"/>
              </a:rPr>
              <a:t>E23CSEU1418@bennett.edu.in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701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540" dirty="0"/>
              <a:t> </a:t>
            </a:r>
            <a:r>
              <a:rPr spc="-20" dirty="0"/>
              <a:t>team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6329171" y="1531619"/>
            <a:ext cx="1945005" cy="1576070"/>
            <a:chOff x="6329171" y="1531619"/>
            <a:chExt cx="1945005" cy="1576070"/>
          </a:xfrm>
        </p:grpSpPr>
        <p:sp>
          <p:nvSpPr>
            <p:cNvPr id="12" name="object 12"/>
            <p:cNvSpPr/>
            <p:nvPr/>
          </p:nvSpPr>
          <p:spPr>
            <a:xfrm>
              <a:off x="6329171" y="1531619"/>
              <a:ext cx="1945005" cy="1464945"/>
            </a:xfrm>
            <a:custGeom>
              <a:avLst/>
              <a:gdLst/>
              <a:ahLst/>
              <a:cxnLst/>
              <a:rect l="l" t="t" r="r" b="b"/>
              <a:pathLst>
                <a:path w="1945004" h="1464945">
                  <a:moveTo>
                    <a:pt x="972693" y="0"/>
                  </a:moveTo>
                  <a:lnTo>
                    <a:pt x="925564" y="1158"/>
                  </a:lnTo>
                  <a:lnTo>
                    <a:pt x="879015" y="4600"/>
                  </a:lnTo>
                  <a:lnTo>
                    <a:pt x="833095" y="10272"/>
                  </a:lnTo>
                  <a:lnTo>
                    <a:pt x="787856" y="18121"/>
                  </a:lnTo>
                  <a:lnTo>
                    <a:pt x="743349" y="28095"/>
                  </a:lnTo>
                  <a:lnTo>
                    <a:pt x="699625" y="40140"/>
                  </a:lnTo>
                  <a:lnTo>
                    <a:pt x="656735" y="54205"/>
                  </a:lnTo>
                  <a:lnTo>
                    <a:pt x="614729" y="70237"/>
                  </a:lnTo>
                  <a:lnTo>
                    <a:pt x="573659" y="88182"/>
                  </a:lnTo>
                  <a:lnTo>
                    <a:pt x="533575" y="107989"/>
                  </a:lnTo>
                  <a:lnTo>
                    <a:pt x="494529" y="129604"/>
                  </a:lnTo>
                  <a:lnTo>
                    <a:pt x="456571" y="152975"/>
                  </a:lnTo>
                  <a:lnTo>
                    <a:pt x="419753" y="178049"/>
                  </a:lnTo>
                  <a:lnTo>
                    <a:pt x="384125" y="204773"/>
                  </a:lnTo>
                  <a:lnTo>
                    <a:pt x="349738" y="233095"/>
                  </a:lnTo>
                  <a:lnTo>
                    <a:pt x="316644" y="262963"/>
                  </a:lnTo>
                  <a:lnTo>
                    <a:pt x="284892" y="294322"/>
                  </a:lnTo>
                  <a:lnTo>
                    <a:pt x="254535" y="327121"/>
                  </a:lnTo>
                  <a:lnTo>
                    <a:pt x="225623" y="361307"/>
                  </a:lnTo>
                  <a:lnTo>
                    <a:pt x="198207" y="396827"/>
                  </a:lnTo>
                  <a:lnTo>
                    <a:pt x="172338" y="433629"/>
                  </a:lnTo>
                  <a:lnTo>
                    <a:pt x="148067" y="471660"/>
                  </a:lnTo>
                  <a:lnTo>
                    <a:pt x="125445" y="510867"/>
                  </a:lnTo>
                  <a:lnTo>
                    <a:pt x="104522" y="551197"/>
                  </a:lnTo>
                  <a:lnTo>
                    <a:pt x="85351" y="592598"/>
                  </a:lnTo>
                  <a:lnTo>
                    <a:pt x="67981" y="635017"/>
                  </a:lnTo>
                  <a:lnTo>
                    <a:pt x="52464" y="678401"/>
                  </a:lnTo>
                  <a:lnTo>
                    <a:pt x="38851" y="722698"/>
                  </a:lnTo>
                  <a:lnTo>
                    <a:pt x="27192" y="767856"/>
                  </a:lnTo>
                  <a:lnTo>
                    <a:pt x="17538" y="813820"/>
                  </a:lnTo>
                  <a:lnTo>
                    <a:pt x="9942" y="860539"/>
                  </a:lnTo>
                  <a:lnTo>
                    <a:pt x="4452" y="907960"/>
                  </a:lnTo>
                  <a:lnTo>
                    <a:pt x="1121" y="956030"/>
                  </a:lnTo>
                  <a:lnTo>
                    <a:pt x="0" y="1004696"/>
                  </a:lnTo>
                  <a:lnTo>
                    <a:pt x="1449" y="1059589"/>
                  </a:lnTo>
                  <a:lnTo>
                    <a:pt x="5744" y="1113723"/>
                  </a:lnTo>
                  <a:lnTo>
                    <a:pt x="12803" y="1167017"/>
                  </a:lnTo>
                  <a:lnTo>
                    <a:pt x="22547" y="1219388"/>
                  </a:lnTo>
                  <a:lnTo>
                    <a:pt x="34894" y="1270756"/>
                  </a:lnTo>
                  <a:lnTo>
                    <a:pt x="49765" y="1321039"/>
                  </a:lnTo>
                  <a:lnTo>
                    <a:pt x="67078" y="1370156"/>
                  </a:lnTo>
                  <a:lnTo>
                    <a:pt x="86754" y="1418025"/>
                  </a:lnTo>
                  <a:lnTo>
                    <a:pt x="108712" y="1464563"/>
                  </a:lnTo>
                  <a:lnTo>
                    <a:pt x="1835911" y="1464563"/>
                  </a:lnTo>
                  <a:lnTo>
                    <a:pt x="1857869" y="1418025"/>
                  </a:lnTo>
                  <a:lnTo>
                    <a:pt x="1877545" y="1370156"/>
                  </a:lnTo>
                  <a:lnTo>
                    <a:pt x="1894858" y="1321039"/>
                  </a:lnTo>
                  <a:lnTo>
                    <a:pt x="1909729" y="1270756"/>
                  </a:lnTo>
                  <a:lnTo>
                    <a:pt x="1922076" y="1219388"/>
                  </a:lnTo>
                  <a:lnTo>
                    <a:pt x="1931820" y="1167017"/>
                  </a:lnTo>
                  <a:lnTo>
                    <a:pt x="1938879" y="1113723"/>
                  </a:lnTo>
                  <a:lnTo>
                    <a:pt x="1943174" y="1059589"/>
                  </a:lnTo>
                  <a:lnTo>
                    <a:pt x="1944624" y="1004696"/>
                  </a:lnTo>
                  <a:lnTo>
                    <a:pt x="1943502" y="956030"/>
                  </a:lnTo>
                  <a:lnTo>
                    <a:pt x="1940171" y="907960"/>
                  </a:lnTo>
                  <a:lnTo>
                    <a:pt x="1934682" y="860539"/>
                  </a:lnTo>
                  <a:lnTo>
                    <a:pt x="1927086" y="813820"/>
                  </a:lnTo>
                  <a:lnTo>
                    <a:pt x="1917434" y="767856"/>
                  </a:lnTo>
                  <a:lnTo>
                    <a:pt x="1905777" y="722698"/>
                  </a:lnTo>
                  <a:lnTo>
                    <a:pt x="1892166" y="678401"/>
                  </a:lnTo>
                  <a:lnTo>
                    <a:pt x="1876652" y="635017"/>
                  </a:lnTo>
                  <a:lnTo>
                    <a:pt x="1859286" y="592598"/>
                  </a:lnTo>
                  <a:lnTo>
                    <a:pt x="1840120" y="551197"/>
                  </a:lnTo>
                  <a:lnTo>
                    <a:pt x="1819204" y="510867"/>
                  </a:lnTo>
                  <a:lnTo>
                    <a:pt x="1796590" y="471660"/>
                  </a:lnTo>
                  <a:lnTo>
                    <a:pt x="1772328" y="433629"/>
                  </a:lnTo>
                  <a:lnTo>
                    <a:pt x="1746469" y="396827"/>
                  </a:lnTo>
                  <a:lnTo>
                    <a:pt x="1719065" y="361307"/>
                  </a:lnTo>
                  <a:lnTo>
                    <a:pt x="1690167" y="327121"/>
                  </a:lnTo>
                  <a:lnTo>
                    <a:pt x="1659826" y="294322"/>
                  </a:lnTo>
                  <a:lnTo>
                    <a:pt x="1628093" y="262963"/>
                  </a:lnTo>
                  <a:lnTo>
                    <a:pt x="1595018" y="233095"/>
                  </a:lnTo>
                  <a:lnTo>
                    <a:pt x="1560653" y="204773"/>
                  </a:lnTo>
                  <a:lnTo>
                    <a:pt x="1525050" y="178049"/>
                  </a:lnTo>
                  <a:lnTo>
                    <a:pt x="1488258" y="152975"/>
                  </a:lnTo>
                  <a:lnTo>
                    <a:pt x="1450330" y="129604"/>
                  </a:lnTo>
                  <a:lnTo>
                    <a:pt x="1411316" y="107989"/>
                  </a:lnTo>
                  <a:lnTo>
                    <a:pt x="1371267" y="88182"/>
                  </a:lnTo>
                  <a:lnTo>
                    <a:pt x="1330235" y="70237"/>
                  </a:lnTo>
                  <a:lnTo>
                    <a:pt x="1288270" y="54205"/>
                  </a:lnTo>
                  <a:lnTo>
                    <a:pt x="1245423" y="40140"/>
                  </a:lnTo>
                  <a:lnTo>
                    <a:pt x="1201746" y="28095"/>
                  </a:lnTo>
                  <a:lnTo>
                    <a:pt x="1157290" y="18121"/>
                  </a:lnTo>
                  <a:lnTo>
                    <a:pt x="1112105" y="10272"/>
                  </a:lnTo>
                  <a:lnTo>
                    <a:pt x="1066244" y="4600"/>
                  </a:lnTo>
                  <a:lnTo>
                    <a:pt x="1019756" y="1158"/>
                  </a:lnTo>
                  <a:lnTo>
                    <a:pt x="972693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8498" y="2743327"/>
              <a:ext cx="205485" cy="2071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54139" y="2382011"/>
              <a:ext cx="1706880" cy="725805"/>
            </a:xfrm>
            <a:custGeom>
              <a:avLst/>
              <a:gdLst/>
              <a:ahLst/>
              <a:cxnLst/>
              <a:rect l="l" t="t" r="r" b="b"/>
              <a:pathLst>
                <a:path w="1706879" h="725805">
                  <a:moveTo>
                    <a:pt x="853820" y="0"/>
                  </a:moveTo>
                  <a:lnTo>
                    <a:pt x="433705" y="82804"/>
                  </a:lnTo>
                  <a:lnTo>
                    <a:pt x="427736" y="82804"/>
                  </a:lnTo>
                  <a:lnTo>
                    <a:pt x="415543" y="84327"/>
                  </a:lnTo>
                  <a:lnTo>
                    <a:pt x="373143" y="91121"/>
                  </a:lnTo>
                  <a:lnTo>
                    <a:pt x="332606" y="105401"/>
                  </a:lnTo>
                  <a:lnTo>
                    <a:pt x="294010" y="126401"/>
                  </a:lnTo>
                  <a:lnTo>
                    <a:pt x="257431" y="153351"/>
                  </a:lnTo>
                  <a:lnTo>
                    <a:pt x="222946" y="185485"/>
                  </a:lnTo>
                  <a:lnTo>
                    <a:pt x="190631" y="222033"/>
                  </a:lnTo>
                  <a:lnTo>
                    <a:pt x="160563" y="262228"/>
                  </a:lnTo>
                  <a:lnTo>
                    <a:pt x="132818" y="305303"/>
                  </a:lnTo>
                  <a:lnTo>
                    <a:pt x="107473" y="350488"/>
                  </a:lnTo>
                  <a:lnTo>
                    <a:pt x="84605" y="397016"/>
                  </a:lnTo>
                  <a:lnTo>
                    <a:pt x="64290" y="444119"/>
                  </a:lnTo>
                  <a:lnTo>
                    <a:pt x="46604" y="491029"/>
                  </a:lnTo>
                  <a:lnTo>
                    <a:pt x="31624" y="536977"/>
                  </a:lnTo>
                  <a:lnTo>
                    <a:pt x="19428" y="581197"/>
                  </a:lnTo>
                  <a:lnTo>
                    <a:pt x="10090" y="622919"/>
                  </a:lnTo>
                  <a:lnTo>
                    <a:pt x="3689" y="661376"/>
                  </a:lnTo>
                  <a:lnTo>
                    <a:pt x="0" y="725424"/>
                  </a:lnTo>
                  <a:lnTo>
                    <a:pt x="1706880" y="725424"/>
                  </a:lnTo>
                  <a:lnTo>
                    <a:pt x="1703190" y="661376"/>
                  </a:lnTo>
                  <a:lnTo>
                    <a:pt x="1696789" y="622919"/>
                  </a:lnTo>
                  <a:lnTo>
                    <a:pt x="1687451" y="581197"/>
                  </a:lnTo>
                  <a:lnTo>
                    <a:pt x="1675255" y="536977"/>
                  </a:lnTo>
                  <a:lnTo>
                    <a:pt x="1660275" y="491029"/>
                  </a:lnTo>
                  <a:lnTo>
                    <a:pt x="1642589" y="444119"/>
                  </a:lnTo>
                  <a:lnTo>
                    <a:pt x="1622274" y="397016"/>
                  </a:lnTo>
                  <a:lnTo>
                    <a:pt x="1599406" y="350488"/>
                  </a:lnTo>
                  <a:lnTo>
                    <a:pt x="1574061" y="305303"/>
                  </a:lnTo>
                  <a:lnTo>
                    <a:pt x="1546316" y="262228"/>
                  </a:lnTo>
                  <a:lnTo>
                    <a:pt x="1516248" y="222033"/>
                  </a:lnTo>
                  <a:lnTo>
                    <a:pt x="1483933" y="185485"/>
                  </a:lnTo>
                  <a:lnTo>
                    <a:pt x="1449448" y="153351"/>
                  </a:lnTo>
                  <a:lnTo>
                    <a:pt x="1412869" y="126401"/>
                  </a:lnTo>
                  <a:lnTo>
                    <a:pt x="1374273" y="105401"/>
                  </a:lnTo>
                  <a:lnTo>
                    <a:pt x="1333736" y="91121"/>
                  </a:lnTo>
                  <a:lnTo>
                    <a:pt x="1291336" y="84327"/>
                  </a:lnTo>
                  <a:lnTo>
                    <a:pt x="1279270" y="82804"/>
                  </a:lnTo>
                  <a:lnTo>
                    <a:pt x="1273175" y="82804"/>
                  </a:lnTo>
                  <a:lnTo>
                    <a:pt x="853820" y="0"/>
                  </a:lnTo>
                  <a:close/>
                </a:path>
              </a:pathLst>
            </a:custGeom>
            <a:solidFill>
              <a:srgbClr val="30D0A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074776" y="1752599"/>
              <a:ext cx="452120" cy="807720"/>
            </a:xfrm>
            <a:custGeom>
              <a:avLst/>
              <a:gdLst/>
              <a:ahLst/>
              <a:cxnLst/>
              <a:rect l="l" t="t" r="r" b="b"/>
              <a:pathLst>
                <a:path w="452120" h="807719">
                  <a:moveTo>
                    <a:pt x="452056" y="746086"/>
                  </a:moveTo>
                  <a:lnTo>
                    <a:pt x="448957" y="697103"/>
                  </a:lnTo>
                  <a:lnTo>
                    <a:pt x="433730" y="633056"/>
                  </a:lnTo>
                  <a:lnTo>
                    <a:pt x="424040" y="590321"/>
                  </a:lnTo>
                  <a:lnTo>
                    <a:pt x="413499" y="540677"/>
                  </a:lnTo>
                  <a:lnTo>
                    <a:pt x="402501" y="484301"/>
                  </a:lnTo>
                  <a:lnTo>
                    <a:pt x="391452" y="421360"/>
                  </a:lnTo>
                  <a:lnTo>
                    <a:pt x="383527" y="370065"/>
                  </a:lnTo>
                  <a:lnTo>
                    <a:pt x="402043" y="322770"/>
                  </a:lnTo>
                  <a:lnTo>
                    <a:pt x="420217" y="249859"/>
                  </a:lnTo>
                  <a:lnTo>
                    <a:pt x="425589" y="219329"/>
                  </a:lnTo>
                  <a:lnTo>
                    <a:pt x="427532" y="188061"/>
                  </a:lnTo>
                  <a:lnTo>
                    <a:pt x="416585" y="118402"/>
                  </a:lnTo>
                  <a:lnTo>
                    <a:pt x="367563" y="46596"/>
                  </a:lnTo>
                  <a:lnTo>
                    <a:pt x="255282" y="8890"/>
                  </a:lnTo>
                  <a:lnTo>
                    <a:pt x="208026" y="520"/>
                  </a:lnTo>
                  <a:lnTo>
                    <a:pt x="194068" y="0"/>
                  </a:lnTo>
                  <a:lnTo>
                    <a:pt x="113284" y="24790"/>
                  </a:lnTo>
                  <a:lnTo>
                    <a:pt x="69938" y="79311"/>
                  </a:lnTo>
                  <a:lnTo>
                    <a:pt x="52425" y="133845"/>
                  </a:lnTo>
                  <a:lnTo>
                    <a:pt x="49161" y="158623"/>
                  </a:lnTo>
                  <a:lnTo>
                    <a:pt x="44424" y="189153"/>
                  </a:lnTo>
                  <a:lnTo>
                    <a:pt x="38188" y="263817"/>
                  </a:lnTo>
                  <a:lnTo>
                    <a:pt x="42354" y="357301"/>
                  </a:lnTo>
                  <a:lnTo>
                    <a:pt x="64554" y="430199"/>
                  </a:lnTo>
                  <a:lnTo>
                    <a:pt x="64071" y="433171"/>
                  </a:lnTo>
                  <a:lnTo>
                    <a:pt x="53517" y="493458"/>
                  </a:lnTo>
                  <a:lnTo>
                    <a:pt x="42392" y="553542"/>
                  </a:lnTo>
                  <a:lnTo>
                    <a:pt x="31203" y="609777"/>
                  </a:lnTo>
                  <a:lnTo>
                    <a:pt x="20447" y="658533"/>
                  </a:lnTo>
                  <a:lnTo>
                    <a:pt x="10642" y="696175"/>
                  </a:lnTo>
                  <a:lnTo>
                    <a:pt x="2298" y="719074"/>
                  </a:lnTo>
                  <a:lnTo>
                    <a:pt x="0" y="732929"/>
                  </a:lnTo>
                  <a:lnTo>
                    <a:pt x="8813" y="763397"/>
                  </a:lnTo>
                  <a:lnTo>
                    <a:pt x="52285" y="793877"/>
                  </a:lnTo>
                  <a:lnTo>
                    <a:pt x="153936" y="807720"/>
                  </a:lnTo>
                  <a:lnTo>
                    <a:pt x="168541" y="807554"/>
                  </a:lnTo>
                  <a:lnTo>
                    <a:pt x="183997" y="807021"/>
                  </a:lnTo>
                  <a:lnTo>
                    <a:pt x="200367" y="806119"/>
                  </a:lnTo>
                  <a:lnTo>
                    <a:pt x="230505" y="803935"/>
                  </a:lnTo>
                  <a:lnTo>
                    <a:pt x="243598" y="803389"/>
                  </a:lnTo>
                  <a:lnTo>
                    <a:pt x="270268" y="803021"/>
                  </a:lnTo>
                  <a:lnTo>
                    <a:pt x="315226" y="803275"/>
                  </a:lnTo>
                  <a:lnTo>
                    <a:pt x="363880" y="801725"/>
                  </a:lnTo>
                  <a:lnTo>
                    <a:pt x="405549" y="794359"/>
                  </a:lnTo>
                  <a:lnTo>
                    <a:pt x="436257" y="777163"/>
                  </a:lnTo>
                  <a:lnTo>
                    <a:pt x="452056" y="746086"/>
                  </a:lnTo>
                  <a:close/>
                </a:path>
              </a:pathLst>
            </a:custGeom>
            <a:solidFill>
              <a:srgbClr val="E7706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061275" y="1653539"/>
              <a:ext cx="502920" cy="340360"/>
            </a:xfrm>
            <a:custGeom>
              <a:avLst/>
              <a:gdLst/>
              <a:ahLst/>
              <a:cxnLst/>
              <a:rect l="l" t="t" r="r" b="b"/>
              <a:pathLst>
                <a:path w="502920" h="340360">
                  <a:moveTo>
                    <a:pt x="256845" y="0"/>
                  </a:moveTo>
                  <a:lnTo>
                    <a:pt x="246405" y="416"/>
                  </a:lnTo>
                  <a:lnTo>
                    <a:pt x="235239" y="1714"/>
                  </a:lnTo>
                  <a:lnTo>
                    <a:pt x="223287" y="3964"/>
                  </a:lnTo>
                  <a:lnTo>
                    <a:pt x="210490" y="7238"/>
                  </a:lnTo>
                  <a:lnTo>
                    <a:pt x="122479" y="20065"/>
                  </a:lnTo>
                  <a:lnTo>
                    <a:pt x="89796" y="31134"/>
                  </a:lnTo>
                  <a:lnTo>
                    <a:pt x="29896" y="72802"/>
                  </a:lnTo>
                  <a:lnTo>
                    <a:pt x="0" y="157761"/>
                  </a:lnTo>
                  <a:lnTo>
                    <a:pt x="57328" y="298704"/>
                  </a:lnTo>
                  <a:lnTo>
                    <a:pt x="75582" y="282194"/>
                  </a:lnTo>
                  <a:lnTo>
                    <a:pt x="131353" y="245871"/>
                  </a:lnTo>
                  <a:lnTo>
                    <a:pt x="226153" y="209550"/>
                  </a:lnTo>
                  <a:lnTo>
                    <a:pt x="361493" y="193039"/>
                  </a:lnTo>
                  <a:lnTo>
                    <a:pt x="376987" y="193167"/>
                  </a:lnTo>
                  <a:lnTo>
                    <a:pt x="384861" y="193548"/>
                  </a:lnTo>
                  <a:lnTo>
                    <a:pt x="388173" y="216408"/>
                  </a:lnTo>
                  <a:lnTo>
                    <a:pt x="398783" y="266700"/>
                  </a:lnTo>
                  <a:lnTo>
                    <a:pt x="417704" y="316992"/>
                  </a:lnTo>
                  <a:lnTo>
                    <a:pt x="445948" y="339852"/>
                  </a:lnTo>
                  <a:lnTo>
                    <a:pt x="448615" y="339725"/>
                  </a:lnTo>
                  <a:lnTo>
                    <a:pt x="471597" y="325770"/>
                  </a:lnTo>
                  <a:lnTo>
                    <a:pt x="488525" y="294671"/>
                  </a:lnTo>
                  <a:lnTo>
                    <a:pt x="498952" y="252285"/>
                  </a:lnTo>
                  <a:lnTo>
                    <a:pt x="502431" y="204470"/>
                  </a:lnTo>
                  <a:lnTo>
                    <a:pt x="498517" y="157083"/>
                  </a:lnTo>
                  <a:lnTo>
                    <a:pt x="486763" y="115982"/>
                  </a:lnTo>
                  <a:lnTo>
                    <a:pt x="466722" y="87026"/>
                  </a:lnTo>
                  <a:lnTo>
                    <a:pt x="437947" y="76073"/>
                  </a:lnTo>
                  <a:lnTo>
                    <a:pt x="394680" y="68161"/>
                  </a:lnTo>
                  <a:lnTo>
                    <a:pt x="361160" y="49295"/>
                  </a:lnTo>
                  <a:lnTo>
                    <a:pt x="331163" y="26777"/>
                  </a:lnTo>
                  <a:lnTo>
                    <a:pt x="298467" y="7911"/>
                  </a:lnTo>
                  <a:lnTo>
                    <a:pt x="256845" y="0"/>
                  </a:lnTo>
                  <a:close/>
                </a:path>
              </a:pathLst>
            </a:custGeom>
            <a:solidFill>
              <a:srgbClr val="FA6EC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9564" y="1976627"/>
              <a:ext cx="187960" cy="56515"/>
            </a:xfrm>
            <a:custGeom>
              <a:avLst/>
              <a:gdLst/>
              <a:ahLst/>
              <a:cxnLst/>
              <a:rect l="l" t="t" r="r" b="b"/>
              <a:pathLst>
                <a:path w="187959" h="56514">
                  <a:moveTo>
                    <a:pt x="22860" y="24384"/>
                  </a:moveTo>
                  <a:lnTo>
                    <a:pt x="22034" y="15113"/>
                  </a:lnTo>
                  <a:lnTo>
                    <a:pt x="19710" y="7340"/>
                  </a:lnTo>
                  <a:lnTo>
                    <a:pt x="16103" y="1993"/>
                  </a:lnTo>
                  <a:lnTo>
                    <a:pt x="11430" y="0"/>
                  </a:lnTo>
                  <a:lnTo>
                    <a:pt x="7061" y="1892"/>
                  </a:lnTo>
                  <a:lnTo>
                    <a:pt x="3429" y="7048"/>
                  </a:lnTo>
                  <a:lnTo>
                    <a:pt x="927" y="14795"/>
                  </a:lnTo>
                  <a:lnTo>
                    <a:pt x="0" y="24384"/>
                  </a:lnTo>
                  <a:lnTo>
                    <a:pt x="800" y="33985"/>
                  </a:lnTo>
                  <a:lnTo>
                    <a:pt x="3048" y="41719"/>
                  </a:lnTo>
                  <a:lnTo>
                    <a:pt x="6426" y="46888"/>
                  </a:lnTo>
                  <a:lnTo>
                    <a:pt x="10668" y="48768"/>
                  </a:lnTo>
                  <a:lnTo>
                    <a:pt x="11303" y="48768"/>
                  </a:lnTo>
                  <a:lnTo>
                    <a:pt x="15455" y="46824"/>
                  </a:lnTo>
                  <a:lnTo>
                    <a:pt x="18973" y="41529"/>
                  </a:lnTo>
                  <a:lnTo>
                    <a:pt x="21551" y="33769"/>
                  </a:lnTo>
                  <a:lnTo>
                    <a:pt x="22860" y="24384"/>
                  </a:lnTo>
                  <a:close/>
                </a:path>
                <a:path w="187959" h="56514">
                  <a:moveTo>
                    <a:pt x="187452" y="21336"/>
                  </a:moveTo>
                  <a:lnTo>
                    <a:pt x="182880" y="10668"/>
                  </a:lnTo>
                  <a:lnTo>
                    <a:pt x="177546" y="10668"/>
                  </a:lnTo>
                  <a:lnTo>
                    <a:pt x="173291" y="12420"/>
                  </a:lnTo>
                  <a:lnTo>
                    <a:pt x="169824" y="17246"/>
                  </a:lnTo>
                  <a:lnTo>
                    <a:pt x="167360" y="24498"/>
                  </a:lnTo>
                  <a:lnTo>
                    <a:pt x="166116" y="33528"/>
                  </a:lnTo>
                  <a:lnTo>
                    <a:pt x="166116" y="46482"/>
                  </a:lnTo>
                  <a:lnTo>
                    <a:pt x="170688" y="56388"/>
                  </a:lnTo>
                  <a:lnTo>
                    <a:pt x="182372" y="56388"/>
                  </a:lnTo>
                  <a:lnTo>
                    <a:pt x="186690" y="45974"/>
                  </a:lnTo>
                  <a:lnTo>
                    <a:pt x="187452" y="33528"/>
                  </a:lnTo>
                  <a:lnTo>
                    <a:pt x="187452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2199" y="1904999"/>
              <a:ext cx="99935" cy="1524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9910" y="1904999"/>
              <a:ext cx="100743" cy="1524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019544" y="2359151"/>
              <a:ext cx="571500" cy="350520"/>
            </a:xfrm>
            <a:custGeom>
              <a:avLst/>
              <a:gdLst/>
              <a:ahLst/>
              <a:cxnLst/>
              <a:rect l="l" t="t" r="r" b="b"/>
              <a:pathLst>
                <a:path w="571500" h="350519">
                  <a:moveTo>
                    <a:pt x="272796" y="198501"/>
                  </a:moveTo>
                  <a:lnTo>
                    <a:pt x="81534" y="22860"/>
                  </a:lnTo>
                  <a:lnTo>
                    <a:pt x="0" y="79121"/>
                  </a:lnTo>
                  <a:lnTo>
                    <a:pt x="71018" y="226707"/>
                  </a:lnTo>
                  <a:lnTo>
                    <a:pt x="141820" y="308317"/>
                  </a:lnTo>
                  <a:lnTo>
                    <a:pt x="196202" y="343179"/>
                  </a:lnTo>
                  <a:lnTo>
                    <a:pt x="217932" y="350520"/>
                  </a:lnTo>
                  <a:lnTo>
                    <a:pt x="272796" y="198501"/>
                  </a:lnTo>
                  <a:close/>
                </a:path>
                <a:path w="571500" h="350519">
                  <a:moveTo>
                    <a:pt x="571500" y="81915"/>
                  </a:moveTo>
                  <a:lnTo>
                    <a:pt x="483362" y="0"/>
                  </a:lnTo>
                  <a:lnTo>
                    <a:pt x="272796" y="198755"/>
                  </a:lnTo>
                  <a:lnTo>
                    <a:pt x="327533" y="350520"/>
                  </a:lnTo>
                  <a:lnTo>
                    <a:pt x="353466" y="343560"/>
                  </a:lnTo>
                  <a:lnTo>
                    <a:pt x="417029" y="309562"/>
                  </a:lnTo>
                  <a:lnTo>
                    <a:pt x="496836" y="228904"/>
                  </a:lnTo>
                  <a:lnTo>
                    <a:pt x="571500" y="819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277100" y="2778251"/>
              <a:ext cx="48895" cy="169545"/>
            </a:xfrm>
            <a:custGeom>
              <a:avLst/>
              <a:gdLst/>
              <a:ahLst/>
              <a:cxnLst/>
              <a:rect l="l" t="t" r="r" b="b"/>
              <a:pathLst>
                <a:path w="48895" h="169544">
                  <a:moveTo>
                    <a:pt x="48768" y="143637"/>
                  </a:moveTo>
                  <a:lnTo>
                    <a:pt x="46824" y="133883"/>
                  </a:lnTo>
                  <a:lnTo>
                    <a:pt x="41567" y="126022"/>
                  </a:lnTo>
                  <a:lnTo>
                    <a:pt x="33807" y="120777"/>
                  </a:lnTo>
                  <a:lnTo>
                    <a:pt x="24384" y="118872"/>
                  </a:lnTo>
                  <a:lnTo>
                    <a:pt x="14947" y="120777"/>
                  </a:lnTo>
                  <a:lnTo>
                    <a:pt x="7188" y="126022"/>
                  </a:lnTo>
                  <a:lnTo>
                    <a:pt x="1930" y="133883"/>
                  </a:lnTo>
                  <a:lnTo>
                    <a:pt x="0" y="143637"/>
                  </a:lnTo>
                  <a:lnTo>
                    <a:pt x="1930" y="153847"/>
                  </a:lnTo>
                  <a:lnTo>
                    <a:pt x="7188" y="161925"/>
                  </a:lnTo>
                  <a:lnTo>
                    <a:pt x="14947" y="167259"/>
                  </a:lnTo>
                  <a:lnTo>
                    <a:pt x="24384" y="169164"/>
                  </a:lnTo>
                  <a:lnTo>
                    <a:pt x="33807" y="167259"/>
                  </a:lnTo>
                  <a:lnTo>
                    <a:pt x="41567" y="161937"/>
                  </a:lnTo>
                  <a:lnTo>
                    <a:pt x="46824" y="153847"/>
                  </a:lnTo>
                  <a:lnTo>
                    <a:pt x="48768" y="143637"/>
                  </a:lnTo>
                  <a:close/>
                </a:path>
                <a:path w="48895" h="169544">
                  <a:moveTo>
                    <a:pt x="48768" y="24765"/>
                  </a:moveTo>
                  <a:lnTo>
                    <a:pt x="46824" y="15011"/>
                  </a:lnTo>
                  <a:lnTo>
                    <a:pt x="41567" y="7150"/>
                  </a:lnTo>
                  <a:lnTo>
                    <a:pt x="33807" y="1905"/>
                  </a:lnTo>
                  <a:lnTo>
                    <a:pt x="24384" y="0"/>
                  </a:lnTo>
                  <a:lnTo>
                    <a:pt x="14947" y="1905"/>
                  </a:lnTo>
                  <a:lnTo>
                    <a:pt x="7188" y="7150"/>
                  </a:lnTo>
                  <a:lnTo>
                    <a:pt x="1930" y="15011"/>
                  </a:lnTo>
                  <a:lnTo>
                    <a:pt x="0" y="24765"/>
                  </a:lnTo>
                  <a:lnTo>
                    <a:pt x="1930" y="34594"/>
                  </a:lnTo>
                  <a:lnTo>
                    <a:pt x="7188" y="42722"/>
                  </a:lnTo>
                  <a:lnTo>
                    <a:pt x="14947" y="48260"/>
                  </a:lnTo>
                  <a:lnTo>
                    <a:pt x="24384" y="50292"/>
                  </a:lnTo>
                  <a:lnTo>
                    <a:pt x="33807" y="48260"/>
                  </a:lnTo>
                  <a:lnTo>
                    <a:pt x="41567" y="42722"/>
                  </a:lnTo>
                  <a:lnTo>
                    <a:pt x="46824" y="34594"/>
                  </a:lnTo>
                  <a:lnTo>
                    <a:pt x="48768" y="24765"/>
                  </a:lnTo>
                  <a:close/>
                </a:path>
              </a:pathLst>
            </a:custGeom>
            <a:solidFill>
              <a:srgbClr val="3C2B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150430" y="1935352"/>
              <a:ext cx="275590" cy="40005"/>
            </a:xfrm>
            <a:custGeom>
              <a:avLst/>
              <a:gdLst/>
              <a:ahLst/>
              <a:cxnLst/>
              <a:rect l="l" t="t" r="r" b="b"/>
              <a:pathLst>
                <a:path w="275590" h="40005">
                  <a:moveTo>
                    <a:pt x="89077" y="19977"/>
                  </a:moveTo>
                  <a:lnTo>
                    <a:pt x="54533" y="0"/>
                  </a:lnTo>
                  <a:lnTo>
                    <a:pt x="44183" y="203"/>
                  </a:lnTo>
                  <a:lnTo>
                    <a:pt x="1447" y="21577"/>
                  </a:lnTo>
                  <a:lnTo>
                    <a:pt x="0" y="30073"/>
                  </a:lnTo>
                  <a:lnTo>
                    <a:pt x="4191" y="36626"/>
                  </a:lnTo>
                  <a:lnTo>
                    <a:pt x="13258" y="39497"/>
                  </a:lnTo>
                  <a:lnTo>
                    <a:pt x="17068" y="39751"/>
                  </a:lnTo>
                  <a:lnTo>
                    <a:pt x="21640" y="38989"/>
                  </a:lnTo>
                  <a:lnTo>
                    <a:pt x="26847" y="36830"/>
                  </a:lnTo>
                  <a:lnTo>
                    <a:pt x="36842" y="33312"/>
                  </a:lnTo>
                  <a:lnTo>
                    <a:pt x="45707" y="30924"/>
                  </a:lnTo>
                  <a:lnTo>
                    <a:pt x="54559" y="29692"/>
                  </a:lnTo>
                  <a:lnTo>
                    <a:pt x="64566" y="29591"/>
                  </a:lnTo>
                  <a:lnTo>
                    <a:pt x="70408" y="29845"/>
                  </a:lnTo>
                  <a:lnTo>
                    <a:pt x="75361" y="30353"/>
                  </a:lnTo>
                  <a:lnTo>
                    <a:pt x="85356" y="27444"/>
                  </a:lnTo>
                  <a:lnTo>
                    <a:pt x="89077" y="19977"/>
                  </a:lnTo>
                  <a:close/>
                </a:path>
                <a:path w="275590" h="40005">
                  <a:moveTo>
                    <a:pt x="275513" y="30314"/>
                  </a:moveTo>
                  <a:lnTo>
                    <a:pt x="242582" y="2311"/>
                  </a:lnTo>
                  <a:lnTo>
                    <a:pt x="221030" y="127"/>
                  </a:lnTo>
                  <a:lnTo>
                    <a:pt x="209842" y="1358"/>
                  </a:lnTo>
                  <a:lnTo>
                    <a:pt x="186474" y="20116"/>
                  </a:lnTo>
                  <a:lnTo>
                    <a:pt x="190195" y="27571"/>
                  </a:lnTo>
                  <a:lnTo>
                    <a:pt x="200202" y="30480"/>
                  </a:lnTo>
                  <a:lnTo>
                    <a:pt x="205155" y="30099"/>
                  </a:lnTo>
                  <a:lnTo>
                    <a:pt x="210997" y="29718"/>
                  </a:lnTo>
                  <a:lnTo>
                    <a:pt x="248716" y="37084"/>
                  </a:lnTo>
                  <a:lnTo>
                    <a:pt x="253796" y="39116"/>
                  </a:lnTo>
                  <a:lnTo>
                    <a:pt x="258368" y="39878"/>
                  </a:lnTo>
                  <a:lnTo>
                    <a:pt x="262305" y="39751"/>
                  </a:lnTo>
                  <a:lnTo>
                    <a:pt x="271310" y="36868"/>
                  </a:lnTo>
                  <a:lnTo>
                    <a:pt x="275513" y="30314"/>
                  </a:lnTo>
                  <a:close/>
                </a:path>
              </a:pathLst>
            </a:custGeom>
            <a:solidFill>
              <a:srgbClr val="FA6EC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915924" y="1588008"/>
            <a:ext cx="1945005" cy="1584960"/>
            <a:chOff x="915924" y="1588008"/>
            <a:chExt cx="1945005" cy="1584960"/>
          </a:xfrm>
        </p:grpSpPr>
        <p:sp>
          <p:nvSpPr>
            <p:cNvPr id="36" name="object 36"/>
            <p:cNvSpPr/>
            <p:nvPr/>
          </p:nvSpPr>
          <p:spPr>
            <a:xfrm>
              <a:off x="915924" y="1588008"/>
              <a:ext cx="1945005" cy="1464945"/>
            </a:xfrm>
            <a:custGeom>
              <a:avLst/>
              <a:gdLst/>
              <a:ahLst/>
              <a:cxnLst/>
              <a:rect l="l" t="t" r="r" b="b"/>
              <a:pathLst>
                <a:path w="1945005" h="1464945">
                  <a:moveTo>
                    <a:pt x="972693" y="0"/>
                  </a:moveTo>
                  <a:lnTo>
                    <a:pt x="925564" y="1158"/>
                  </a:lnTo>
                  <a:lnTo>
                    <a:pt x="879015" y="4600"/>
                  </a:lnTo>
                  <a:lnTo>
                    <a:pt x="833095" y="10272"/>
                  </a:lnTo>
                  <a:lnTo>
                    <a:pt x="787856" y="18121"/>
                  </a:lnTo>
                  <a:lnTo>
                    <a:pt x="743349" y="28095"/>
                  </a:lnTo>
                  <a:lnTo>
                    <a:pt x="699625" y="40140"/>
                  </a:lnTo>
                  <a:lnTo>
                    <a:pt x="656735" y="54205"/>
                  </a:lnTo>
                  <a:lnTo>
                    <a:pt x="614729" y="70237"/>
                  </a:lnTo>
                  <a:lnTo>
                    <a:pt x="573659" y="88182"/>
                  </a:lnTo>
                  <a:lnTo>
                    <a:pt x="533575" y="107989"/>
                  </a:lnTo>
                  <a:lnTo>
                    <a:pt x="494529" y="129604"/>
                  </a:lnTo>
                  <a:lnTo>
                    <a:pt x="456571" y="152975"/>
                  </a:lnTo>
                  <a:lnTo>
                    <a:pt x="419753" y="178049"/>
                  </a:lnTo>
                  <a:lnTo>
                    <a:pt x="384125" y="204773"/>
                  </a:lnTo>
                  <a:lnTo>
                    <a:pt x="349738" y="233095"/>
                  </a:lnTo>
                  <a:lnTo>
                    <a:pt x="316644" y="262963"/>
                  </a:lnTo>
                  <a:lnTo>
                    <a:pt x="284892" y="294322"/>
                  </a:lnTo>
                  <a:lnTo>
                    <a:pt x="254535" y="327121"/>
                  </a:lnTo>
                  <a:lnTo>
                    <a:pt x="225623" y="361307"/>
                  </a:lnTo>
                  <a:lnTo>
                    <a:pt x="198207" y="396827"/>
                  </a:lnTo>
                  <a:lnTo>
                    <a:pt x="172338" y="433629"/>
                  </a:lnTo>
                  <a:lnTo>
                    <a:pt x="148067" y="471660"/>
                  </a:lnTo>
                  <a:lnTo>
                    <a:pt x="125445" y="510867"/>
                  </a:lnTo>
                  <a:lnTo>
                    <a:pt x="104522" y="551197"/>
                  </a:lnTo>
                  <a:lnTo>
                    <a:pt x="85351" y="592598"/>
                  </a:lnTo>
                  <a:lnTo>
                    <a:pt x="67981" y="635017"/>
                  </a:lnTo>
                  <a:lnTo>
                    <a:pt x="52464" y="678401"/>
                  </a:lnTo>
                  <a:lnTo>
                    <a:pt x="38851" y="722698"/>
                  </a:lnTo>
                  <a:lnTo>
                    <a:pt x="27192" y="767856"/>
                  </a:lnTo>
                  <a:lnTo>
                    <a:pt x="17538" y="813820"/>
                  </a:lnTo>
                  <a:lnTo>
                    <a:pt x="9942" y="860539"/>
                  </a:lnTo>
                  <a:lnTo>
                    <a:pt x="4452" y="907960"/>
                  </a:lnTo>
                  <a:lnTo>
                    <a:pt x="1121" y="956030"/>
                  </a:lnTo>
                  <a:lnTo>
                    <a:pt x="0" y="1004696"/>
                  </a:lnTo>
                  <a:lnTo>
                    <a:pt x="1450" y="1059589"/>
                  </a:lnTo>
                  <a:lnTo>
                    <a:pt x="5746" y="1113723"/>
                  </a:lnTo>
                  <a:lnTo>
                    <a:pt x="12807" y="1167017"/>
                  </a:lnTo>
                  <a:lnTo>
                    <a:pt x="22552" y="1219388"/>
                  </a:lnTo>
                  <a:lnTo>
                    <a:pt x="34898" y="1270756"/>
                  </a:lnTo>
                  <a:lnTo>
                    <a:pt x="49765" y="1321039"/>
                  </a:lnTo>
                  <a:lnTo>
                    <a:pt x="67070" y="1370156"/>
                  </a:lnTo>
                  <a:lnTo>
                    <a:pt x="86734" y="1418025"/>
                  </a:lnTo>
                  <a:lnTo>
                    <a:pt x="108673" y="1464564"/>
                  </a:lnTo>
                  <a:lnTo>
                    <a:pt x="1835912" y="1464564"/>
                  </a:lnTo>
                  <a:lnTo>
                    <a:pt x="1857869" y="1418025"/>
                  </a:lnTo>
                  <a:lnTo>
                    <a:pt x="1877545" y="1370156"/>
                  </a:lnTo>
                  <a:lnTo>
                    <a:pt x="1894858" y="1321039"/>
                  </a:lnTo>
                  <a:lnTo>
                    <a:pt x="1909729" y="1270756"/>
                  </a:lnTo>
                  <a:lnTo>
                    <a:pt x="1922076" y="1219388"/>
                  </a:lnTo>
                  <a:lnTo>
                    <a:pt x="1931820" y="1167017"/>
                  </a:lnTo>
                  <a:lnTo>
                    <a:pt x="1938879" y="1113723"/>
                  </a:lnTo>
                  <a:lnTo>
                    <a:pt x="1943174" y="1059589"/>
                  </a:lnTo>
                  <a:lnTo>
                    <a:pt x="1944624" y="1004696"/>
                  </a:lnTo>
                  <a:lnTo>
                    <a:pt x="1943502" y="956030"/>
                  </a:lnTo>
                  <a:lnTo>
                    <a:pt x="1940171" y="907960"/>
                  </a:lnTo>
                  <a:lnTo>
                    <a:pt x="1934682" y="860539"/>
                  </a:lnTo>
                  <a:lnTo>
                    <a:pt x="1927086" y="813820"/>
                  </a:lnTo>
                  <a:lnTo>
                    <a:pt x="1917434" y="767856"/>
                  </a:lnTo>
                  <a:lnTo>
                    <a:pt x="1905777" y="722698"/>
                  </a:lnTo>
                  <a:lnTo>
                    <a:pt x="1892166" y="678401"/>
                  </a:lnTo>
                  <a:lnTo>
                    <a:pt x="1876652" y="635017"/>
                  </a:lnTo>
                  <a:lnTo>
                    <a:pt x="1859286" y="592598"/>
                  </a:lnTo>
                  <a:lnTo>
                    <a:pt x="1840120" y="551197"/>
                  </a:lnTo>
                  <a:lnTo>
                    <a:pt x="1819204" y="510867"/>
                  </a:lnTo>
                  <a:lnTo>
                    <a:pt x="1796590" y="471660"/>
                  </a:lnTo>
                  <a:lnTo>
                    <a:pt x="1772328" y="433629"/>
                  </a:lnTo>
                  <a:lnTo>
                    <a:pt x="1746469" y="396827"/>
                  </a:lnTo>
                  <a:lnTo>
                    <a:pt x="1719065" y="361307"/>
                  </a:lnTo>
                  <a:lnTo>
                    <a:pt x="1690167" y="327121"/>
                  </a:lnTo>
                  <a:lnTo>
                    <a:pt x="1659826" y="294322"/>
                  </a:lnTo>
                  <a:lnTo>
                    <a:pt x="1628093" y="262963"/>
                  </a:lnTo>
                  <a:lnTo>
                    <a:pt x="1595018" y="233095"/>
                  </a:lnTo>
                  <a:lnTo>
                    <a:pt x="1560653" y="204773"/>
                  </a:lnTo>
                  <a:lnTo>
                    <a:pt x="1525050" y="178049"/>
                  </a:lnTo>
                  <a:lnTo>
                    <a:pt x="1488258" y="152975"/>
                  </a:lnTo>
                  <a:lnTo>
                    <a:pt x="1450330" y="129604"/>
                  </a:lnTo>
                  <a:lnTo>
                    <a:pt x="1411316" y="107989"/>
                  </a:lnTo>
                  <a:lnTo>
                    <a:pt x="1371267" y="88182"/>
                  </a:lnTo>
                  <a:lnTo>
                    <a:pt x="1330235" y="70237"/>
                  </a:lnTo>
                  <a:lnTo>
                    <a:pt x="1288270" y="54205"/>
                  </a:lnTo>
                  <a:lnTo>
                    <a:pt x="1245423" y="40140"/>
                  </a:lnTo>
                  <a:lnTo>
                    <a:pt x="1201746" y="28095"/>
                  </a:lnTo>
                  <a:lnTo>
                    <a:pt x="1157290" y="18121"/>
                  </a:lnTo>
                  <a:lnTo>
                    <a:pt x="1112105" y="10272"/>
                  </a:lnTo>
                  <a:lnTo>
                    <a:pt x="1066244" y="4600"/>
                  </a:lnTo>
                  <a:lnTo>
                    <a:pt x="1019756" y="1158"/>
                  </a:lnTo>
                  <a:lnTo>
                    <a:pt x="972693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8524" y="2447544"/>
              <a:ext cx="1708785" cy="725805"/>
            </a:xfrm>
            <a:custGeom>
              <a:avLst/>
              <a:gdLst/>
              <a:ahLst/>
              <a:cxnLst/>
              <a:rect l="l" t="t" r="r" b="b"/>
              <a:pathLst>
                <a:path w="1708785" h="725805">
                  <a:moveTo>
                    <a:pt x="854570" y="0"/>
                  </a:moveTo>
                  <a:lnTo>
                    <a:pt x="434073" y="82804"/>
                  </a:lnTo>
                  <a:lnTo>
                    <a:pt x="428104" y="82804"/>
                  </a:lnTo>
                  <a:lnTo>
                    <a:pt x="415912" y="84328"/>
                  </a:lnTo>
                  <a:lnTo>
                    <a:pt x="373476" y="91121"/>
                  </a:lnTo>
                  <a:lnTo>
                    <a:pt x="332906" y="105401"/>
                  </a:lnTo>
                  <a:lnTo>
                    <a:pt x="294277" y="126401"/>
                  </a:lnTo>
                  <a:lnTo>
                    <a:pt x="257668" y="153351"/>
                  </a:lnTo>
                  <a:lnTo>
                    <a:pt x="223153" y="185485"/>
                  </a:lnTo>
                  <a:lnTo>
                    <a:pt x="190811" y="222033"/>
                  </a:lnTo>
                  <a:lnTo>
                    <a:pt x="160717" y="262228"/>
                  </a:lnTo>
                  <a:lnTo>
                    <a:pt x="132948" y="305303"/>
                  </a:lnTo>
                  <a:lnTo>
                    <a:pt x="107581" y="350488"/>
                  </a:lnTo>
                  <a:lnTo>
                    <a:pt x="84693" y="397016"/>
                  </a:lnTo>
                  <a:lnTo>
                    <a:pt x="64359" y="444119"/>
                  </a:lnTo>
                  <a:lnTo>
                    <a:pt x="46657" y="491029"/>
                  </a:lnTo>
                  <a:lnTo>
                    <a:pt x="31663" y="536977"/>
                  </a:lnTo>
                  <a:lnTo>
                    <a:pt x="19454" y="581197"/>
                  </a:lnTo>
                  <a:lnTo>
                    <a:pt x="10107" y="622919"/>
                  </a:lnTo>
                  <a:lnTo>
                    <a:pt x="3697" y="661376"/>
                  </a:lnTo>
                  <a:lnTo>
                    <a:pt x="0" y="725424"/>
                  </a:lnTo>
                  <a:lnTo>
                    <a:pt x="1708391" y="725424"/>
                  </a:lnTo>
                  <a:lnTo>
                    <a:pt x="1704697" y="661376"/>
                  </a:lnTo>
                  <a:lnTo>
                    <a:pt x="1698290" y="622919"/>
                  </a:lnTo>
                  <a:lnTo>
                    <a:pt x="1688944" y="581197"/>
                  </a:lnTo>
                  <a:lnTo>
                    <a:pt x="1676737" y="536977"/>
                  </a:lnTo>
                  <a:lnTo>
                    <a:pt x="1661744" y="491029"/>
                  </a:lnTo>
                  <a:lnTo>
                    <a:pt x="1644043" y="444119"/>
                  </a:lnTo>
                  <a:lnTo>
                    <a:pt x="1623710" y="397016"/>
                  </a:lnTo>
                  <a:lnTo>
                    <a:pt x="1600822" y="350488"/>
                  </a:lnTo>
                  <a:lnTo>
                    <a:pt x="1575455" y="305303"/>
                  </a:lnTo>
                  <a:lnTo>
                    <a:pt x="1547685" y="262228"/>
                  </a:lnTo>
                  <a:lnTo>
                    <a:pt x="1517590" y="222033"/>
                  </a:lnTo>
                  <a:lnTo>
                    <a:pt x="1485245" y="185485"/>
                  </a:lnTo>
                  <a:lnTo>
                    <a:pt x="1450728" y="153351"/>
                  </a:lnTo>
                  <a:lnTo>
                    <a:pt x="1414115" y="126401"/>
                  </a:lnTo>
                  <a:lnTo>
                    <a:pt x="1375483" y="105401"/>
                  </a:lnTo>
                  <a:lnTo>
                    <a:pt x="1334907" y="91121"/>
                  </a:lnTo>
                  <a:lnTo>
                    <a:pt x="1292466" y="84328"/>
                  </a:lnTo>
                  <a:lnTo>
                    <a:pt x="1280401" y="82804"/>
                  </a:lnTo>
                  <a:lnTo>
                    <a:pt x="1274305" y="82804"/>
                  </a:lnTo>
                  <a:lnTo>
                    <a:pt x="854570" y="0"/>
                  </a:lnTo>
                  <a:close/>
                </a:path>
              </a:pathLst>
            </a:custGeom>
            <a:solidFill>
              <a:srgbClr val="30D0A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669161" y="1818144"/>
              <a:ext cx="454025" cy="807720"/>
            </a:xfrm>
            <a:custGeom>
              <a:avLst/>
              <a:gdLst/>
              <a:ahLst/>
              <a:cxnLst/>
              <a:rect l="l" t="t" r="r" b="b"/>
              <a:pathLst>
                <a:path w="454025" h="807719">
                  <a:moveTo>
                    <a:pt x="453542" y="745883"/>
                  </a:moveTo>
                  <a:lnTo>
                    <a:pt x="450469" y="696709"/>
                  </a:lnTo>
                  <a:lnTo>
                    <a:pt x="435140" y="632485"/>
                  </a:lnTo>
                  <a:lnTo>
                    <a:pt x="425399" y="589622"/>
                  </a:lnTo>
                  <a:lnTo>
                    <a:pt x="414820" y="539813"/>
                  </a:lnTo>
                  <a:lnTo>
                    <a:pt x="403783" y="483235"/>
                  </a:lnTo>
                  <a:lnTo>
                    <a:pt x="392722" y="420077"/>
                  </a:lnTo>
                  <a:lnTo>
                    <a:pt x="385025" y="370103"/>
                  </a:lnTo>
                  <a:lnTo>
                    <a:pt x="403555" y="322770"/>
                  </a:lnTo>
                  <a:lnTo>
                    <a:pt x="421728" y="249847"/>
                  </a:lnTo>
                  <a:lnTo>
                    <a:pt x="427101" y="219316"/>
                  </a:lnTo>
                  <a:lnTo>
                    <a:pt x="429044" y="188048"/>
                  </a:lnTo>
                  <a:lnTo>
                    <a:pt x="418096" y="118389"/>
                  </a:lnTo>
                  <a:lnTo>
                    <a:pt x="369074" y="46583"/>
                  </a:lnTo>
                  <a:lnTo>
                    <a:pt x="256794" y="8877"/>
                  </a:lnTo>
                  <a:lnTo>
                    <a:pt x="209537" y="508"/>
                  </a:lnTo>
                  <a:lnTo>
                    <a:pt x="195580" y="0"/>
                  </a:lnTo>
                  <a:lnTo>
                    <a:pt x="114795" y="24777"/>
                  </a:lnTo>
                  <a:lnTo>
                    <a:pt x="71450" y="79311"/>
                  </a:lnTo>
                  <a:lnTo>
                    <a:pt x="53936" y="133832"/>
                  </a:lnTo>
                  <a:lnTo>
                    <a:pt x="50673" y="158610"/>
                  </a:lnTo>
                  <a:lnTo>
                    <a:pt x="45935" y="189141"/>
                  </a:lnTo>
                  <a:lnTo>
                    <a:pt x="39700" y="263804"/>
                  </a:lnTo>
                  <a:lnTo>
                    <a:pt x="43865" y="357289"/>
                  </a:lnTo>
                  <a:lnTo>
                    <a:pt x="65163" y="427202"/>
                  </a:lnTo>
                  <a:lnTo>
                    <a:pt x="64376" y="431939"/>
                  </a:lnTo>
                  <a:lnTo>
                    <a:pt x="53771" y="492417"/>
                  </a:lnTo>
                  <a:lnTo>
                    <a:pt x="42595" y="552704"/>
                  </a:lnTo>
                  <a:lnTo>
                    <a:pt x="31356" y="609130"/>
                  </a:lnTo>
                  <a:lnTo>
                    <a:pt x="20548" y="658050"/>
                  </a:lnTo>
                  <a:lnTo>
                    <a:pt x="10680" y="695833"/>
                  </a:lnTo>
                  <a:lnTo>
                    <a:pt x="2286" y="718807"/>
                  </a:lnTo>
                  <a:lnTo>
                    <a:pt x="0" y="732701"/>
                  </a:lnTo>
                  <a:lnTo>
                    <a:pt x="8890" y="763257"/>
                  </a:lnTo>
                  <a:lnTo>
                    <a:pt x="52539" y="793826"/>
                  </a:lnTo>
                  <a:lnTo>
                    <a:pt x="154559" y="807707"/>
                  </a:lnTo>
                  <a:lnTo>
                    <a:pt x="169176" y="807542"/>
                  </a:lnTo>
                  <a:lnTo>
                    <a:pt x="184683" y="807008"/>
                  </a:lnTo>
                  <a:lnTo>
                    <a:pt x="201091" y="806107"/>
                  </a:lnTo>
                  <a:lnTo>
                    <a:pt x="231330" y="803922"/>
                  </a:lnTo>
                  <a:lnTo>
                    <a:pt x="244449" y="803376"/>
                  </a:lnTo>
                  <a:lnTo>
                    <a:pt x="271145" y="803008"/>
                  </a:lnTo>
                  <a:lnTo>
                    <a:pt x="316230" y="803262"/>
                  </a:lnTo>
                  <a:lnTo>
                    <a:pt x="365074" y="801712"/>
                  </a:lnTo>
                  <a:lnTo>
                    <a:pt x="406895" y="794321"/>
                  </a:lnTo>
                  <a:lnTo>
                    <a:pt x="437705" y="777074"/>
                  </a:lnTo>
                  <a:lnTo>
                    <a:pt x="453542" y="745883"/>
                  </a:lnTo>
                  <a:close/>
                </a:path>
              </a:pathLst>
            </a:custGeom>
            <a:solidFill>
              <a:srgbClr val="E7706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655907" y="1717548"/>
              <a:ext cx="504190" cy="341630"/>
            </a:xfrm>
            <a:custGeom>
              <a:avLst/>
              <a:gdLst/>
              <a:ahLst/>
              <a:cxnLst/>
              <a:rect l="l" t="t" r="r" b="b"/>
              <a:pathLst>
                <a:path w="504189" h="341630">
                  <a:moveTo>
                    <a:pt x="257474" y="0"/>
                  </a:moveTo>
                  <a:lnTo>
                    <a:pt x="247014" y="416"/>
                  </a:lnTo>
                  <a:lnTo>
                    <a:pt x="235805" y="1714"/>
                  </a:lnTo>
                  <a:lnTo>
                    <a:pt x="223809" y="3964"/>
                  </a:lnTo>
                  <a:lnTo>
                    <a:pt x="210992" y="7238"/>
                  </a:lnTo>
                  <a:lnTo>
                    <a:pt x="122854" y="20192"/>
                  </a:lnTo>
                  <a:lnTo>
                    <a:pt x="90078" y="31299"/>
                  </a:lnTo>
                  <a:lnTo>
                    <a:pt x="30001" y="73136"/>
                  </a:lnTo>
                  <a:lnTo>
                    <a:pt x="0" y="158478"/>
                  </a:lnTo>
                  <a:lnTo>
                    <a:pt x="57449" y="300100"/>
                  </a:lnTo>
                  <a:lnTo>
                    <a:pt x="75733" y="283511"/>
                  </a:lnTo>
                  <a:lnTo>
                    <a:pt x="131617" y="247014"/>
                  </a:lnTo>
                  <a:lnTo>
                    <a:pt x="226649" y="210518"/>
                  </a:lnTo>
                  <a:lnTo>
                    <a:pt x="362376" y="193928"/>
                  </a:lnTo>
                  <a:lnTo>
                    <a:pt x="385871" y="194309"/>
                  </a:lnTo>
                  <a:lnTo>
                    <a:pt x="389183" y="217289"/>
                  </a:lnTo>
                  <a:lnTo>
                    <a:pt x="399794" y="267842"/>
                  </a:lnTo>
                  <a:lnTo>
                    <a:pt x="418715" y="318396"/>
                  </a:lnTo>
                  <a:lnTo>
                    <a:pt x="446958" y="341375"/>
                  </a:lnTo>
                  <a:lnTo>
                    <a:pt x="449625" y="341249"/>
                  </a:lnTo>
                  <a:lnTo>
                    <a:pt x="472691" y="327245"/>
                  </a:lnTo>
                  <a:lnTo>
                    <a:pt x="489680" y="296017"/>
                  </a:lnTo>
                  <a:lnTo>
                    <a:pt x="500147" y="253447"/>
                  </a:lnTo>
                  <a:lnTo>
                    <a:pt x="503648" y="205422"/>
                  </a:lnTo>
                  <a:lnTo>
                    <a:pt x="499737" y="157825"/>
                  </a:lnTo>
                  <a:lnTo>
                    <a:pt x="487969" y="116542"/>
                  </a:lnTo>
                  <a:lnTo>
                    <a:pt x="467900" y="87456"/>
                  </a:lnTo>
                  <a:lnTo>
                    <a:pt x="439084" y="76453"/>
                  </a:lnTo>
                  <a:lnTo>
                    <a:pt x="395642" y="68502"/>
                  </a:lnTo>
                  <a:lnTo>
                    <a:pt x="362027" y="49542"/>
                  </a:lnTo>
                  <a:lnTo>
                    <a:pt x="331971" y="26911"/>
                  </a:lnTo>
                  <a:lnTo>
                    <a:pt x="299209" y="7951"/>
                  </a:lnTo>
                  <a:lnTo>
                    <a:pt x="257474" y="0"/>
                  </a:lnTo>
                  <a:close/>
                </a:path>
              </a:pathLst>
            </a:custGeom>
            <a:solidFill>
              <a:srgbClr val="FA6EC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775460" y="2042159"/>
              <a:ext cx="187960" cy="56515"/>
            </a:xfrm>
            <a:custGeom>
              <a:avLst/>
              <a:gdLst/>
              <a:ahLst/>
              <a:cxnLst/>
              <a:rect l="l" t="t" r="r" b="b"/>
              <a:pathLst>
                <a:path w="187960" h="56514">
                  <a:moveTo>
                    <a:pt x="22860" y="24384"/>
                  </a:moveTo>
                  <a:lnTo>
                    <a:pt x="22034" y="15113"/>
                  </a:lnTo>
                  <a:lnTo>
                    <a:pt x="19710" y="7340"/>
                  </a:lnTo>
                  <a:lnTo>
                    <a:pt x="16103" y="1993"/>
                  </a:lnTo>
                  <a:lnTo>
                    <a:pt x="11430" y="0"/>
                  </a:lnTo>
                  <a:lnTo>
                    <a:pt x="7061" y="1892"/>
                  </a:lnTo>
                  <a:lnTo>
                    <a:pt x="3429" y="7048"/>
                  </a:lnTo>
                  <a:lnTo>
                    <a:pt x="927" y="14795"/>
                  </a:lnTo>
                  <a:lnTo>
                    <a:pt x="0" y="24384"/>
                  </a:lnTo>
                  <a:lnTo>
                    <a:pt x="800" y="33985"/>
                  </a:lnTo>
                  <a:lnTo>
                    <a:pt x="3048" y="41719"/>
                  </a:lnTo>
                  <a:lnTo>
                    <a:pt x="6426" y="46888"/>
                  </a:lnTo>
                  <a:lnTo>
                    <a:pt x="10668" y="48768"/>
                  </a:lnTo>
                  <a:lnTo>
                    <a:pt x="11303" y="48768"/>
                  </a:lnTo>
                  <a:lnTo>
                    <a:pt x="15455" y="46824"/>
                  </a:lnTo>
                  <a:lnTo>
                    <a:pt x="18986" y="41529"/>
                  </a:lnTo>
                  <a:lnTo>
                    <a:pt x="21551" y="33769"/>
                  </a:lnTo>
                  <a:lnTo>
                    <a:pt x="22860" y="24384"/>
                  </a:lnTo>
                  <a:close/>
                </a:path>
                <a:path w="187960" h="56514">
                  <a:moveTo>
                    <a:pt x="187452" y="21336"/>
                  </a:moveTo>
                  <a:lnTo>
                    <a:pt x="182880" y="10668"/>
                  </a:lnTo>
                  <a:lnTo>
                    <a:pt x="177546" y="10668"/>
                  </a:lnTo>
                  <a:lnTo>
                    <a:pt x="173291" y="12420"/>
                  </a:lnTo>
                  <a:lnTo>
                    <a:pt x="169824" y="17246"/>
                  </a:lnTo>
                  <a:lnTo>
                    <a:pt x="167360" y="24498"/>
                  </a:lnTo>
                  <a:lnTo>
                    <a:pt x="166116" y="33528"/>
                  </a:lnTo>
                  <a:lnTo>
                    <a:pt x="166116" y="46482"/>
                  </a:lnTo>
                  <a:lnTo>
                    <a:pt x="170688" y="56388"/>
                  </a:lnTo>
                  <a:lnTo>
                    <a:pt x="182372" y="56388"/>
                  </a:lnTo>
                  <a:lnTo>
                    <a:pt x="186690" y="45974"/>
                  </a:lnTo>
                  <a:lnTo>
                    <a:pt x="187452" y="33528"/>
                  </a:lnTo>
                  <a:lnTo>
                    <a:pt x="187452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8096" y="1970532"/>
              <a:ext cx="99935" cy="1524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5806" y="1970532"/>
              <a:ext cx="100743" cy="1524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615440" y="2423159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272796" y="200025"/>
                  </a:moveTo>
                  <a:lnTo>
                    <a:pt x="81534" y="24384"/>
                  </a:lnTo>
                  <a:lnTo>
                    <a:pt x="0" y="80645"/>
                  </a:lnTo>
                  <a:lnTo>
                    <a:pt x="71018" y="228231"/>
                  </a:lnTo>
                  <a:lnTo>
                    <a:pt x="141820" y="309841"/>
                  </a:lnTo>
                  <a:lnTo>
                    <a:pt x="196202" y="344703"/>
                  </a:lnTo>
                  <a:lnTo>
                    <a:pt x="217932" y="352044"/>
                  </a:lnTo>
                  <a:lnTo>
                    <a:pt x="272796" y="200025"/>
                  </a:lnTo>
                  <a:close/>
                </a:path>
                <a:path w="571500" h="352425">
                  <a:moveTo>
                    <a:pt x="571500" y="82296"/>
                  </a:moveTo>
                  <a:lnTo>
                    <a:pt x="483362" y="0"/>
                  </a:lnTo>
                  <a:lnTo>
                    <a:pt x="272796" y="199644"/>
                  </a:lnTo>
                  <a:lnTo>
                    <a:pt x="327533" y="352044"/>
                  </a:lnTo>
                  <a:lnTo>
                    <a:pt x="353466" y="345046"/>
                  </a:lnTo>
                  <a:lnTo>
                    <a:pt x="417029" y="310896"/>
                  </a:lnTo>
                  <a:lnTo>
                    <a:pt x="496836" y="229895"/>
                  </a:lnTo>
                  <a:lnTo>
                    <a:pt x="571500" y="822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1871472" y="2843783"/>
              <a:ext cx="50800" cy="167640"/>
            </a:xfrm>
            <a:custGeom>
              <a:avLst/>
              <a:gdLst/>
              <a:ahLst/>
              <a:cxnLst/>
              <a:rect l="l" t="t" r="r" b="b"/>
              <a:pathLst>
                <a:path w="50800" h="167639">
                  <a:moveTo>
                    <a:pt x="50292" y="142875"/>
                  </a:moveTo>
                  <a:lnTo>
                    <a:pt x="48285" y="133451"/>
                  </a:lnTo>
                  <a:lnTo>
                    <a:pt x="42849" y="125831"/>
                  </a:lnTo>
                  <a:lnTo>
                    <a:pt x="34861" y="120738"/>
                  </a:lnTo>
                  <a:lnTo>
                    <a:pt x="25146" y="118872"/>
                  </a:lnTo>
                  <a:lnTo>
                    <a:pt x="15430" y="120738"/>
                  </a:lnTo>
                  <a:lnTo>
                    <a:pt x="7429" y="125831"/>
                  </a:lnTo>
                  <a:lnTo>
                    <a:pt x="1993" y="133451"/>
                  </a:lnTo>
                  <a:lnTo>
                    <a:pt x="0" y="142875"/>
                  </a:lnTo>
                  <a:lnTo>
                    <a:pt x="1993" y="152755"/>
                  </a:lnTo>
                  <a:lnTo>
                    <a:pt x="7429" y="160591"/>
                  </a:lnTo>
                  <a:lnTo>
                    <a:pt x="15430" y="165773"/>
                  </a:lnTo>
                  <a:lnTo>
                    <a:pt x="25146" y="167640"/>
                  </a:lnTo>
                  <a:lnTo>
                    <a:pt x="34861" y="165773"/>
                  </a:lnTo>
                  <a:lnTo>
                    <a:pt x="42849" y="160591"/>
                  </a:lnTo>
                  <a:lnTo>
                    <a:pt x="48285" y="152755"/>
                  </a:lnTo>
                  <a:lnTo>
                    <a:pt x="50292" y="142875"/>
                  </a:lnTo>
                  <a:close/>
                </a:path>
                <a:path w="50800" h="167639">
                  <a:moveTo>
                    <a:pt x="50292" y="24765"/>
                  </a:moveTo>
                  <a:lnTo>
                    <a:pt x="48285" y="15011"/>
                  </a:lnTo>
                  <a:lnTo>
                    <a:pt x="42849" y="7150"/>
                  </a:lnTo>
                  <a:lnTo>
                    <a:pt x="34861" y="1905"/>
                  </a:lnTo>
                  <a:lnTo>
                    <a:pt x="25146" y="0"/>
                  </a:lnTo>
                  <a:lnTo>
                    <a:pt x="15430" y="1905"/>
                  </a:lnTo>
                  <a:lnTo>
                    <a:pt x="7429" y="7150"/>
                  </a:lnTo>
                  <a:lnTo>
                    <a:pt x="1993" y="15011"/>
                  </a:lnTo>
                  <a:lnTo>
                    <a:pt x="0" y="24765"/>
                  </a:lnTo>
                  <a:lnTo>
                    <a:pt x="1993" y="34594"/>
                  </a:lnTo>
                  <a:lnTo>
                    <a:pt x="7429" y="42722"/>
                  </a:lnTo>
                  <a:lnTo>
                    <a:pt x="15430" y="48260"/>
                  </a:lnTo>
                  <a:lnTo>
                    <a:pt x="25146" y="50292"/>
                  </a:lnTo>
                  <a:lnTo>
                    <a:pt x="34861" y="48260"/>
                  </a:lnTo>
                  <a:lnTo>
                    <a:pt x="42849" y="42722"/>
                  </a:lnTo>
                  <a:lnTo>
                    <a:pt x="48285" y="34594"/>
                  </a:lnTo>
                  <a:lnTo>
                    <a:pt x="50292" y="24765"/>
                  </a:lnTo>
                  <a:close/>
                </a:path>
              </a:pathLst>
            </a:custGeom>
            <a:solidFill>
              <a:srgbClr val="3C2B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1746135" y="2000503"/>
              <a:ext cx="275590" cy="40005"/>
            </a:xfrm>
            <a:custGeom>
              <a:avLst/>
              <a:gdLst/>
              <a:ahLst/>
              <a:cxnLst/>
              <a:rect l="l" t="t" r="r" b="b"/>
              <a:pathLst>
                <a:path w="275589" h="40005">
                  <a:moveTo>
                    <a:pt x="89001" y="19977"/>
                  </a:moveTo>
                  <a:lnTo>
                    <a:pt x="54470" y="0"/>
                  </a:lnTo>
                  <a:lnTo>
                    <a:pt x="44119" y="203"/>
                  </a:lnTo>
                  <a:lnTo>
                    <a:pt x="1409" y="21590"/>
                  </a:lnTo>
                  <a:lnTo>
                    <a:pt x="0" y="30137"/>
                  </a:lnTo>
                  <a:lnTo>
                    <a:pt x="4229" y="36728"/>
                  </a:lnTo>
                  <a:lnTo>
                    <a:pt x="13322" y="39624"/>
                  </a:lnTo>
                  <a:lnTo>
                    <a:pt x="17132" y="39751"/>
                  </a:lnTo>
                  <a:lnTo>
                    <a:pt x="21704" y="38989"/>
                  </a:lnTo>
                  <a:lnTo>
                    <a:pt x="26784" y="36830"/>
                  </a:lnTo>
                  <a:lnTo>
                    <a:pt x="36779" y="33312"/>
                  </a:lnTo>
                  <a:lnTo>
                    <a:pt x="45631" y="30924"/>
                  </a:lnTo>
                  <a:lnTo>
                    <a:pt x="54495" y="29692"/>
                  </a:lnTo>
                  <a:lnTo>
                    <a:pt x="64503" y="29591"/>
                  </a:lnTo>
                  <a:lnTo>
                    <a:pt x="70472" y="29845"/>
                  </a:lnTo>
                  <a:lnTo>
                    <a:pt x="75298" y="30353"/>
                  </a:lnTo>
                  <a:lnTo>
                    <a:pt x="85293" y="27444"/>
                  </a:lnTo>
                  <a:lnTo>
                    <a:pt x="89001" y="19977"/>
                  </a:lnTo>
                  <a:close/>
                </a:path>
                <a:path w="275589" h="40005">
                  <a:moveTo>
                    <a:pt x="275488" y="30327"/>
                  </a:moveTo>
                  <a:lnTo>
                    <a:pt x="242519" y="2324"/>
                  </a:lnTo>
                  <a:lnTo>
                    <a:pt x="220967" y="127"/>
                  </a:lnTo>
                  <a:lnTo>
                    <a:pt x="209778" y="1409"/>
                  </a:lnTo>
                  <a:lnTo>
                    <a:pt x="186461" y="20129"/>
                  </a:lnTo>
                  <a:lnTo>
                    <a:pt x="190182" y="27622"/>
                  </a:lnTo>
                  <a:lnTo>
                    <a:pt x="200139" y="30607"/>
                  </a:lnTo>
                  <a:lnTo>
                    <a:pt x="205092" y="30099"/>
                  </a:lnTo>
                  <a:lnTo>
                    <a:pt x="210934" y="29718"/>
                  </a:lnTo>
                  <a:lnTo>
                    <a:pt x="248780" y="37084"/>
                  </a:lnTo>
                  <a:lnTo>
                    <a:pt x="253860" y="39116"/>
                  </a:lnTo>
                  <a:lnTo>
                    <a:pt x="258432" y="39878"/>
                  </a:lnTo>
                  <a:lnTo>
                    <a:pt x="262242" y="39751"/>
                  </a:lnTo>
                  <a:lnTo>
                    <a:pt x="271297" y="36880"/>
                  </a:lnTo>
                  <a:lnTo>
                    <a:pt x="275488" y="30327"/>
                  </a:lnTo>
                  <a:close/>
                </a:path>
              </a:pathLst>
            </a:custGeom>
            <a:solidFill>
              <a:srgbClr val="FA6EC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596636" y="3200815"/>
            <a:ext cx="3138805" cy="73738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70"/>
              </a:spcBef>
            </a:pPr>
            <a:r>
              <a:rPr lang="en-US" sz="2200" b="1" dirty="0">
                <a:latin typeface="Perpetua"/>
                <a:cs typeface="Perpetua"/>
              </a:rPr>
              <a:t>Soham Das</a:t>
            </a:r>
          </a:p>
          <a:p>
            <a:pPr marL="12700" algn="ctr">
              <a:lnSpc>
                <a:spcPct val="100000"/>
              </a:lnSpc>
              <a:spcBef>
                <a:spcPts val="470"/>
              </a:spcBef>
            </a:pPr>
            <a:r>
              <a:rPr lang="en-US" sz="1600" spc="-10" dirty="0">
                <a:latin typeface="Calibri"/>
                <a:cs typeface="Calibri"/>
              </a:rPr>
              <a:t>E23CSEU1412@bennett.edu.in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366" y="173481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latin typeface="Palatino Linotype"/>
                <a:cs typeface="Palatino Linotype"/>
              </a:rPr>
              <a:t>EVALUATION</a:t>
            </a:r>
            <a:r>
              <a:rPr sz="2800" spc="130" dirty="0">
                <a:latin typeface="Palatino Linotype"/>
                <a:cs typeface="Palatino Linotype"/>
              </a:rPr>
              <a:t> </a:t>
            </a:r>
            <a:r>
              <a:rPr sz="2800" spc="85" dirty="0">
                <a:latin typeface="Palatino Linotype"/>
                <a:cs typeface="Palatino Linotype"/>
              </a:rPr>
              <a:t>METRICS</a:t>
            </a:r>
            <a:endParaRPr sz="2800" dirty="0">
              <a:latin typeface="Palatino Linotype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139" y="1957387"/>
          <a:ext cx="5526404" cy="2571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8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219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PRECISION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33591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Precision is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ratio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correctly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samples to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classified samples.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 gridSpan="2"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RECALL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3652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5295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Recall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 the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 a classifier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find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instances.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F-1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SCORE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F1</a:t>
                      </a:r>
                      <a:r>
                        <a:rPr sz="12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score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weighted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harmonic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12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of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precision</a:t>
                      </a:r>
                      <a:r>
                        <a:rPr sz="1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recall.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90">
                <a:tc gridSpan="2"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ACCURACY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5113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4038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 correct predictions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made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divided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predictions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9596" y="1557527"/>
            <a:ext cx="632460" cy="675640"/>
            <a:chOff x="1339596" y="1557527"/>
            <a:chExt cx="632460" cy="675640"/>
          </a:xfrm>
        </p:grpSpPr>
        <p:sp>
          <p:nvSpPr>
            <p:cNvPr id="5" name="object 5"/>
            <p:cNvSpPr/>
            <p:nvPr/>
          </p:nvSpPr>
          <p:spPr>
            <a:xfrm>
              <a:off x="1339596" y="1557527"/>
              <a:ext cx="632460" cy="675640"/>
            </a:xfrm>
            <a:custGeom>
              <a:avLst/>
              <a:gdLst/>
              <a:ahLst/>
              <a:cxnLst/>
              <a:rect l="l" t="t" r="r" b="b"/>
              <a:pathLst>
                <a:path w="632460" h="675639">
                  <a:moveTo>
                    <a:pt x="615696" y="28194"/>
                  </a:moveTo>
                  <a:lnTo>
                    <a:pt x="613625" y="17043"/>
                  </a:lnTo>
                  <a:lnTo>
                    <a:pt x="608025" y="8102"/>
                  </a:lnTo>
                  <a:lnTo>
                    <a:pt x="599782" y="2159"/>
                  </a:lnTo>
                  <a:lnTo>
                    <a:pt x="589788" y="0"/>
                  </a:lnTo>
                  <a:lnTo>
                    <a:pt x="579780" y="2247"/>
                  </a:lnTo>
                  <a:lnTo>
                    <a:pt x="571538" y="8343"/>
                  </a:lnTo>
                  <a:lnTo>
                    <a:pt x="565937" y="17310"/>
                  </a:lnTo>
                  <a:lnTo>
                    <a:pt x="563880" y="28194"/>
                  </a:lnTo>
                  <a:lnTo>
                    <a:pt x="565937" y="39090"/>
                  </a:lnTo>
                  <a:lnTo>
                    <a:pt x="571538" y="48056"/>
                  </a:lnTo>
                  <a:lnTo>
                    <a:pt x="579780" y="54152"/>
                  </a:lnTo>
                  <a:lnTo>
                    <a:pt x="589788" y="56388"/>
                  </a:lnTo>
                  <a:lnTo>
                    <a:pt x="599782" y="54152"/>
                  </a:lnTo>
                  <a:lnTo>
                    <a:pt x="608025" y="48056"/>
                  </a:lnTo>
                  <a:lnTo>
                    <a:pt x="613625" y="39090"/>
                  </a:lnTo>
                  <a:lnTo>
                    <a:pt x="615696" y="28194"/>
                  </a:lnTo>
                  <a:close/>
                </a:path>
                <a:path w="632460" h="675639">
                  <a:moveTo>
                    <a:pt x="632460" y="337566"/>
                  </a:moveTo>
                  <a:lnTo>
                    <a:pt x="629031" y="287604"/>
                  </a:lnTo>
                  <a:lnTo>
                    <a:pt x="619099" y="239941"/>
                  </a:lnTo>
                  <a:lnTo>
                    <a:pt x="603135" y="195097"/>
                  </a:lnTo>
                  <a:lnTo>
                    <a:pt x="581634" y="153593"/>
                  </a:lnTo>
                  <a:lnTo>
                    <a:pt x="555053" y="115951"/>
                  </a:lnTo>
                  <a:lnTo>
                    <a:pt x="523887" y="82677"/>
                  </a:lnTo>
                  <a:lnTo>
                    <a:pt x="488632" y="54292"/>
                  </a:lnTo>
                  <a:lnTo>
                    <a:pt x="449745" y="31318"/>
                  </a:lnTo>
                  <a:lnTo>
                    <a:pt x="407733" y="14262"/>
                  </a:lnTo>
                  <a:lnTo>
                    <a:pt x="363067" y="3657"/>
                  </a:lnTo>
                  <a:lnTo>
                    <a:pt x="316230" y="0"/>
                  </a:lnTo>
                  <a:lnTo>
                    <a:pt x="269646" y="3657"/>
                  </a:lnTo>
                  <a:lnTo>
                    <a:pt x="225132" y="14262"/>
                  </a:lnTo>
                  <a:lnTo>
                    <a:pt x="183197" y="31318"/>
                  </a:lnTo>
                  <a:lnTo>
                    <a:pt x="144322" y="54292"/>
                  </a:lnTo>
                  <a:lnTo>
                    <a:pt x="109016" y="82677"/>
                  </a:lnTo>
                  <a:lnTo>
                    <a:pt x="77787" y="115951"/>
                  </a:lnTo>
                  <a:lnTo>
                    <a:pt x="51104" y="153593"/>
                  </a:lnTo>
                  <a:lnTo>
                    <a:pt x="29489" y="195097"/>
                  </a:lnTo>
                  <a:lnTo>
                    <a:pt x="13436" y="239941"/>
                  </a:lnTo>
                  <a:lnTo>
                    <a:pt x="3441" y="287604"/>
                  </a:lnTo>
                  <a:lnTo>
                    <a:pt x="0" y="337566"/>
                  </a:lnTo>
                  <a:lnTo>
                    <a:pt x="3441" y="387286"/>
                  </a:lnTo>
                  <a:lnTo>
                    <a:pt x="13436" y="434784"/>
                  </a:lnTo>
                  <a:lnTo>
                    <a:pt x="29489" y="479552"/>
                  </a:lnTo>
                  <a:lnTo>
                    <a:pt x="51104" y="521042"/>
                  </a:lnTo>
                  <a:lnTo>
                    <a:pt x="77787" y="558736"/>
                  </a:lnTo>
                  <a:lnTo>
                    <a:pt x="109016" y="592086"/>
                  </a:lnTo>
                  <a:lnTo>
                    <a:pt x="144322" y="620560"/>
                  </a:lnTo>
                  <a:lnTo>
                    <a:pt x="183197" y="643636"/>
                  </a:lnTo>
                  <a:lnTo>
                    <a:pt x="225132" y="660781"/>
                  </a:lnTo>
                  <a:lnTo>
                    <a:pt x="269646" y="671461"/>
                  </a:lnTo>
                  <a:lnTo>
                    <a:pt x="316230" y="675132"/>
                  </a:lnTo>
                  <a:lnTo>
                    <a:pt x="363067" y="671461"/>
                  </a:lnTo>
                  <a:lnTo>
                    <a:pt x="407733" y="660781"/>
                  </a:lnTo>
                  <a:lnTo>
                    <a:pt x="449745" y="643636"/>
                  </a:lnTo>
                  <a:lnTo>
                    <a:pt x="488632" y="620560"/>
                  </a:lnTo>
                  <a:lnTo>
                    <a:pt x="523887" y="592086"/>
                  </a:lnTo>
                  <a:lnTo>
                    <a:pt x="555053" y="558736"/>
                  </a:lnTo>
                  <a:lnTo>
                    <a:pt x="581634" y="521042"/>
                  </a:lnTo>
                  <a:lnTo>
                    <a:pt x="603135" y="479552"/>
                  </a:lnTo>
                  <a:lnTo>
                    <a:pt x="619099" y="434784"/>
                  </a:lnTo>
                  <a:lnTo>
                    <a:pt x="629031" y="387286"/>
                  </a:lnTo>
                  <a:lnTo>
                    <a:pt x="632460" y="337566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581912" y="1833371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90" h="21589">
                  <a:moveTo>
                    <a:pt x="16509" y="0"/>
                  </a:moveTo>
                  <a:lnTo>
                    <a:pt x="10668" y="0"/>
                  </a:lnTo>
                  <a:lnTo>
                    <a:pt x="4825" y="0"/>
                  </a:lnTo>
                  <a:lnTo>
                    <a:pt x="0" y="4699"/>
                  </a:lnTo>
                  <a:lnTo>
                    <a:pt x="0" y="16510"/>
                  </a:lnTo>
                  <a:lnTo>
                    <a:pt x="4825" y="21336"/>
                  </a:lnTo>
                  <a:lnTo>
                    <a:pt x="16509" y="21336"/>
                  </a:lnTo>
                  <a:lnTo>
                    <a:pt x="21335" y="16510"/>
                  </a:lnTo>
                  <a:lnTo>
                    <a:pt x="21335" y="4699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2" y="1920239"/>
              <a:ext cx="147827" cy="64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3708" y="1703831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257556" y="134251"/>
                  </a:moveTo>
                  <a:lnTo>
                    <a:pt x="252730" y="129540"/>
                  </a:lnTo>
                  <a:lnTo>
                    <a:pt x="246888" y="129540"/>
                  </a:lnTo>
                  <a:lnTo>
                    <a:pt x="241046" y="129540"/>
                  </a:lnTo>
                  <a:lnTo>
                    <a:pt x="236220" y="134251"/>
                  </a:lnTo>
                  <a:lnTo>
                    <a:pt x="236220" y="146062"/>
                  </a:lnTo>
                  <a:lnTo>
                    <a:pt x="241046" y="150888"/>
                  </a:lnTo>
                  <a:lnTo>
                    <a:pt x="252730" y="150888"/>
                  </a:lnTo>
                  <a:lnTo>
                    <a:pt x="257556" y="146062"/>
                  </a:lnTo>
                  <a:lnTo>
                    <a:pt x="257556" y="134251"/>
                  </a:lnTo>
                  <a:close/>
                </a:path>
                <a:path w="365760" h="365760">
                  <a:moveTo>
                    <a:pt x="365760" y="182880"/>
                  </a:moveTo>
                  <a:lnTo>
                    <a:pt x="364312" y="172224"/>
                  </a:lnTo>
                  <a:lnTo>
                    <a:pt x="359181" y="134454"/>
                  </a:lnTo>
                  <a:lnTo>
                    <a:pt x="347878" y="107823"/>
                  </a:lnTo>
                  <a:lnTo>
                    <a:pt x="340664" y="90830"/>
                  </a:lnTo>
                  <a:lnTo>
                    <a:pt x="311988" y="53771"/>
                  </a:lnTo>
                  <a:lnTo>
                    <a:pt x="279273" y="28460"/>
                  </a:lnTo>
                  <a:lnTo>
                    <a:pt x="279273" y="140081"/>
                  </a:lnTo>
                  <a:lnTo>
                    <a:pt x="279273" y="198374"/>
                  </a:lnTo>
                  <a:lnTo>
                    <a:pt x="279273" y="204343"/>
                  </a:lnTo>
                  <a:lnTo>
                    <a:pt x="271665" y="241808"/>
                  </a:lnTo>
                  <a:lnTo>
                    <a:pt x="250977" y="272453"/>
                  </a:lnTo>
                  <a:lnTo>
                    <a:pt x="220332" y="293141"/>
                  </a:lnTo>
                  <a:lnTo>
                    <a:pt x="182880" y="300736"/>
                  </a:lnTo>
                  <a:lnTo>
                    <a:pt x="145338" y="293141"/>
                  </a:lnTo>
                  <a:lnTo>
                    <a:pt x="114655" y="272453"/>
                  </a:lnTo>
                  <a:lnTo>
                    <a:pt x="93954" y="241808"/>
                  </a:lnTo>
                  <a:lnTo>
                    <a:pt x="86360" y="204343"/>
                  </a:lnTo>
                  <a:lnTo>
                    <a:pt x="86360" y="198374"/>
                  </a:lnTo>
                  <a:lnTo>
                    <a:pt x="91186" y="193675"/>
                  </a:lnTo>
                  <a:lnTo>
                    <a:pt x="274447" y="193675"/>
                  </a:lnTo>
                  <a:lnTo>
                    <a:pt x="279273" y="198374"/>
                  </a:lnTo>
                  <a:lnTo>
                    <a:pt x="279273" y="140081"/>
                  </a:lnTo>
                  <a:lnTo>
                    <a:pt x="276745" y="152552"/>
                  </a:lnTo>
                  <a:lnTo>
                    <a:pt x="269875" y="162775"/>
                  </a:lnTo>
                  <a:lnTo>
                    <a:pt x="259651" y="169684"/>
                  </a:lnTo>
                  <a:lnTo>
                    <a:pt x="247142" y="172224"/>
                  </a:lnTo>
                  <a:lnTo>
                    <a:pt x="237718" y="170802"/>
                  </a:lnTo>
                  <a:lnTo>
                    <a:pt x="229273" y="166776"/>
                  </a:lnTo>
                  <a:lnTo>
                    <a:pt x="222326" y="160489"/>
                  </a:lnTo>
                  <a:lnTo>
                    <a:pt x="217424" y="152273"/>
                  </a:lnTo>
                  <a:lnTo>
                    <a:pt x="215138" y="143065"/>
                  </a:lnTo>
                  <a:lnTo>
                    <a:pt x="215620" y="133756"/>
                  </a:lnTo>
                  <a:lnTo>
                    <a:pt x="238760" y="107823"/>
                  </a:lnTo>
                  <a:lnTo>
                    <a:pt x="251333" y="107823"/>
                  </a:lnTo>
                  <a:lnTo>
                    <a:pt x="279273" y="140081"/>
                  </a:lnTo>
                  <a:lnTo>
                    <a:pt x="279273" y="28460"/>
                  </a:lnTo>
                  <a:lnTo>
                    <a:pt x="274929" y="25095"/>
                  </a:lnTo>
                  <a:lnTo>
                    <a:pt x="231305" y="6578"/>
                  </a:lnTo>
                  <a:lnTo>
                    <a:pt x="182880" y="0"/>
                  </a:lnTo>
                  <a:lnTo>
                    <a:pt x="150507" y="4406"/>
                  </a:lnTo>
                  <a:lnTo>
                    <a:pt x="150507" y="136982"/>
                  </a:lnTo>
                  <a:lnTo>
                    <a:pt x="150037" y="146291"/>
                  </a:lnTo>
                  <a:lnTo>
                    <a:pt x="146913" y="155105"/>
                  </a:lnTo>
                  <a:lnTo>
                    <a:pt x="141224" y="162826"/>
                  </a:lnTo>
                  <a:lnTo>
                    <a:pt x="135128" y="168910"/>
                  </a:lnTo>
                  <a:lnTo>
                    <a:pt x="127000" y="172224"/>
                  </a:lnTo>
                  <a:lnTo>
                    <a:pt x="114427" y="172224"/>
                  </a:lnTo>
                  <a:lnTo>
                    <a:pt x="86360" y="140081"/>
                  </a:lnTo>
                  <a:lnTo>
                    <a:pt x="88950" y="127508"/>
                  </a:lnTo>
                  <a:lnTo>
                    <a:pt x="95859" y="117309"/>
                  </a:lnTo>
                  <a:lnTo>
                    <a:pt x="106083" y="110464"/>
                  </a:lnTo>
                  <a:lnTo>
                    <a:pt x="118618" y="107950"/>
                  </a:lnTo>
                  <a:lnTo>
                    <a:pt x="128003" y="109359"/>
                  </a:lnTo>
                  <a:lnTo>
                    <a:pt x="136410" y="113334"/>
                  </a:lnTo>
                  <a:lnTo>
                    <a:pt x="143306" y="119583"/>
                  </a:lnTo>
                  <a:lnTo>
                    <a:pt x="148209" y="127774"/>
                  </a:lnTo>
                  <a:lnTo>
                    <a:pt x="150507" y="136982"/>
                  </a:lnTo>
                  <a:lnTo>
                    <a:pt x="150507" y="4406"/>
                  </a:lnTo>
                  <a:lnTo>
                    <a:pt x="90817" y="25095"/>
                  </a:lnTo>
                  <a:lnTo>
                    <a:pt x="53759" y="53771"/>
                  </a:lnTo>
                  <a:lnTo>
                    <a:pt x="25082" y="90830"/>
                  </a:lnTo>
                  <a:lnTo>
                    <a:pt x="6565" y="134454"/>
                  </a:lnTo>
                  <a:lnTo>
                    <a:pt x="0" y="182880"/>
                  </a:lnTo>
                  <a:lnTo>
                    <a:pt x="6565" y="231317"/>
                  </a:lnTo>
                  <a:lnTo>
                    <a:pt x="25082" y="274942"/>
                  </a:lnTo>
                  <a:lnTo>
                    <a:pt x="53759" y="312000"/>
                  </a:lnTo>
                  <a:lnTo>
                    <a:pt x="90817" y="340677"/>
                  </a:lnTo>
                  <a:lnTo>
                    <a:pt x="134442" y="359194"/>
                  </a:lnTo>
                  <a:lnTo>
                    <a:pt x="182880" y="365760"/>
                  </a:lnTo>
                  <a:lnTo>
                    <a:pt x="231305" y="359194"/>
                  </a:lnTo>
                  <a:lnTo>
                    <a:pt x="274929" y="340677"/>
                  </a:lnTo>
                  <a:lnTo>
                    <a:pt x="311988" y="312000"/>
                  </a:lnTo>
                  <a:lnTo>
                    <a:pt x="320700" y="300736"/>
                  </a:lnTo>
                  <a:lnTo>
                    <a:pt x="340664" y="274942"/>
                  </a:lnTo>
                  <a:lnTo>
                    <a:pt x="359181" y="231317"/>
                  </a:lnTo>
                  <a:lnTo>
                    <a:pt x="364286" y="193675"/>
                  </a:lnTo>
                  <a:lnTo>
                    <a:pt x="365760" y="18288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19783" y="2778251"/>
            <a:ext cx="650875" cy="650875"/>
            <a:chOff x="1319783" y="2778251"/>
            <a:chExt cx="650875" cy="650875"/>
          </a:xfrm>
        </p:grpSpPr>
        <p:sp>
          <p:nvSpPr>
            <p:cNvPr id="10" name="object 10"/>
            <p:cNvSpPr/>
            <p:nvPr/>
          </p:nvSpPr>
          <p:spPr>
            <a:xfrm>
              <a:off x="1319784" y="2778251"/>
              <a:ext cx="650875" cy="650875"/>
            </a:xfrm>
            <a:custGeom>
              <a:avLst/>
              <a:gdLst/>
              <a:ahLst/>
              <a:cxnLst/>
              <a:rect l="l" t="t" r="r" b="b"/>
              <a:pathLst>
                <a:path w="650875" h="650875">
                  <a:moveTo>
                    <a:pt x="632460" y="26670"/>
                  </a:moveTo>
                  <a:lnTo>
                    <a:pt x="630326" y="16129"/>
                  </a:lnTo>
                  <a:lnTo>
                    <a:pt x="624547" y="7670"/>
                  </a:lnTo>
                  <a:lnTo>
                    <a:pt x="616064" y="2044"/>
                  </a:lnTo>
                  <a:lnTo>
                    <a:pt x="605790" y="0"/>
                  </a:lnTo>
                  <a:lnTo>
                    <a:pt x="595503" y="2133"/>
                  </a:lnTo>
                  <a:lnTo>
                    <a:pt x="587019" y="7912"/>
                  </a:lnTo>
                  <a:lnTo>
                    <a:pt x="581240" y="16395"/>
                  </a:lnTo>
                  <a:lnTo>
                    <a:pt x="579120" y="26670"/>
                  </a:lnTo>
                  <a:lnTo>
                    <a:pt x="581240" y="36957"/>
                  </a:lnTo>
                  <a:lnTo>
                    <a:pt x="587019" y="45440"/>
                  </a:lnTo>
                  <a:lnTo>
                    <a:pt x="595503" y="51219"/>
                  </a:lnTo>
                  <a:lnTo>
                    <a:pt x="605790" y="53340"/>
                  </a:lnTo>
                  <a:lnTo>
                    <a:pt x="616064" y="51219"/>
                  </a:lnTo>
                  <a:lnTo>
                    <a:pt x="624547" y="45440"/>
                  </a:lnTo>
                  <a:lnTo>
                    <a:pt x="630326" y="36957"/>
                  </a:lnTo>
                  <a:lnTo>
                    <a:pt x="632460" y="26670"/>
                  </a:lnTo>
                  <a:close/>
                </a:path>
                <a:path w="650875" h="650875">
                  <a:moveTo>
                    <a:pt x="650748" y="325374"/>
                  </a:moveTo>
                  <a:lnTo>
                    <a:pt x="647217" y="277215"/>
                  </a:lnTo>
                  <a:lnTo>
                    <a:pt x="636993" y="231267"/>
                  </a:lnTo>
                  <a:lnTo>
                    <a:pt x="620560" y="188048"/>
                  </a:lnTo>
                  <a:lnTo>
                    <a:pt x="598424" y="148043"/>
                  </a:lnTo>
                  <a:lnTo>
                    <a:pt x="571068" y="111760"/>
                  </a:lnTo>
                  <a:lnTo>
                    <a:pt x="538988" y="79679"/>
                  </a:lnTo>
                  <a:lnTo>
                    <a:pt x="502704" y="52324"/>
                  </a:lnTo>
                  <a:lnTo>
                    <a:pt x="462699" y="30187"/>
                  </a:lnTo>
                  <a:lnTo>
                    <a:pt x="419481" y="13754"/>
                  </a:lnTo>
                  <a:lnTo>
                    <a:pt x="373532" y="3530"/>
                  </a:lnTo>
                  <a:lnTo>
                    <a:pt x="325361" y="0"/>
                  </a:lnTo>
                  <a:lnTo>
                    <a:pt x="277456" y="3530"/>
                  </a:lnTo>
                  <a:lnTo>
                    <a:pt x="231673" y="13754"/>
                  </a:lnTo>
                  <a:lnTo>
                    <a:pt x="188531" y="30187"/>
                  </a:lnTo>
                  <a:lnTo>
                    <a:pt x="148526" y="52324"/>
                  </a:lnTo>
                  <a:lnTo>
                    <a:pt x="112204" y="79679"/>
                  </a:lnTo>
                  <a:lnTo>
                    <a:pt x="80060" y="111760"/>
                  </a:lnTo>
                  <a:lnTo>
                    <a:pt x="52603" y="148043"/>
                  </a:lnTo>
                  <a:lnTo>
                    <a:pt x="30353" y="188048"/>
                  </a:lnTo>
                  <a:lnTo>
                    <a:pt x="13830" y="231267"/>
                  </a:lnTo>
                  <a:lnTo>
                    <a:pt x="3543" y="277215"/>
                  </a:lnTo>
                  <a:lnTo>
                    <a:pt x="0" y="325374"/>
                  </a:lnTo>
                  <a:lnTo>
                    <a:pt x="3543" y="373291"/>
                  </a:lnTo>
                  <a:lnTo>
                    <a:pt x="13830" y="419074"/>
                  </a:lnTo>
                  <a:lnTo>
                    <a:pt x="30353" y="462216"/>
                  </a:lnTo>
                  <a:lnTo>
                    <a:pt x="52603" y="502221"/>
                  </a:lnTo>
                  <a:lnTo>
                    <a:pt x="80060" y="538543"/>
                  </a:lnTo>
                  <a:lnTo>
                    <a:pt x="112204" y="570687"/>
                  </a:lnTo>
                  <a:lnTo>
                    <a:pt x="148526" y="598144"/>
                  </a:lnTo>
                  <a:lnTo>
                    <a:pt x="188531" y="620395"/>
                  </a:lnTo>
                  <a:lnTo>
                    <a:pt x="231673" y="636917"/>
                  </a:lnTo>
                  <a:lnTo>
                    <a:pt x="277456" y="647204"/>
                  </a:lnTo>
                  <a:lnTo>
                    <a:pt x="325361" y="650748"/>
                  </a:lnTo>
                  <a:lnTo>
                    <a:pt x="373532" y="647204"/>
                  </a:lnTo>
                  <a:lnTo>
                    <a:pt x="419481" y="636917"/>
                  </a:lnTo>
                  <a:lnTo>
                    <a:pt x="462699" y="620395"/>
                  </a:lnTo>
                  <a:lnTo>
                    <a:pt x="502704" y="598144"/>
                  </a:lnTo>
                  <a:lnTo>
                    <a:pt x="538988" y="570687"/>
                  </a:lnTo>
                  <a:lnTo>
                    <a:pt x="571068" y="538543"/>
                  </a:lnTo>
                  <a:lnTo>
                    <a:pt x="598424" y="502221"/>
                  </a:lnTo>
                  <a:lnTo>
                    <a:pt x="620560" y="462216"/>
                  </a:lnTo>
                  <a:lnTo>
                    <a:pt x="636993" y="419074"/>
                  </a:lnTo>
                  <a:lnTo>
                    <a:pt x="647217" y="373291"/>
                  </a:lnTo>
                  <a:lnTo>
                    <a:pt x="650748" y="325374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7423" y="2884931"/>
              <a:ext cx="315595" cy="368935"/>
            </a:xfrm>
            <a:custGeom>
              <a:avLst/>
              <a:gdLst/>
              <a:ahLst/>
              <a:cxnLst/>
              <a:rect l="l" t="t" r="r" b="b"/>
              <a:pathLst>
                <a:path w="315594" h="368935">
                  <a:moveTo>
                    <a:pt x="80009" y="48641"/>
                  </a:moveTo>
                  <a:lnTo>
                    <a:pt x="6476" y="48641"/>
                  </a:lnTo>
                  <a:lnTo>
                    <a:pt x="0" y="54101"/>
                  </a:lnTo>
                  <a:lnTo>
                    <a:pt x="0" y="364236"/>
                  </a:lnTo>
                  <a:lnTo>
                    <a:pt x="6476" y="368807"/>
                  </a:lnTo>
                  <a:lnTo>
                    <a:pt x="310006" y="368807"/>
                  </a:lnTo>
                  <a:lnTo>
                    <a:pt x="315468" y="362331"/>
                  </a:lnTo>
                  <a:lnTo>
                    <a:pt x="315468" y="310515"/>
                  </a:lnTo>
                  <a:lnTo>
                    <a:pt x="138937" y="310515"/>
                  </a:lnTo>
                  <a:lnTo>
                    <a:pt x="132460" y="308229"/>
                  </a:lnTo>
                  <a:lnTo>
                    <a:pt x="80898" y="256920"/>
                  </a:lnTo>
                  <a:lnTo>
                    <a:pt x="75755" y="248995"/>
                  </a:lnTo>
                  <a:lnTo>
                    <a:pt x="74040" y="239903"/>
                  </a:lnTo>
                  <a:lnTo>
                    <a:pt x="75755" y="230810"/>
                  </a:lnTo>
                  <a:lnTo>
                    <a:pt x="80898" y="222885"/>
                  </a:lnTo>
                  <a:lnTo>
                    <a:pt x="82803" y="220218"/>
                  </a:lnTo>
                  <a:lnTo>
                    <a:pt x="87375" y="215645"/>
                  </a:lnTo>
                  <a:lnTo>
                    <a:pt x="93853" y="213232"/>
                  </a:lnTo>
                  <a:lnTo>
                    <a:pt x="179875" y="213232"/>
                  </a:lnTo>
                  <a:lnTo>
                    <a:pt x="222631" y="170687"/>
                  </a:lnTo>
                  <a:lnTo>
                    <a:pt x="227456" y="166624"/>
                  </a:lnTo>
                  <a:lnTo>
                    <a:pt x="233552" y="164592"/>
                  </a:lnTo>
                  <a:lnTo>
                    <a:pt x="315468" y="164592"/>
                  </a:lnTo>
                  <a:lnTo>
                    <a:pt x="315468" y="72517"/>
                  </a:lnTo>
                  <a:lnTo>
                    <a:pt x="76326" y="72517"/>
                  </a:lnTo>
                  <a:lnTo>
                    <a:pt x="76326" y="59690"/>
                  </a:lnTo>
                  <a:lnTo>
                    <a:pt x="73532" y="59690"/>
                  </a:lnTo>
                  <a:lnTo>
                    <a:pt x="73532" y="53212"/>
                  </a:lnTo>
                  <a:lnTo>
                    <a:pt x="80009" y="48641"/>
                  </a:lnTo>
                  <a:close/>
                </a:path>
                <a:path w="315594" h="368935">
                  <a:moveTo>
                    <a:pt x="315468" y="164592"/>
                  </a:moveTo>
                  <a:lnTo>
                    <a:pt x="245744" y="164592"/>
                  </a:lnTo>
                  <a:lnTo>
                    <a:pt x="251840" y="166878"/>
                  </a:lnTo>
                  <a:lnTo>
                    <a:pt x="256539" y="171576"/>
                  </a:lnTo>
                  <a:lnTo>
                    <a:pt x="259333" y="173355"/>
                  </a:lnTo>
                  <a:lnTo>
                    <a:pt x="264548" y="181294"/>
                  </a:lnTo>
                  <a:lnTo>
                    <a:pt x="266287" y="190484"/>
                  </a:lnTo>
                  <a:lnTo>
                    <a:pt x="264548" y="199840"/>
                  </a:lnTo>
                  <a:lnTo>
                    <a:pt x="259333" y="208280"/>
                  </a:lnTo>
                  <a:lnTo>
                    <a:pt x="162813" y="303656"/>
                  </a:lnTo>
                  <a:lnTo>
                    <a:pt x="158242" y="308229"/>
                  </a:lnTo>
                  <a:lnTo>
                    <a:pt x="151764" y="310515"/>
                  </a:lnTo>
                  <a:lnTo>
                    <a:pt x="315468" y="310515"/>
                  </a:lnTo>
                  <a:lnTo>
                    <a:pt x="315468" y="164592"/>
                  </a:lnTo>
                  <a:close/>
                </a:path>
                <a:path w="315594" h="368935">
                  <a:moveTo>
                    <a:pt x="179875" y="213232"/>
                  </a:moveTo>
                  <a:lnTo>
                    <a:pt x="106679" y="213232"/>
                  </a:lnTo>
                  <a:lnTo>
                    <a:pt x="113156" y="215645"/>
                  </a:lnTo>
                  <a:lnTo>
                    <a:pt x="145287" y="247650"/>
                  </a:lnTo>
                  <a:lnTo>
                    <a:pt x="179875" y="213232"/>
                  </a:lnTo>
                  <a:close/>
                </a:path>
                <a:path w="315594" h="368935">
                  <a:moveTo>
                    <a:pt x="310006" y="48641"/>
                  </a:moveTo>
                  <a:lnTo>
                    <a:pt x="238251" y="48641"/>
                  </a:lnTo>
                  <a:lnTo>
                    <a:pt x="242824" y="54101"/>
                  </a:lnTo>
                  <a:lnTo>
                    <a:pt x="243712" y="59690"/>
                  </a:lnTo>
                  <a:lnTo>
                    <a:pt x="243712" y="72517"/>
                  </a:lnTo>
                  <a:lnTo>
                    <a:pt x="315468" y="72517"/>
                  </a:lnTo>
                  <a:lnTo>
                    <a:pt x="315468" y="53212"/>
                  </a:lnTo>
                  <a:lnTo>
                    <a:pt x="310006" y="48641"/>
                  </a:lnTo>
                  <a:close/>
                </a:path>
                <a:path w="315594" h="368935">
                  <a:moveTo>
                    <a:pt x="158242" y="24765"/>
                  </a:moveTo>
                  <a:lnTo>
                    <a:pt x="85470" y="24765"/>
                  </a:lnTo>
                  <a:lnTo>
                    <a:pt x="73959" y="26566"/>
                  </a:lnTo>
                  <a:lnTo>
                    <a:pt x="64246" y="31559"/>
                  </a:lnTo>
                  <a:lnTo>
                    <a:pt x="56413" y="39123"/>
                  </a:lnTo>
                  <a:lnTo>
                    <a:pt x="50545" y="48641"/>
                  </a:lnTo>
                  <a:lnTo>
                    <a:pt x="140715" y="48641"/>
                  </a:lnTo>
                  <a:lnTo>
                    <a:pt x="146303" y="43180"/>
                  </a:lnTo>
                  <a:lnTo>
                    <a:pt x="146303" y="30225"/>
                  </a:lnTo>
                  <a:lnTo>
                    <a:pt x="151764" y="25654"/>
                  </a:lnTo>
                  <a:lnTo>
                    <a:pt x="158242" y="24765"/>
                  </a:lnTo>
                  <a:close/>
                </a:path>
                <a:path w="315594" h="368935">
                  <a:moveTo>
                    <a:pt x="229996" y="24765"/>
                  </a:moveTo>
                  <a:lnTo>
                    <a:pt x="164592" y="24765"/>
                  </a:lnTo>
                  <a:lnTo>
                    <a:pt x="169163" y="30225"/>
                  </a:lnTo>
                  <a:lnTo>
                    <a:pt x="170180" y="36703"/>
                  </a:lnTo>
                  <a:lnTo>
                    <a:pt x="170180" y="44068"/>
                  </a:lnTo>
                  <a:lnTo>
                    <a:pt x="176530" y="48641"/>
                  </a:lnTo>
                  <a:lnTo>
                    <a:pt x="264921" y="48641"/>
                  </a:lnTo>
                  <a:lnTo>
                    <a:pt x="259804" y="39123"/>
                  </a:lnTo>
                  <a:lnTo>
                    <a:pt x="251888" y="31559"/>
                  </a:lnTo>
                  <a:lnTo>
                    <a:pt x="241758" y="26566"/>
                  </a:lnTo>
                  <a:lnTo>
                    <a:pt x="229996" y="24765"/>
                  </a:lnTo>
                  <a:close/>
                </a:path>
                <a:path w="315594" h="368935">
                  <a:moveTo>
                    <a:pt x="158242" y="0"/>
                  </a:moveTo>
                  <a:lnTo>
                    <a:pt x="146532" y="1815"/>
                  </a:lnTo>
                  <a:lnTo>
                    <a:pt x="136572" y="6905"/>
                  </a:lnTo>
                  <a:lnTo>
                    <a:pt x="128684" y="14733"/>
                  </a:lnTo>
                  <a:lnTo>
                    <a:pt x="123189" y="24765"/>
                  </a:lnTo>
                  <a:lnTo>
                    <a:pt x="192277" y="24765"/>
                  </a:lnTo>
                  <a:lnTo>
                    <a:pt x="187174" y="15109"/>
                  </a:lnTo>
                  <a:lnTo>
                    <a:pt x="179355" y="7239"/>
                  </a:lnTo>
                  <a:lnTo>
                    <a:pt x="169489" y="1940"/>
                  </a:lnTo>
                  <a:lnTo>
                    <a:pt x="158242" y="0"/>
                  </a:lnTo>
                  <a:close/>
                </a:path>
              </a:pathLst>
            </a:custGeom>
            <a:solidFill>
              <a:srgbClr val="0791C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4973" y="950798"/>
            <a:ext cx="21139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CONFUSION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MATRIX</a:t>
            </a:r>
            <a:r>
              <a:rPr sz="1400" spc="-10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predicted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spc="-20" dirty="0">
                <a:latin typeface="Arial"/>
                <a:cs typeface="Arial"/>
              </a:rPr>
              <a:t>data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4897" y="933069"/>
            <a:ext cx="242951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CLASSIFICATION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REPORT: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provides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comparison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metric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evaluated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among </a:t>
            </a:r>
            <a:r>
              <a:rPr sz="1400" dirty="0">
                <a:latin typeface="Arial"/>
                <a:cs typeface="Arial"/>
              </a:rPr>
              <a:t>different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emotions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data.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64261"/>
            <a:ext cx="681205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Perpetua"/>
                <a:cs typeface="Perpetua"/>
              </a:rPr>
              <a:t>ACCURACY</a:t>
            </a:r>
            <a:r>
              <a:rPr sz="2500" b="1" spc="-7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&amp;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LOSS</a:t>
            </a:r>
            <a:r>
              <a:rPr sz="2500" b="1" spc="-4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AT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EACH</a:t>
            </a:r>
            <a:r>
              <a:rPr sz="2500" b="1" spc="-65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EPOCH</a:t>
            </a:r>
            <a:r>
              <a:rPr sz="2500" b="1" spc="-70" dirty="0">
                <a:latin typeface="Perpetua"/>
                <a:cs typeface="Perpetua"/>
              </a:rPr>
              <a:t> </a:t>
            </a:r>
            <a:r>
              <a:rPr sz="2500" b="1" dirty="0">
                <a:latin typeface="Perpetua"/>
                <a:cs typeface="Perpetua"/>
              </a:rPr>
              <a:t>FOR</a:t>
            </a:r>
            <a:r>
              <a:rPr sz="2500" b="1" spc="-60" dirty="0">
                <a:latin typeface="Perpetua"/>
                <a:cs typeface="Perpetua"/>
              </a:rPr>
              <a:t> </a:t>
            </a:r>
            <a:r>
              <a:rPr lang="en-US" sz="2500" b="1" spc="-25" dirty="0">
                <a:latin typeface="Perpetua"/>
                <a:cs typeface="Perpetua"/>
              </a:rPr>
              <a:t>LSTM</a:t>
            </a:r>
            <a:endParaRPr sz="2500" dirty="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003486"/>
            <a:ext cx="7508240" cy="3551554"/>
          </a:xfrm>
          <a:custGeom>
            <a:avLst/>
            <a:gdLst/>
            <a:ahLst/>
            <a:cxnLst/>
            <a:rect l="l" t="t" r="r" b="b"/>
            <a:pathLst>
              <a:path w="7508240" h="3551554">
                <a:moveTo>
                  <a:pt x="3720985" y="0"/>
                </a:moveTo>
                <a:lnTo>
                  <a:pt x="3720985" y="3551059"/>
                </a:lnTo>
              </a:path>
              <a:path w="7508240" h="3551554">
                <a:moveTo>
                  <a:pt x="0" y="1345946"/>
                </a:moveTo>
                <a:lnTo>
                  <a:pt x="7507617" y="13459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4800" y="1366773"/>
            <a:ext cx="32680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LSTM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VALIDATION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9784" y="1366773"/>
            <a:ext cx="352355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LSTM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VALIDATION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LOSS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084210-0DED-42D5-52B2-1BA648D1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86" y="2328818"/>
            <a:ext cx="2979179" cy="2253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412F79-CF5A-E0DC-4E23-1D9AE4AE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32756"/>
            <a:ext cx="3081338" cy="23646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123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675" y="1149476"/>
            <a:ext cx="6510020" cy="2814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1115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When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 same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information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conveyed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variety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emotions,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detecting </a:t>
            </a:r>
            <a:r>
              <a:rPr sz="1400" dirty="0">
                <a:latin typeface="Calibri"/>
                <a:cs typeface="Calibri"/>
              </a:rPr>
              <a:t>emotion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rather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speech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useful.</a:t>
            </a:r>
            <a:endParaRPr sz="1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Tone,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rhythm,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pitch,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frequency,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loudness,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sound,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etc.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major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factors</a:t>
            </a:r>
            <a:endParaRPr sz="14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that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determine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auditory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feature.</a:t>
            </a:r>
            <a:endParaRPr sz="14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simulation,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variety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manipulation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techniques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employed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improve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audio's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clarity,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volume,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characteristics like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shifting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stretching.</a:t>
            </a:r>
            <a:endParaRPr sz="1400" dirty="0">
              <a:latin typeface="Calibri"/>
              <a:cs typeface="Calibri"/>
            </a:endParaRPr>
          </a:p>
          <a:p>
            <a:pPr marL="299085" marR="3879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Version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 version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two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parameter-</a:t>
            </a:r>
            <a:r>
              <a:rPr sz="1400" dirty="0">
                <a:latin typeface="Calibri"/>
                <a:cs typeface="Calibri"/>
              </a:rPr>
              <a:t>tuned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machine </a:t>
            </a:r>
            <a:r>
              <a:rPr sz="1400" dirty="0">
                <a:latin typeface="Calibri"/>
                <a:cs typeface="Calibri"/>
              </a:rPr>
              <a:t>learning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employed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study. 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certain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instances, base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models </a:t>
            </a:r>
            <a:r>
              <a:rPr sz="1400" dirty="0">
                <a:latin typeface="Calibri"/>
                <a:cs typeface="Calibri"/>
              </a:rPr>
              <a:t>performed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better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tuned models,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although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tuned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firm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hold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neural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models.</a:t>
            </a:r>
            <a:endParaRPr sz="1400" dirty="0">
              <a:latin typeface="Calibri"/>
              <a:cs typeface="Calibri"/>
            </a:endParaRPr>
          </a:p>
          <a:p>
            <a:pPr marL="299085" marR="10096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real-world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scenarios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forecasts,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accuracy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scores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better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80%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10" dirty="0">
                <a:latin typeface="Calibri"/>
                <a:cs typeface="Calibri"/>
              </a:rPr>
              <a:t> advised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performance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analysis.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35640"/>
            <a:ext cx="4017645" cy="1108075"/>
          </a:xfrm>
          <a:custGeom>
            <a:avLst/>
            <a:gdLst/>
            <a:ahLst/>
            <a:cxnLst/>
            <a:rect l="l" t="t" r="r" b="b"/>
            <a:pathLst>
              <a:path w="4017645" h="1108075">
                <a:moveTo>
                  <a:pt x="332600" y="0"/>
                </a:moveTo>
                <a:lnTo>
                  <a:pt x="283496" y="1292"/>
                </a:lnTo>
                <a:lnTo>
                  <a:pt x="234627" y="5139"/>
                </a:lnTo>
                <a:lnTo>
                  <a:pt x="186268" y="11493"/>
                </a:lnTo>
                <a:lnTo>
                  <a:pt x="138691" y="20307"/>
                </a:lnTo>
                <a:lnTo>
                  <a:pt x="92172" y="31533"/>
                </a:lnTo>
                <a:lnTo>
                  <a:pt x="46983" y="45125"/>
                </a:lnTo>
                <a:lnTo>
                  <a:pt x="3400" y="61035"/>
                </a:lnTo>
                <a:lnTo>
                  <a:pt x="0" y="62517"/>
                </a:lnTo>
                <a:lnTo>
                  <a:pt x="0" y="1107857"/>
                </a:lnTo>
                <a:lnTo>
                  <a:pt x="4017476" y="1107857"/>
                </a:lnTo>
                <a:lnTo>
                  <a:pt x="3996024" y="1066489"/>
                </a:lnTo>
                <a:lnTo>
                  <a:pt x="3972787" y="1025800"/>
                </a:lnTo>
                <a:lnTo>
                  <a:pt x="3947933" y="986046"/>
                </a:lnTo>
                <a:lnTo>
                  <a:pt x="3921517" y="947268"/>
                </a:lnTo>
                <a:lnTo>
                  <a:pt x="3893596" y="909507"/>
                </a:lnTo>
                <a:lnTo>
                  <a:pt x="3864224" y="872805"/>
                </a:lnTo>
                <a:lnTo>
                  <a:pt x="3833458" y="837202"/>
                </a:lnTo>
                <a:lnTo>
                  <a:pt x="3801353" y="802739"/>
                </a:lnTo>
                <a:lnTo>
                  <a:pt x="3767966" y="769458"/>
                </a:lnTo>
                <a:lnTo>
                  <a:pt x="3733352" y="737400"/>
                </a:lnTo>
                <a:lnTo>
                  <a:pt x="3697567" y="706606"/>
                </a:lnTo>
                <a:lnTo>
                  <a:pt x="1660906" y="693204"/>
                </a:lnTo>
                <a:lnTo>
                  <a:pt x="1602738" y="691428"/>
                </a:lnTo>
                <a:lnTo>
                  <a:pt x="1547989" y="686244"/>
                </a:lnTo>
                <a:lnTo>
                  <a:pt x="1496450" y="677865"/>
                </a:lnTo>
                <a:lnTo>
                  <a:pt x="1447910" y="666505"/>
                </a:lnTo>
                <a:lnTo>
                  <a:pt x="1402161" y="652377"/>
                </a:lnTo>
                <a:lnTo>
                  <a:pt x="1358993" y="635697"/>
                </a:lnTo>
                <a:lnTo>
                  <a:pt x="1318196" y="616676"/>
                </a:lnTo>
                <a:lnTo>
                  <a:pt x="1279559" y="595530"/>
                </a:lnTo>
                <a:lnTo>
                  <a:pt x="1242875" y="572472"/>
                </a:lnTo>
                <a:lnTo>
                  <a:pt x="1207932" y="547715"/>
                </a:lnTo>
                <a:lnTo>
                  <a:pt x="1174522" y="521474"/>
                </a:lnTo>
                <a:lnTo>
                  <a:pt x="1142435" y="493963"/>
                </a:lnTo>
                <a:lnTo>
                  <a:pt x="1111461" y="465394"/>
                </a:lnTo>
                <a:lnTo>
                  <a:pt x="1081390" y="435983"/>
                </a:lnTo>
                <a:lnTo>
                  <a:pt x="1052013" y="405942"/>
                </a:lnTo>
                <a:lnTo>
                  <a:pt x="1023119" y="375486"/>
                </a:lnTo>
                <a:lnTo>
                  <a:pt x="965947" y="314182"/>
                </a:lnTo>
                <a:lnTo>
                  <a:pt x="937248" y="283762"/>
                </a:lnTo>
                <a:lnTo>
                  <a:pt x="908195" y="253782"/>
                </a:lnTo>
                <a:lnTo>
                  <a:pt x="878578" y="224456"/>
                </a:lnTo>
                <a:lnTo>
                  <a:pt x="848187" y="195997"/>
                </a:lnTo>
                <a:lnTo>
                  <a:pt x="816813" y="168619"/>
                </a:lnTo>
                <a:lnTo>
                  <a:pt x="784245" y="142536"/>
                </a:lnTo>
                <a:lnTo>
                  <a:pt x="750275" y="117962"/>
                </a:lnTo>
                <a:lnTo>
                  <a:pt x="714692" y="95110"/>
                </a:lnTo>
                <a:lnTo>
                  <a:pt x="672504" y="72369"/>
                </a:lnTo>
                <a:lnTo>
                  <a:pt x="628099" y="52838"/>
                </a:lnTo>
                <a:lnTo>
                  <a:pt x="581791" y="36464"/>
                </a:lnTo>
                <a:lnTo>
                  <a:pt x="533890" y="23190"/>
                </a:lnTo>
                <a:lnTo>
                  <a:pt x="484709" y="12961"/>
                </a:lnTo>
                <a:lnTo>
                  <a:pt x="434559" y="5724"/>
                </a:lnTo>
                <a:lnTo>
                  <a:pt x="383752" y="1421"/>
                </a:lnTo>
                <a:lnTo>
                  <a:pt x="332600" y="0"/>
                </a:lnTo>
                <a:close/>
              </a:path>
              <a:path w="4017645" h="1108075">
                <a:moveTo>
                  <a:pt x="2916809" y="415290"/>
                </a:moveTo>
                <a:lnTo>
                  <a:pt x="2865120" y="416504"/>
                </a:lnTo>
                <a:lnTo>
                  <a:pt x="2813431" y="420243"/>
                </a:lnTo>
                <a:lnTo>
                  <a:pt x="2765248" y="426195"/>
                </a:lnTo>
                <a:lnTo>
                  <a:pt x="2717402" y="433871"/>
                </a:lnTo>
                <a:lnTo>
                  <a:pt x="2669853" y="443103"/>
                </a:lnTo>
                <a:lnTo>
                  <a:pt x="2622561" y="453729"/>
                </a:lnTo>
                <a:lnTo>
                  <a:pt x="2575489" y="465581"/>
                </a:lnTo>
                <a:lnTo>
                  <a:pt x="2528596" y="478496"/>
                </a:lnTo>
                <a:lnTo>
                  <a:pt x="2481843" y="492308"/>
                </a:lnTo>
                <a:lnTo>
                  <a:pt x="2435193" y="506852"/>
                </a:lnTo>
                <a:lnTo>
                  <a:pt x="2388605" y="521962"/>
                </a:lnTo>
                <a:lnTo>
                  <a:pt x="2155234" y="600241"/>
                </a:lnTo>
                <a:lnTo>
                  <a:pt x="2108200" y="615286"/>
                </a:lnTo>
                <a:lnTo>
                  <a:pt x="2060956" y="629742"/>
                </a:lnTo>
                <a:lnTo>
                  <a:pt x="2003412" y="645234"/>
                </a:lnTo>
                <a:lnTo>
                  <a:pt x="1948174" y="658415"/>
                </a:lnTo>
                <a:lnTo>
                  <a:pt x="1895165" y="669361"/>
                </a:lnTo>
                <a:lnTo>
                  <a:pt x="1844309" y="678146"/>
                </a:lnTo>
                <a:lnTo>
                  <a:pt x="1795532" y="684847"/>
                </a:lnTo>
                <a:lnTo>
                  <a:pt x="1748756" y="689540"/>
                </a:lnTo>
                <a:lnTo>
                  <a:pt x="1703906" y="692300"/>
                </a:lnTo>
                <a:lnTo>
                  <a:pt x="1660906" y="693204"/>
                </a:lnTo>
                <a:lnTo>
                  <a:pt x="3680797" y="693204"/>
                </a:lnTo>
                <a:lnTo>
                  <a:pt x="3622707" y="648973"/>
                </a:lnTo>
                <a:lnTo>
                  <a:pt x="3583744" y="622217"/>
                </a:lnTo>
                <a:lnTo>
                  <a:pt x="3543833" y="596889"/>
                </a:lnTo>
                <a:lnTo>
                  <a:pt x="3503030" y="573031"/>
                </a:lnTo>
                <a:lnTo>
                  <a:pt x="3461390" y="550683"/>
                </a:lnTo>
                <a:lnTo>
                  <a:pt x="3418971" y="529887"/>
                </a:lnTo>
                <a:lnTo>
                  <a:pt x="3375826" y="510683"/>
                </a:lnTo>
                <a:lnTo>
                  <a:pt x="3332013" y="493113"/>
                </a:lnTo>
                <a:lnTo>
                  <a:pt x="3287587" y="477218"/>
                </a:lnTo>
                <a:lnTo>
                  <a:pt x="3242604" y="463039"/>
                </a:lnTo>
                <a:lnTo>
                  <a:pt x="3197120" y="450618"/>
                </a:lnTo>
                <a:lnTo>
                  <a:pt x="3151189" y="439994"/>
                </a:lnTo>
                <a:lnTo>
                  <a:pt x="3104870" y="431210"/>
                </a:lnTo>
                <a:lnTo>
                  <a:pt x="3058216" y="424307"/>
                </a:lnTo>
                <a:lnTo>
                  <a:pt x="3011284" y="419324"/>
                </a:lnTo>
                <a:lnTo>
                  <a:pt x="2964129" y="416305"/>
                </a:lnTo>
                <a:lnTo>
                  <a:pt x="2916809" y="41529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840990" cy="549910"/>
          </a:xfrm>
          <a:custGeom>
            <a:avLst/>
            <a:gdLst/>
            <a:ahLst/>
            <a:cxnLst/>
            <a:rect l="l" t="t" r="r" b="b"/>
            <a:pathLst>
              <a:path w="2840990" h="549910">
                <a:moveTo>
                  <a:pt x="0" y="538785"/>
                </a:moveTo>
                <a:lnTo>
                  <a:pt x="17607" y="541820"/>
                </a:lnTo>
                <a:lnTo>
                  <a:pt x="58448" y="546370"/>
                </a:lnTo>
                <a:lnTo>
                  <a:pt x="101334" y="548893"/>
                </a:lnTo>
                <a:lnTo>
                  <a:pt x="145903" y="549435"/>
                </a:lnTo>
                <a:lnTo>
                  <a:pt x="191795" y="548041"/>
                </a:lnTo>
                <a:lnTo>
                  <a:pt x="238647" y="544759"/>
                </a:lnTo>
                <a:lnTo>
                  <a:pt x="286097" y="539632"/>
                </a:lnTo>
                <a:lnTo>
                  <a:pt x="333783" y="532709"/>
                </a:lnTo>
                <a:lnTo>
                  <a:pt x="381345" y="524035"/>
                </a:lnTo>
                <a:lnTo>
                  <a:pt x="428419" y="513656"/>
                </a:lnTo>
                <a:lnTo>
                  <a:pt x="474646" y="501617"/>
                </a:lnTo>
                <a:lnTo>
                  <a:pt x="519662" y="487966"/>
                </a:lnTo>
                <a:lnTo>
                  <a:pt x="563105" y="472748"/>
                </a:lnTo>
                <a:lnTo>
                  <a:pt x="604615" y="456009"/>
                </a:lnTo>
                <a:lnTo>
                  <a:pt x="643830" y="437796"/>
                </a:lnTo>
                <a:lnTo>
                  <a:pt x="680387" y="418154"/>
                </a:lnTo>
                <a:lnTo>
                  <a:pt x="713925" y="397129"/>
                </a:lnTo>
                <a:lnTo>
                  <a:pt x="770498" y="351116"/>
                </a:lnTo>
                <a:lnTo>
                  <a:pt x="810654" y="300125"/>
                </a:lnTo>
                <a:lnTo>
                  <a:pt x="831499" y="244525"/>
                </a:lnTo>
                <a:lnTo>
                  <a:pt x="833776" y="215111"/>
                </a:lnTo>
                <a:lnTo>
                  <a:pt x="830140" y="184684"/>
                </a:lnTo>
                <a:lnTo>
                  <a:pt x="800014" y="114325"/>
                </a:lnTo>
                <a:lnTo>
                  <a:pt x="773561" y="77922"/>
                </a:lnTo>
                <a:lnTo>
                  <a:pt x="741582" y="44409"/>
                </a:lnTo>
                <a:lnTo>
                  <a:pt x="704786" y="14120"/>
                </a:lnTo>
                <a:lnTo>
                  <a:pt x="683185" y="0"/>
                </a:lnTo>
              </a:path>
              <a:path w="2840990" h="549910">
                <a:moveTo>
                  <a:pt x="239823" y="0"/>
                </a:moveTo>
                <a:lnTo>
                  <a:pt x="249215" y="52287"/>
                </a:lnTo>
                <a:lnTo>
                  <a:pt x="275176" y="95681"/>
                </a:lnTo>
                <a:lnTo>
                  <a:pt x="317613" y="142049"/>
                </a:lnTo>
                <a:lnTo>
                  <a:pt x="377048" y="190130"/>
                </a:lnTo>
                <a:lnTo>
                  <a:pt x="413302" y="214419"/>
                </a:lnTo>
                <a:lnTo>
                  <a:pt x="454000" y="238664"/>
                </a:lnTo>
                <a:lnTo>
                  <a:pt x="499208" y="262707"/>
                </a:lnTo>
                <a:lnTo>
                  <a:pt x="548990" y="286390"/>
                </a:lnTo>
                <a:lnTo>
                  <a:pt x="603412" y="309557"/>
                </a:lnTo>
                <a:lnTo>
                  <a:pt x="662538" y="332049"/>
                </a:lnTo>
                <a:lnTo>
                  <a:pt x="726433" y="353709"/>
                </a:lnTo>
                <a:lnTo>
                  <a:pt x="795163" y="374380"/>
                </a:lnTo>
                <a:lnTo>
                  <a:pt x="868793" y="393903"/>
                </a:lnTo>
                <a:lnTo>
                  <a:pt x="947387" y="412122"/>
                </a:lnTo>
                <a:lnTo>
                  <a:pt x="1031011" y="428878"/>
                </a:lnTo>
                <a:lnTo>
                  <a:pt x="1107966" y="442347"/>
                </a:lnTo>
                <a:lnTo>
                  <a:pt x="1183551" y="454212"/>
                </a:lnTo>
                <a:lnTo>
                  <a:pt x="1257745" y="464514"/>
                </a:lnTo>
                <a:lnTo>
                  <a:pt x="1330526" y="473289"/>
                </a:lnTo>
                <a:lnTo>
                  <a:pt x="1401872" y="480578"/>
                </a:lnTo>
                <a:lnTo>
                  <a:pt x="1471763" y="486420"/>
                </a:lnTo>
                <a:lnTo>
                  <a:pt x="1540178" y="490852"/>
                </a:lnTo>
                <a:lnTo>
                  <a:pt x="1607095" y="493914"/>
                </a:lnTo>
                <a:lnTo>
                  <a:pt x="1672493" y="495644"/>
                </a:lnTo>
                <a:lnTo>
                  <a:pt x="1736351" y="496082"/>
                </a:lnTo>
                <a:lnTo>
                  <a:pt x="1798648" y="495265"/>
                </a:lnTo>
                <a:lnTo>
                  <a:pt x="1859362" y="493234"/>
                </a:lnTo>
                <a:lnTo>
                  <a:pt x="1918472" y="490026"/>
                </a:lnTo>
                <a:lnTo>
                  <a:pt x="1975957" y="485681"/>
                </a:lnTo>
                <a:lnTo>
                  <a:pt x="2031796" y="480237"/>
                </a:lnTo>
                <a:lnTo>
                  <a:pt x="2085967" y="473733"/>
                </a:lnTo>
                <a:lnTo>
                  <a:pt x="2138449" y="466209"/>
                </a:lnTo>
                <a:lnTo>
                  <a:pt x="2189222" y="457701"/>
                </a:lnTo>
                <a:lnTo>
                  <a:pt x="2238263" y="448250"/>
                </a:lnTo>
                <a:lnTo>
                  <a:pt x="2285552" y="437895"/>
                </a:lnTo>
                <a:lnTo>
                  <a:pt x="2331068" y="426673"/>
                </a:lnTo>
                <a:lnTo>
                  <a:pt x="2374789" y="414625"/>
                </a:lnTo>
                <a:lnTo>
                  <a:pt x="2416693" y="401788"/>
                </a:lnTo>
                <a:lnTo>
                  <a:pt x="2456760" y="388201"/>
                </a:lnTo>
                <a:lnTo>
                  <a:pt x="2494969" y="373904"/>
                </a:lnTo>
                <a:lnTo>
                  <a:pt x="2531298" y="358935"/>
                </a:lnTo>
                <a:lnTo>
                  <a:pt x="2598233" y="327136"/>
                </a:lnTo>
                <a:lnTo>
                  <a:pt x="2657394" y="293114"/>
                </a:lnTo>
                <a:lnTo>
                  <a:pt x="2708611" y="257181"/>
                </a:lnTo>
                <a:lnTo>
                  <a:pt x="2751716" y="219646"/>
                </a:lnTo>
                <a:lnTo>
                  <a:pt x="2786537" y="180820"/>
                </a:lnTo>
                <a:lnTo>
                  <a:pt x="2812907" y="141013"/>
                </a:lnTo>
                <a:lnTo>
                  <a:pt x="2830653" y="100536"/>
                </a:lnTo>
                <a:lnTo>
                  <a:pt x="2839608" y="59699"/>
                </a:lnTo>
                <a:lnTo>
                  <a:pt x="2840736" y="39242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4035640"/>
            <a:ext cx="6177915" cy="1113155"/>
            <a:chOff x="0" y="4035640"/>
            <a:chExt cx="6177915" cy="1113155"/>
          </a:xfrm>
        </p:grpSpPr>
        <p:sp>
          <p:nvSpPr>
            <p:cNvPr id="5" name="object 5"/>
            <p:cNvSpPr/>
            <p:nvPr/>
          </p:nvSpPr>
          <p:spPr>
            <a:xfrm>
              <a:off x="3925823" y="4110088"/>
              <a:ext cx="2247265" cy="1033780"/>
            </a:xfrm>
            <a:custGeom>
              <a:avLst/>
              <a:gdLst/>
              <a:ahLst/>
              <a:cxnLst/>
              <a:rect l="l" t="t" r="r" b="b"/>
              <a:pathLst>
                <a:path w="2247265" h="1033779">
                  <a:moveTo>
                    <a:pt x="0" y="106400"/>
                  </a:moveTo>
                  <a:lnTo>
                    <a:pt x="4952" y="104419"/>
                  </a:lnTo>
                  <a:lnTo>
                    <a:pt x="6603" y="102031"/>
                  </a:lnTo>
                  <a:lnTo>
                    <a:pt x="8509" y="101650"/>
                  </a:lnTo>
                  <a:lnTo>
                    <a:pt x="43747" y="96091"/>
                  </a:lnTo>
                  <a:lnTo>
                    <a:pt x="79152" y="90314"/>
                  </a:lnTo>
                  <a:lnTo>
                    <a:pt x="114700" y="85296"/>
                  </a:lnTo>
                  <a:lnTo>
                    <a:pt x="150367" y="82016"/>
                  </a:lnTo>
                  <a:lnTo>
                    <a:pt x="203162" y="80344"/>
                  </a:lnTo>
                  <a:lnTo>
                    <a:pt x="255883" y="81791"/>
                  </a:lnTo>
                  <a:lnTo>
                    <a:pt x="308458" y="86729"/>
                  </a:lnTo>
                  <a:lnTo>
                    <a:pt x="360814" y="95528"/>
                  </a:lnTo>
                  <a:lnTo>
                    <a:pt x="412876" y="108559"/>
                  </a:lnTo>
                  <a:lnTo>
                    <a:pt x="466798" y="126146"/>
                  </a:lnTo>
                  <a:lnTo>
                    <a:pt x="519826" y="145176"/>
                  </a:lnTo>
                  <a:lnTo>
                    <a:pt x="571736" y="166573"/>
                  </a:lnTo>
                  <a:lnTo>
                    <a:pt x="622300" y="191261"/>
                  </a:lnTo>
                  <a:lnTo>
                    <a:pt x="667747" y="217318"/>
                  </a:lnTo>
                  <a:lnTo>
                    <a:pt x="711714" y="245155"/>
                  </a:lnTo>
                  <a:lnTo>
                    <a:pt x="754394" y="274738"/>
                  </a:lnTo>
                  <a:lnTo>
                    <a:pt x="795983" y="306032"/>
                  </a:lnTo>
                  <a:lnTo>
                    <a:pt x="836676" y="339001"/>
                  </a:lnTo>
                  <a:lnTo>
                    <a:pt x="842533" y="343954"/>
                  </a:lnTo>
                  <a:lnTo>
                    <a:pt x="848677" y="348367"/>
                  </a:lnTo>
                  <a:lnTo>
                    <a:pt x="898947" y="369876"/>
                  </a:lnTo>
                  <a:lnTo>
                    <a:pt x="936704" y="382296"/>
                  </a:lnTo>
                  <a:lnTo>
                    <a:pt x="974961" y="392262"/>
                  </a:lnTo>
                  <a:lnTo>
                    <a:pt x="1013587" y="399592"/>
                  </a:lnTo>
                  <a:lnTo>
                    <a:pt x="1062523" y="407877"/>
                  </a:lnTo>
                  <a:lnTo>
                    <a:pt x="1110948" y="418017"/>
                  </a:lnTo>
                  <a:lnTo>
                    <a:pt x="1159015" y="429400"/>
                  </a:lnTo>
                  <a:lnTo>
                    <a:pt x="1206880" y="441413"/>
                  </a:lnTo>
                  <a:lnTo>
                    <a:pt x="1265808" y="456903"/>
                  </a:lnTo>
                  <a:lnTo>
                    <a:pt x="1295177" y="464665"/>
                  </a:lnTo>
                  <a:lnTo>
                    <a:pt x="1324737" y="472401"/>
                  </a:lnTo>
                  <a:lnTo>
                    <a:pt x="1360201" y="481194"/>
                  </a:lnTo>
                  <a:lnTo>
                    <a:pt x="1395571" y="489705"/>
                  </a:lnTo>
                  <a:lnTo>
                    <a:pt x="1430893" y="498026"/>
                  </a:lnTo>
                  <a:lnTo>
                    <a:pt x="1466214" y="506247"/>
                  </a:lnTo>
                  <a:lnTo>
                    <a:pt x="1477154" y="509054"/>
                  </a:lnTo>
                  <a:lnTo>
                    <a:pt x="1488297" y="512008"/>
                  </a:lnTo>
                  <a:lnTo>
                    <a:pt x="1499415" y="514964"/>
                  </a:lnTo>
                  <a:lnTo>
                    <a:pt x="1510284" y="517778"/>
                  </a:lnTo>
                  <a:lnTo>
                    <a:pt x="1511173" y="516559"/>
                  </a:lnTo>
                  <a:lnTo>
                    <a:pt x="1511808" y="514337"/>
                  </a:lnTo>
                  <a:lnTo>
                    <a:pt x="1512570" y="513143"/>
                  </a:lnTo>
                  <a:lnTo>
                    <a:pt x="1507616" y="508863"/>
                  </a:lnTo>
                  <a:lnTo>
                    <a:pt x="1503426" y="503389"/>
                  </a:lnTo>
                  <a:lnTo>
                    <a:pt x="1498346" y="499097"/>
                  </a:lnTo>
                  <a:lnTo>
                    <a:pt x="1459589" y="468581"/>
                  </a:lnTo>
                  <a:lnTo>
                    <a:pt x="1418693" y="441584"/>
                  </a:lnTo>
                  <a:lnTo>
                    <a:pt x="1376017" y="417636"/>
                  </a:lnTo>
                  <a:lnTo>
                    <a:pt x="1331921" y="396268"/>
                  </a:lnTo>
                  <a:lnTo>
                    <a:pt x="1286764" y="377012"/>
                  </a:lnTo>
                  <a:lnTo>
                    <a:pt x="1240800" y="358426"/>
                  </a:lnTo>
                  <a:lnTo>
                    <a:pt x="1194531" y="340301"/>
                  </a:lnTo>
                  <a:lnTo>
                    <a:pt x="1148232" y="322233"/>
                  </a:lnTo>
                  <a:lnTo>
                    <a:pt x="1102177" y="303815"/>
                  </a:lnTo>
                  <a:lnTo>
                    <a:pt x="1056639" y="284645"/>
                  </a:lnTo>
                  <a:lnTo>
                    <a:pt x="991107" y="250894"/>
                  </a:lnTo>
                  <a:lnTo>
                    <a:pt x="927862" y="212801"/>
                  </a:lnTo>
                  <a:lnTo>
                    <a:pt x="872188" y="173909"/>
                  </a:lnTo>
                  <a:lnTo>
                    <a:pt x="818514" y="133083"/>
                  </a:lnTo>
                  <a:lnTo>
                    <a:pt x="786306" y="107362"/>
                  </a:lnTo>
                  <a:lnTo>
                    <a:pt x="755634" y="80370"/>
                  </a:lnTo>
                  <a:lnTo>
                    <a:pt x="726271" y="51957"/>
                  </a:lnTo>
                  <a:lnTo>
                    <a:pt x="697991" y="21970"/>
                  </a:lnTo>
                  <a:lnTo>
                    <a:pt x="686026" y="6408"/>
                  </a:lnTo>
                  <a:lnTo>
                    <a:pt x="681227" y="0"/>
                  </a:lnTo>
                  <a:lnTo>
                    <a:pt x="709302" y="11705"/>
                  </a:lnTo>
                  <a:lnTo>
                    <a:pt x="736091" y="22955"/>
                  </a:lnTo>
                  <a:lnTo>
                    <a:pt x="762309" y="33329"/>
                  </a:lnTo>
                  <a:lnTo>
                    <a:pt x="813488" y="50938"/>
                  </a:lnTo>
                  <a:lnTo>
                    <a:pt x="864840" y="64918"/>
                  </a:lnTo>
                  <a:lnTo>
                    <a:pt x="891159" y="69037"/>
                  </a:lnTo>
                  <a:lnTo>
                    <a:pt x="927252" y="74853"/>
                  </a:lnTo>
                  <a:lnTo>
                    <a:pt x="998583" y="90559"/>
                  </a:lnTo>
                  <a:lnTo>
                    <a:pt x="1069758" y="109332"/>
                  </a:lnTo>
                  <a:lnTo>
                    <a:pt x="1138350" y="135149"/>
                  </a:lnTo>
                  <a:lnTo>
                    <a:pt x="1171575" y="150812"/>
                  </a:lnTo>
                  <a:lnTo>
                    <a:pt x="1203497" y="165735"/>
                  </a:lnTo>
                  <a:lnTo>
                    <a:pt x="1265533" y="198309"/>
                  </a:lnTo>
                  <a:lnTo>
                    <a:pt x="1316271" y="236560"/>
                  </a:lnTo>
                  <a:lnTo>
                    <a:pt x="1358713" y="273614"/>
                  </a:lnTo>
                  <a:lnTo>
                    <a:pt x="1408451" y="318914"/>
                  </a:lnTo>
                  <a:lnTo>
                    <a:pt x="1435242" y="347000"/>
                  </a:lnTo>
                  <a:lnTo>
                    <a:pt x="1460343" y="376579"/>
                  </a:lnTo>
                  <a:lnTo>
                    <a:pt x="1484122" y="407581"/>
                  </a:lnTo>
                  <a:lnTo>
                    <a:pt x="1498028" y="426121"/>
                  </a:lnTo>
                  <a:lnTo>
                    <a:pt x="1512220" y="444511"/>
                  </a:lnTo>
                  <a:lnTo>
                    <a:pt x="1526555" y="462679"/>
                  </a:lnTo>
                  <a:lnTo>
                    <a:pt x="1540890" y="480555"/>
                  </a:lnTo>
                  <a:lnTo>
                    <a:pt x="1549592" y="492080"/>
                  </a:lnTo>
                  <a:lnTo>
                    <a:pt x="1576577" y="525056"/>
                  </a:lnTo>
                  <a:lnTo>
                    <a:pt x="1638821" y="553301"/>
                  </a:lnTo>
                  <a:lnTo>
                    <a:pt x="1678892" y="568305"/>
                  </a:lnTo>
                  <a:lnTo>
                    <a:pt x="1717653" y="585720"/>
                  </a:lnTo>
                  <a:lnTo>
                    <a:pt x="1755139" y="605243"/>
                  </a:lnTo>
                  <a:lnTo>
                    <a:pt x="1814544" y="640173"/>
                  </a:lnTo>
                  <a:lnTo>
                    <a:pt x="1868424" y="683209"/>
                  </a:lnTo>
                  <a:lnTo>
                    <a:pt x="1875924" y="690229"/>
                  </a:lnTo>
                  <a:lnTo>
                    <a:pt x="1884330" y="696791"/>
                  </a:lnTo>
                  <a:lnTo>
                    <a:pt x="1893069" y="703097"/>
                  </a:lnTo>
                  <a:lnTo>
                    <a:pt x="1901571" y="709345"/>
                  </a:lnTo>
                  <a:lnTo>
                    <a:pt x="1899920" y="700265"/>
                  </a:lnTo>
                  <a:lnTo>
                    <a:pt x="1864350" y="655291"/>
                  </a:lnTo>
                  <a:lnTo>
                    <a:pt x="1834594" y="625109"/>
                  </a:lnTo>
                  <a:lnTo>
                    <a:pt x="1802576" y="597514"/>
                  </a:lnTo>
                  <a:lnTo>
                    <a:pt x="1768855" y="572312"/>
                  </a:lnTo>
                  <a:lnTo>
                    <a:pt x="1724343" y="538563"/>
                  </a:lnTo>
                  <a:lnTo>
                    <a:pt x="1683475" y="501461"/>
                  </a:lnTo>
                  <a:lnTo>
                    <a:pt x="1646271" y="461104"/>
                  </a:lnTo>
                  <a:lnTo>
                    <a:pt x="1612749" y="417586"/>
                  </a:lnTo>
                  <a:lnTo>
                    <a:pt x="1582927" y="371005"/>
                  </a:lnTo>
                  <a:lnTo>
                    <a:pt x="1553940" y="311230"/>
                  </a:lnTo>
                  <a:lnTo>
                    <a:pt x="1534287" y="247294"/>
                  </a:lnTo>
                  <a:lnTo>
                    <a:pt x="1529040" y="227717"/>
                  </a:lnTo>
                  <a:lnTo>
                    <a:pt x="1522412" y="208202"/>
                  </a:lnTo>
                  <a:lnTo>
                    <a:pt x="1505965" y="169976"/>
                  </a:lnTo>
                  <a:lnTo>
                    <a:pt x="1478470" y="117881"/>
                  </a:lnTo>
                  <a:lnTo>
                    <a:pt x="1463639" y="91745"/>
                  </a:lnTo>
                  <a:lnTo>
                    <a:pt x="1448308" y="64719"/>
                  </a:lnTo>
                  <a:lnTo>
                    <a:pt x="1454150" y="67817"/>
                  </a:lnTo>
                  <a:lnTo>
                    <a:pt x="1458340" y="68046"/>
                  </a:lnTo>
                  <a:lnTo>
                    <a:pt x="1462024" y="70497"/>
                  </a:lnTo>
                  <a:lnTo>
                    <a:pt x="1497482" y="91894"/>
                  </a:lnTo>
                  <a:lnTo>
                    <a:pt x="1532810" y="113312"/>
                  </a:lnTo>
                  <a:lnTo>
                    <a:pt x="1568019" y="135145"/>
                  </a:lnTo>
                  <a:lnTo>
                    <a:pt x="1603121" y="157784"/>
                  </a:lnTo>
                  <a:lnTo>
                    <a:pt x="1646967" y="189255"/>
                  </a:lnTo>
                  <a:lnTo>
                    <a:pt x="1689100" y="224193"/>
                  </a:lnTo>
                  <a:lnTo>
                    <a:pt x="1726348" y="263086"/>
                  </a:lnTo>
                  <a:lnTo>
                    <a:pt x="1757822" y="306517"/>
                  </a:lnTo>
                  <a:lnTo>
                    <a:pt x="1784844" y="353344"/>
                  </a:lnTo>
                  <a:lnTo>
                    <a:pt x="1808734" y="402424"/>
                  </a:lnTo>
                  <a:lnTo>
                    <a:pt x="1829874" y="448047"/>
                  </a:lnTo>
                  <a:lnTo>
                    <a:pt x="1850851" y="493692"/>
                  </a:lnTo>
                  <a:lnTo>
                    <a:pt x="1871772" y="539343"/>
                  </a:lnTo>
                  <a:lnTo>
                    <a:pt x="1892749" y="584982"/>
                  </a:lnTo>
                  <a:lnTo>
                    <a:pt x="1913889" y="630593"/>
                  </a:lnTo>
                  <a:lnTo>
                    <a:pt x="1924815" y="651740"/>
                  </a:lnTo>
                  <a:lnTo>
                    <a:pt x="1936242" y="672406"/>
                  </a:lnTo>
                  <a:lnTo>
                    <a:pt x="1947287" y="693145"/>
                  </a:lnTo>
                  <a:lnTo>
                    <a:pt x="1979394" y="762586"/>
                  </a:lnTo>
                  <a:lnTo>
                    <a:pt x="2003933" y="809256"/>
                  </a:lnTo>
                  <a:lnTo>
                    <a:pt x="2032186" y="853649"/>
                  </a:lnTo>
                  <a:lnTo>
                    <a:pt x="2065654" y="894892"/>
                  </a:lnTo>
                  <a:lnTo>
                    <a:pt x="2091670" y="925012"/>
                  </a:lnTo>
                  <a:lnTo>
                    <a:pt x="2116518" y="956146"/>
                  </a:lnTo>
                  <a:lnTo>
                    <a:pt x="2140700" y="987804"/>
                  </a:lnTo>
                  <a:lnTo>
                    <a:pt x="2164715" y="1019495"/>
                  </a:lnTo>
                  <a:lnTo>
                    <a:pt x="2175341" y="1033411"/>
                  </a:lnTo>
                </a:path>
                <a:path w="2247265" h="1033779">
                  <a:moveTo>
                    <a:pt x="2215213" y="1033411"/>
                  </a:moveTo>
                  <a:lnTo>
                    <a:pt x="2208276" y="968287"/>
                  </a:lnTo>
                  <a:lnTo>
                    <a:pt x="2202100" y="924748"/>
                  </a:lnTo>
                  <a:lnTo>
                    <a:pt x="2194687" y="881214"/>
                  </a:lnTo>
                  <a:lnTo>
                    <a:pt x="2173755" y="807664"/>
                  </a:lnTo>
                  <a:lnTo>
                    <a:pt x="2154586" y="772660"/>
                  </a:lnTo>
                  <a:lnTo>
                    <a:pt x="2131274" y="739805"/>
                  </a:lnTo>
                  <a:lnTo>
                    <a:pt x="2105533" y="708278"/>
                  </a:lnTo>
                  <a:lnTo>
                    <a:pt x="2078355" y="675312"/>
                  </a:lnTo>
                  <a:lnTo>
                    <a:pt x="2050700" y="642923"/>
                  </a:lnTo>
                  <a:lnTo>
                    <a:pt x="2023094" y="610722"/>
                  </a:lnTo>
                  <a:lnTo>
                    <a:pt x="1996059" y="578319"/>
                  </a:lnTo>
                  <a:lnTo>
                    <a:pt x="1962181" y="522417"/>
                  </a:lnTo>
                  <a:lnTo>
                    <a:pt x="1942973" y="460705"/>
                  </a:lnTo>
                  <a:lnTo>
                    <a:pt x="1938147" y="421843"/>
                  </a:lnTo>
                  <a:lnTo>
                    <a:pt x="1936499" y="378295"/>
                  </a:lnTo>
                  <a:lnTo>
                    <a:pt x="1935734" y="334484"/>
                  </a:lnTo>
                  <a:lnTo>
                    <a:pt x="1933539" y="290357"/>
                  </a:lnTo>
                  <a:lnTo>
                    <a:pt x="1927605" y="245859"/>
                  </a:lnTo>
                  <a:lnTo>
                    <a:pt x="1932431" y="249110"/>
                  </a:lnTo>
                  <a:lnTo>
                    <a:pt x="1936750" y="249377"/>
                  </a:lnTo>
                  <a:lnTo>
                    <a:pt x="1939289" y="252018"/>
                  </a:lnTo>
                  <a:lnTo>
                    <a:pt x="1965666" y="278436"/>
                  </a:lnTo>
                  <a:lnTo>
                    <a:pt x="1992280" y="304911"/>
                  </a:lnTo>
                  <a:lnTo>
                    <a:pt x="2018942" y="331571"/>
                  </a:lnTo>
                  <a:lnTo>
                    <a:pt x="2068028" y="385148"/>
                  </a:lnTo>
                  <a:lnTo>
                    <a:pt x="2106398" y="443964"/>
                  </a:lnTo>
                  <a:lnTo>
                    <a:pt x="2151169" y="518856"/>
                  </a:lnTo>
                  <a:lnTo>
                    <a:pt x="2174254" y="564856"/>
                  </a:lnTo>
                  <a:lnTo>
                    <a:pt x="2193900" y="612297"/>
                  </a:lnTo>
                  <a:lnTo>
                    <a:pt x="2209791" y="661195"/>
                  </a:lnTo>
                  <a:lnTo>
                    <a:pt x="2221611" y="711568"/>
                  </a:lnTo>
                  <a:lnTo>
                    <a:pt x="2230191" y="773756"/>
                  </a:lnTo>
                  <a:lnTo>
                    <a:pt x="2233612" y="817445"/>
                  </a:lnTo>
                  <a:lnTo>
                    <a:pt x="2236271" y="861271"/>
                  </a:lnTo>
                  <a:lnTo>
                    <a:pt x="2239264" y="904836"/>
                  </a:lnTo>
                  <a:lnTo>
                    <a:pt x="2241728" y="949121"/>
                  </a:lnTo>
                  <a:lnTo>
                    <a:pt x="2244026" y="993437"/>
                  </a:lnTo>
                  <a:lnTo>
                    <a:pt x="2246795" y="1033411"/>
                  </a:lnTo>
                </a:path>
                <a:path w="2247265" h="1033779">
                  <a:moveTo>
                    <a:pt x="2120633" y="1033411"/>
                  </a:moveTo>
                  <a:lnTo>
                    <a:pt x="2095815" y="1000520"/>
                  </a:lnTo>
                  <a:lnTo>
                    <a:pt x="2054340" y="950249"/>
                  </a:lnTo>
                  <a:lnTo>
                    <a:pt x="2016248" y="905960"/>
                  </a:lnTo>
                  <a:lnTo>
                    <a:pt x="1997583" y="883742"/>
                  </a:lnTo>
                  <a:lnTo>
                    <a:pt x="1959737" y="855357"/>
                  </a:lnTo>
                  <a:lnTo>
                    <a:pt x="1912000" y="839927"/>
                  </a:lnTo>
                  <a:lnTo>
                    <a:pt x="1863598" y="828573"/>
                  </a:lnTo>
                  <a:lnTo>
                    <a:pt x="1836664" y="825391"/>
                  </a:lnTo>
                  <a:lnTo>
                    <a:pt x="1809861" y="825823"/>
                  </a:lnTo>
                  <a:lnTo>
                    <a:pt x="1757172" y="836256"/>
                  </a:lnTo>
                  <a:lnTo>
                    <a:pt x="1717170" y="851113"/>
                  </a:lnTo>
                  <a:lnTo>
                    <a:pt x="1678241" y="868512"/>
                  </a:lnTo>
                  <a:lnTo>
                    <a:pt x="1639978" y="887354"/>
                  </a:lnTo>
                  <a:lnTo>
                    <a:pt x="1601977" y="906542"/>
                  </a:lnTo>
                  <a:lnTo>
                    <a:pt x="1576151" y="919371"/>
                  </a:lnTo>
                  <a:lnTo>
                    <a:pt x="1523736" y="943199"/>
                  </a:lnTo>
                  <a:lnTo>
                    <a:pt x="1444833" y="963834"/>
                  </a:lnTo>
                  <a:lnTo>
                    <a:pt x="1393269" y="965170"/>
                  </a:lnTo>
                  <a:lnTo>
                    <a:pt x="1342300" y="957173"/>
                  </a:lnTo>
                  <a:lnTo>
                    <a:pt x="1292225" y="940280"/>
                  </a:lnTo>
                  <a:lnTo>
                    <a:pt x="1256744" y="923712"/>
                  </a:lnTo>
                  <a:lnTo>
                    <a:pt x="1221739" y="905484"/>
                  </a:lnTo>
                  <a:lnTo>
                    <a:pt x="1197354" y="892834"/>
                  </a:lnTo>
                  <a:lnTo>
                    <a:pt x="1148534" y="867144"/>
                  </a:lnTo>
                  <a:lnTo>
                    <a:pt x="1112708" y="847235"/>
                  </a:lnTo>
                  <a:lnTo>
                    <a:pt x="1088876" y="832475"/>
                  </a:lnTo>
                  <a:lnTo>
                    <a:pt x="1075436" y="824395"/>
                  </a:lnTo>
                  <a:lnTo>
                    <a:pt x="1116994" y="822714"/>
                  </a:lnTo>
                  <a:lnTo>
                    <a:pt x="1161782" y="817672"/>
                  </a:lnTo>
                  <a:lnTo>
                    <a:pt x="1226905" y="809576"/>
                  </a:lnTo>
                  <a:lnTo>
                    <a:pt x="1283523" y="801807"/>
                  </a:lnTo>
                  <a:lnTo>
                    <a:pt x="1331160" y="794037"/>
                  </a:lnTo>
                  <a:lnTo>
                    <a:pt x="1354836" y="790181"/>
                  </a:lnTo>
                  <a:lnTo>
                    <a:pt x="1401776" y="781115"/>
                  </a:lnTo>
                  <a:lnTo>
                    <a:pt x="1448704" y="771955"/>
                  </a:lnTo>
                  <a:lnTo>
                    <a:pt x="1495657" y="762983"/>
                  </a:lnTo>
                  <a:lnTo>
                    <a:pt x="1542668" y="754481"/>
                  </a:lnTo>
                  <a:lnTo>
                    <a:pt x="1594456" y="747952"/>
                  </a:lnTo>
                  <a:lnTo>
                    <a:pt x="1645736" y="747392"/>
                  </a:lnTo>
                  <a:lnTo>
                    <a:pt x="1696592" y="751682"/>
                  </a:lnTo>
                  <a:lnTo>
                    <a:pt x="1747110" y="759703"/>
                  </a:lnTo>
                  <a:lnTo>
                    <a:pt x="1797374" y="770335"/>
                  </a:lnTo>
                  <a:lnTo>
                    <a:pt x="1847468" y="782459"/>
                  </a:lnTo>
                  <a:lnTo>
                    <a:pt x="1901172" y="799338"/>
                  </a:lnTo>
                  <a:lnTo>
                    <a:pt x="1919859" y="805345"/>
                  </a:lnTo>
                  <a:lnTo>
                    <a:pt x="1916811" y="800671"/>
                  </a:lnTo>
                  <a:lnTo>
                    <a:pt x="1915033" y="796810"/>
                  </a:lnTo>
                  <a:lnTo>
                    <a:pt x="1912620" y="795172"/>
                  </a:lnTo>
                  <a:lnTo>
                    <a:pt x="1891315" y="775567"/>
                  </a:lnTo>
                  <a:lnTo>
                    <a:pt x="1870392" y="755973"/>
                  </a:lnTo>
                  <a:lnTo>
                    <a:pt x="1849183" y="737018"/>
                  </a:lnTo>
                  <a:lnTo>
                    <a:pt x="1798669" y="700139"/>
                  </a:lnTo>
                  <a:lnTo>
                    <a:pt x="1740582" y="664776"/>
                  </a:lnTo>
                  <a:lnTo>
                    <a:pt x="1710943" y="648195"/>
                  </a:lnTo>
                  <a:lnTo>
                    <a:pt x="1688726" y="635541"/>
                  </a:lnTo>
                  <a:lnTo>
                    <a:pt x="1643578" y="612719"/>
                  </a:lnTo>
                  <a:lnTo>
                    <a:pt x="1589450" y="592160"/>
                  </a:lnTo>
                  <a:lnTo>
                    <a:pt x="1525295" y="586647"/>
                  </a:lnTo>
                  <a:lnTo>
                    <a:pt x="1492885" y="591223"/>
                  </a:lnTo>
                  <a:lnTo>
                    <a:pt x="1429273" y="611949"/>
                  </a:lnTo>
                  <a:lnTo>
                    <a:pt x="1370711" y="642696"/>
                  </a:lnTo>
                  <a:lnTo>
                    <a:pt x="1338855" y="661148"/>
                  </a:lnTo>
                  <a:lnTo>
                    <a:pt x="1306655" y="678691"/>
                  </a:lnTo>
                  <a:lnTo>
                    <a:pt x="1239647" y="707389"/>
                  </a:lnTo>
                  <a:lnTo>
                    <a:pt x="1186640" y="723461"/>
                  </a:lnTo>
                  <a:lnTo>
                    <a:pt x="1132204" y="731951"/>
                  </a:lnTo>
                  <a:lnTo>
                    <a:pt x="1118363" y="732411"/>
                  </a:lnTo>
                  <a:lnTo>
                    <a:pt x="1104725" y="733123"/>
                  </a:lnTo>
                  <a:lnTo>
                    <a:pt x="1091110" y="734030"/>
                  </a:lnTo>
                  <a:lnTo>
                    <a:pt x="1077340" y="735075"/>
                  </a:lnTo>
                  <a:lnTo>
                    <a:pt x="1029272" y="736040"/>
                  </a:lnTo>
                  <a:lnTo>
                    <a:pt x="982531" y="730913"/>
                  </a:lnTo>
                  <a:lnTo>
                    <a:pt x="937017" y="720424"/>
                  </a:lnTo>
                  <a:lnTo>
                    <a:pt x="892624" y="705300"/>
                  </a:lnTo>
                  <a:lnTo>
                    <a:pt x="849249" y="686269"/>
                  </a:lnTo>
                  <a:lnTo>
                    <a:pt x="795083" y="659144"/>
                  </a:lnTo>
                  <a:lnTo>
                    <a:pt x="741299" y="630351"/>
                  </a:lnTo>
                  <a:lnTo>
                    <a:pt x="708050" y="611536"/>
                  </a:lnTo>
                  <a:lnTo>
                    <a:pt x="645126" y="569704"/>
                  </a:lnTo>
                  <a:lnTo>
                    <a:pt x="608992" y="536321"/>
                  </a:lnTo>
                  <a:lnTo>
                    <a:pt x="600487" y="528989"/>
                  </a:lnTo>
                  <a:lnTo>
                    <a:pt x="591839" y="521882"/>
                  </a:lnTo>
                  <a:lnTo>
                    <a:pt x="583311" y="514857"/>
                  </a:lnTo>
                  <a:lnTo>
                    <a:pt x="573154" y="506744"/>
                  </a:lnTo>
                  <a:lnTo>
                    <a:pt x="563117" y="498802"/>
                  </a:lnTo>
                  <a:lnTo>
                    <a:pt x="553271" y="490826"/>
                  </a:lnTo>
                  <a:lnTo>
                    <a:pt x="543687" y="482612"/>
                  </a:lnTo>
                  <a:lnTo>
                    <a:pt x="563290" y="484275"/>
                  </a:lnTo>
                  <a:lnTo>
                    <a:pt x="582596" y="486979"/>
                  </a:lnTo>
                  <a:lnTo>
                    <a:pt x="601783" y="490101"/>
                  </a:lnTo>
                  <a:lnTo>
                    <a:pt x="621029" y="493013"/>
                  </a:lnTo>
                  <a:lnTo>
                    <a:pt x="668748" y="500738"/>
                  </a:lnTo>
                  <a:lnTo>
                    <a:pt x="716359" y="509455"/>
                  </a:lnTo>
                  <a:lnTo>
                    <a:pt x="763708" y="519794"/>
                  </a:lnTo>
                  <a:lnTo>
                    <a:pt x="810640" y="532383"/>
                  </a:lnTo>
                  <a:lnTo>
                    <a:pt x="847453" y="543240"/>
                  </a:lnTo>
                  <a:lnTo>
                    <a:pt x="884539" y="553553"/>
                  </a:lnTo>
                  <a:lnTo>
                    <a:pt x="921887" y="563225"/>
                  </a:lnTo>
                  <a:lnTo>
                    <a:pt x="959485" y="572160"/>
                  </a:lnTo>
                  <a:lnTo>
                    <a:pt x="1013979" y="582203"/>
                  </a:lnTo>
                  <a:lnTo>
                    <a:pt x="1068927" y="587355"/>
                  </a:lnTo>
                  <a:lnTo>
                    <a:pt x="1124112" y="587555"/>
                  </a:lnTo>
                  <a:lnTo>
                    <a:pt x="1179322" y="582739"/>
                  </a:lnTo>
                  <a:lnTo>
                    <a:pt x="1234483" y="574697"/>
                  </a:lnTo>
                  <a:lnTo>
                    <a:pt x="1289621" y="565577"/>
                  </a:lnTo>
                  <a:lnTo>
                    <a:pt x="1344664" y="555887"/>
                  </a:lnTo>
                  <a:lnTo>
                    <a:pt x="1399539" y="546138"/>
                  </a:lnTo>
                  <a:lnTo>
                    <a:pt x="1402206" y="543559"/>
                  </a:lnTo>
                  <a:lnTo>
                    <a:pt x="1404620" y="539927"/>
                  </a:lnTo>
                  <a:lnTo>
                    <a:pt x="1394714" y="537426"/>
                  </a:lnTo>
                  <a:lnTo>
                    <a:pt x="1384998" y="535281"/>
                  </a:lnTo>
                  <a:lnTo>
                    <a:pt x="1375473" y="533100"/>
                  </a:lnTo>
                  <a:lnTo>
                    <a:pt x="1366139" y="530491"/>
                  </a:lnTo>
                  <a:lnTo>
                    <a:pt x="1311374" y="514509"/>
                  </a:lnTo>
                  <a:lnTo>
                    <a:pt x="1255966" y="501980"/>
                  </a:lnTo>
                  <a:lnTo>
                    <a:pt x="1200082" y="492279"/>
                  </a:lnTo>
                  <a:lnTo>
                    <a:pt x="1143889" y="484784"/>
                  </a:lnTo>
                  <a:lnTo>
                    <a:pt x="1096891" y="478698"/>
                  </a:lnTo>
                  <a:lnTo>
                    <a:pt x="1050512" y="470331"/>
                  </a:lnTo>
                  <a:lnTo>
                    <a:pt x="1004943" y="459059"/>
                  </a:lnTo>
                  <a:lnTo>
                    <a:pt x="960374" y="444258"/>
                  </a:lnTo>
                  <a:lnTo>
                    <a:pt x="928304" y="432723"/>
                  </a:lnTo>
                  <a:lnTo>
                    <a:pt x="896127" y="422189"/>
                  </a:lnTo>
                  <a:lnTo>
                    <a:pt x="863594" y="412897"/>
                  </a:lnTo>
                  <a:lnTo>
                    <a:pt x="830452" y="405091"/>
                  </a:lnTo>
                  <a:lnTo>
                    <a:pt x="785431" y="395543"/>
                  </a:lnTo>
                  <a:lnTo>
                    <a:pt x="740505" y="385791"/>
                  </a:lnTo>
                  <a:lnTo>
                    <a:pt x="695721" y="375623"/>
                  </a:lnTo>
                  <a:lnTo>
                    <a:pt x="651128" y="364832"/>
                  </a:lnTo>
                  <a:lnTo>
                    <a:pt x="613352" y="355323"/>
                  </a:lnTo>
                  <a:lnTo>
                    <a:pt x="575706" y="345395"/>
                  </a:lnTo>
                  <a:lnTo>
                    <a:pt x="537989" y="335086"/>
                  </a:lnTo>
                  <a:lnTo>
                    <a:pt x="499999" y="324434"/>
                  </a:lnTo>
                  <a:lnTo>
                    <a:pt x="484433" y="320141"/>
                  </a:lnTo>
                  <a:lnTo>
                    <a:pt x="469106" y="315521"/>
                  </a:lnTo>
                  <a:lnTo>
                    <a:pt x="453921" y="310678"/>
                  </a:lnTo>
                  <a:lnTo>
                    <a:pt x="438785" y="305714"/>
                  </a:lnTo>
                  <a:lnTo>
                    <a:pt x="410956" y="296212"/>
                  </a:lnTo>
                  <a:lnTo>
                    <a:pt x="383031" y="286732"/>
                  </a:lnTo>
                  <a:lnTo>
                    <a:pt x="327660" y="266103"/>
                  </a:lnTo>
                  <a:lnTo>
                    <a:pt x="263350" y="238264"/>
                  </a:lnTo>
                  <a:lnTo>
                    <a:pt x="199516" y="208787"/>
                  </a:lnTo>
                  <a:lnTo>
                    <a:pt x="162492" y="189743"/>
                  </a:lnTo>
                  <a:lnTo>
                    <a:pt x="125920" y="170418"/>
                  </a:lnTo>
                  <a:lnTo>
                    <a:pt x="89538" y="151059"/>
                  </a:lnTo>
                  <a:lnTo>
                    <a:pt x="53086" y="131914"/>
                  </a:lnTo>
                  <a:lnTo>
                    <a:pt x="40576" y="125185"/>
                  </a:lnTo>
                  <a:lnTo>
                    <a:pt x="27686" y="118929"/>
                  </a:lnTo>
                  <a:lnTo>
                    <a:pt x="14224" y="112787"/>
                  </a:lnTo>
                  <a:lnTo>
                    <a:pt x="0" y="106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035640"/>
              <a:ext cx="4017645" cy="1108075"/>
            </a:xfrm>
            <a:custGeom>
              <a:avLst/>
              <a:gdLst/>
              <a:ahLst/>
              <a:cxnLst/>
              <a:rect l="l" t="t" r="r" b="b"/>
              <a:pathLst>
                <a:path w="4017645" h="1108075">
                  <a:moveTo>
                    <a:pt x="332600" y="0"/>
                  </a:moveTo>
                  <a:lnTo>
                    <a:pt x="283496" y="1292"/>
                  </a:lnTo>
                  <a:lnTo>
                    <a:pt x="234627" y="5139"/>
                  </a:lnTo>
                  <a:lnTo>
                    <a:pt x="186268" y="11493"/>
                  </a:lnTo>
                  <a:lnTo>
                    <a:pt x="138691" y="20307"/>
                  </a:lnTo>
                  <a:lnTo>
                    <a:pt x="92172" y="31533"/>
                  </a:lnTo>
                  <a:lnTo>
                    <a:pt x="46983" y="45125"/>
                  </a:lnTo>
                  <a:lnTo>
                    <a:pt x="3400" y="61035"/>
                  </a:lnTo>
                  <a:lnTo>
                    <a:pt x="0" y="62517"/>
                  </a:lnTo>
                  <a:lnTo>
                    <a:pt x="0" y="1107857"/>
                  </a:lnTo>
                  <a:lnTo>
                    <a:pt x="4017476" y="1107857"/>
                  </a:lnTo>
                  <a:lnTo>
                    <a:pt x="3996024" y="1066489"/>
                  </a:lnTo>
                  <a:lnTo>
                    <a:pt x="3972787" y="1025800"/>
                  </a:lnTo>
                  <a:lnTo>
                    <a:pt x="3947933" y="986046"/>
                  </a:lnTo>
                  <a:lnTo>
                    <a:pt x="3921517" y="947268"/>
                  </a:lnTo>
                  <a:lnTo>
                    <a:pt x="3893596" y="909507"/>
                  </a:lnTo>
                  <a:lnTo>
                    <a:pt x="3864224" y="872805"/>
                  </a:lnTo>
                  <a:lnTo>
                    <a:pt x="3833458" y="837202"/>
                  </a:lnTo>
                  <a:lnTo>
                    <a:pt x="3801353" y="802739"/>
                  </a:lnTo>
                  <a:lnTo>
                    <a:pt x="3767966" y="769458"/>
                  </a:lnTo>
                  <a:lnTo>
                    <a:pt x="3733352" y="737400"/>
                  </a:lnTo>
                  <a:lnTo>
                    <a:pt x="3697567" y="706606"/>
                  </a:lnTo>
                  <a:lnTo>
                    <a:pt x="1660906" y="693204"/>
                  </a:lnTo>
                  <a:lnTo>
                    <a:pt x="1602738" y="691428"/>
                  </a:lnTo>
                  <a:lnTo>
                    <a:pt x="1547989" y="686244"/>
                  </a:lnTo>
                  <a:lnTo>
                    <a:pt x="1496450" y="677865"/>
                  </a:lnTo>
                  <a:lnTo>
                    <a:pt x="1447910" y="666505"/>
                  </a:lnTo>
                  <a:lnTo>
                    <a:pt x="1402161" y="652377"/>
                  </a:lnTo>
                  <a:lnTo>
                    <a:pt x="1358993" y="635697"/>
                  </a:lnTo>
                  <a:lnTo>
                    <a:pt x="1318196" y="616676"/>
                  </a:lnTo>
                  <a:lnTo>
                    <a:pt x="1279559" y="595530"/>
                  </a:lnTo>
                  <a:lnTo>
                    <a:pt x="1242875" y="572472"/>
                  </a:lnTo>
                  <a:lnTo>
                    <a:pt x="1207932" y="547715"/>
                  </a:lnTo>
                  <a:lnTo>
                    <a:pt x="1174522" y="521474"/>
                  </a:lnTo>
                  <a:lnTo>
                    <a:pt x="1142435" y="493963"/>
                  </a:lnTo>
                  <a:lnTo>
                    <a:pt x="1111461" y="465394"/>
                  </a:lnTo>
                  <a:lnTo>
                    <a:pt x="1081390" y="435983"/>
                  </a:lnTo>
                  <a:lnTo>
                    <a:pt x="1052013" y="405942"/>
                  </a:lnTo>
                  <a:lnTo>
                    <a:pt x="1023119" y="375486"/>
                  </a:lnTo>
                  <a:lnTo>
                    <a:pt x="965947" y="314182"/>
                  </a:lnTo>
                  <a:lnTo>
                    <a:pt x="937248" y="283762"/>
                  </a:lnTo>
                  <a:lnTo>
                    <a:pt x="908195" y="253782"/>
                  </a:lnTo>
                  <a:lnTo>
                    <a:pt x="878578" y="224456"/>
                  </a:lnTo>
                  <a:lnTo>
                    <a:pt x="848187" y="195997"/>
                  </a:lnTo>
                  <a:lnTo>
                    <a:pt x="816813" y="168619"/>
                  </a:lnTo>
                  <a:lnTo>
                    <a:pt x="784245" y="142536"/>
                  </a:lnTo>
                  <a:lnTo>
                    <a:pt x="750275" y="117962"/>
                  </a:lnTo>
                  <a:lnTo>
                    <a:pt x="714692" y="95110"/>
                  </a:lnTo>
                  <a:lnTo>
                    <a:pt x="672504" y="72369"/>
                  </a:lnTo>
                  <a:lnTo>
                    <a:pt x="628099" y="52838"/>
                  </a:lnTo>
                  <a:lnTo>
                    <a:pt x="581791" y="36464"/>
                  </a:lnTo>
                  <a:lnTo>
                    <a:pt x="533890" y="23190"/>
                  </a:lnTo>
                  <a:lnTo>
                    <a:pt x="484709" y="12961"/>
                  </a:lnTo>
                  <a:lnTo>
                    <a:pt x="434559" y="5724"/>
                  </a:lnTo>
                  <a:lnTo>
                    <a:pt x="383752" y="1421"/>
                  </a:lnTo>
                  <a:lnTo>
                    <a:pt x="332600" y="0"/>
                  </a:lnTo>
                  <a:close/>
                </a:path>
                <a:path w="4017645" h="1108075">
                  <a:moveTo>
                    <a:pt x="2916809" y="415290"/>
                  </a:moveTo>
                  <a:lnTo>
                    <a:pt x="2865120" y="416504"/>
                  </a:lnTo>
                  <a:lnTo>
                    <a:pt x="2813431" y="420243"/>
                  </a:lnTo>
                  <a:lnTo>
                    <a:pt x="2765248" y="426195"/>
                  </a:lnTo>
                  <a:lnTo>
                    <a:pt x="2717402" y="433871"/>
                  </a:lnTo>
                  <a:lnTo>
                    <a:pt x="2669853" y="443103"/>
                  </a:lnTo>
                  <a:lnTo>
                    <a:pt x="2622561" y="453729"/>
                  </a:lnTo>
                  <a:lnTo>
                    <a:pt x="2575489" y="465581"/>
                  </a:lnTo>
                  <a:lnTo>
                    <a:pt x="2528596" y="478496"/>
                  </a:lnTo>
                  <a:lnTo>
                    <a:pt x="2481843" y="492308"/>
                  </a:lnTo>
                  <a:lnTo>
                    <a:pt x="2435193" y="506852"/>
                  </a:lnTo>
                  <a:lnTo>
                    <a:pt x="2388605" y="521962"/>
                  </a:lnTo>
                  <a:lnTo>
                    <a:pt x="2155234" y="600241"/>
                  </a:lnTo>
                  <a:lnTo>
                    <a:pt x="2108200" y="615286"/>
                  </a:lnTo>
                  <a:lnTo>
                    <a:pt x="2060956" y="629742"/>
                  </a:lnTo>
                  <a:lnTo>
                    <a:pt x="2003412" y="645234"/>
                  </a:lnTo>
                  <a:lnTo>
                    <a:pt x="1948174" y="658415"/>
                  </a:lnTo>
                  <a:lnTo>
                    <a:pt x="1895165" y="669361"/>
                  </a:lnTo>
                  <a:lnTo>
                    <a:pt x="1844309" y="678146"/>
                  </a:lnTo>
                  <a:lnTo>
                    <a:pt x="1795532" y="684847"/>
                  </a:lnTo>
                  <a:lnTo>
                    <a:pt x="1748756" y="689540"/>
                  </a:lnTo>
                  <a:lnTo>
                    <a:pt x="1703906" y="692300"/>
                  </a:lnTo>
                  <a:lnTo>
                    <a:pt x="1660906" y="693204"/>
                  </a:lnTo>
                  <a:lnTo>
                    <a:pt x="3680797" y="693204"/>
                  </a:lnTo>
                  <a:lnTo>
                    <a:pt x="3622707" y="648973"/>
                  </a:lnTo>
                  <a:lnTo>
                    <a:pt x="3583744" y="622217"/>
                  </a:lnTo>
                  <a:lnTo>
                    <a:pt x="3543833" y="596889"/>
                  </a:lnTo>
                  <a:lnTo>
                    <a:pt x="3503030" y="573031"/>
                  </a:lnTo>
                  <a:lnTo>
                    <a:pt x="3461390" y="550683"/>
                  </a:lnTo>
                  <a:lnTo>
                    <a:pt x="3418971" y="529887"/>
                  </a:lnTo>
                  <a:lnTo>
                    <a:pt x="3375826" y="510683"/>
                  </a:lnTo>
                  <a:lnTo>
                    <a:pt x="3332013" y="493113"/>
                  </a:lnTo>
                  <a:lnTo>
                    <a:pt x="3287587" y="477218"/>
                  </a:lnTo>
                  <a:lnTo>
                    <a:pt x="3242604" y="463039"/>
                  </a:lnTo>
                  <a:lnTo>
                    <a:pt x="3197120" y="450618"/>
                  </a:lnTo>
                  <a:lnTo>
                    <a:pt x="3151189" y="439994"/>
                  </a:lnTo>
                  <a:lnTo>
                    <a:pt x="3104870" y="431210"/>
                  </a:lnTo>
                  <a:lnTo>
                    <a:pt x="3058216" y="424307"/>
                  </a:lnTo>
                  <a:lnTo>
                    <a:pt x="3011284" y="419324"/>
                  </a:lnTo>
                  <a:lnTo>
                    <a:pt x="2964129" y="416305"/>
                  </a:lnTo>
                  <a:lnTo>
                    <a:pt x="2916809" y="415290"/>
                  </a:lnTo>
                  <a:close/>
                </a:path>
              </a:pathLst>
            </a:custGeom>
            <a:solidFill>
              <a:srgbClr val="E6E8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21126" y="140334"/>
            <a:ext cx="26644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REFERENCES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840990" cy="549910"/>
          </a:xfrm>
          <a:custGeom>
            <a:avLst/>
            <a:gdLst/>
            <a:ahLst/>
            <a:cxnLst/>
            <a:rect l="l" t="t" r="r" b="b"/>
            <a:pathLst>
              <a:path w="2840990" h="549910">
                <a:moveTo>
                  <a:pt x="0" y="538785"/>
                </a:moveTo>
                <a:lnTo>
                  <a:pt x="17607" y="541820"/>
                </a:lnTo>
                <a:lnTo>
                  <a:pt x="58448" y="546370"/>
                </a:lnTo>
                <a:lnTo>
                  <a:pt x="101334" y="548893"/>
                </a:lnTo>
                <a:lnTo>
                  <a:pt x="145903" y="549435"/>
                </a:lnTo>
                <a:lnTo>
                  <a:pt x="191795" y="548041"/>
                </a:lnTo>
                <a:lnTo>
                  <a:pt x="238647" y="544759"/>
                </a:lnTo>
                <a:lnTo>
                  <a:pt x="286097" y="539632"/>
                </a:lnTo>
                <a:lnTo>
                  <a:pt x="333783" y="532709"/>
                </a:lnTo>
                <a:lnTo>
                  <a:pt x="381345" y="524035"/>
                </a:lnTo>
                <a:lnTo>
                  <a:pt x="428419" y="513656"/>
                </a:lnTo>
                <a:lnTo>
                  <a:pt x="474646" y="501617"/>
                </a:lnTo>
                <a:lnTo>
                  <a:pt x="519662" y="487966"/>
                </a:lnTo>
                <a:lnTo>
                  <a:pt x="563105" y="472748"/>
                </a:lnTo>
                <a:lnTo>
                  <a:pt x="604615" y="456009"/>
                </a:lnTo>
                <a:lnTo>
                  <a:pt x="643830" y="437796"/>
                </a:lnTo>
                <a:lnTo>
                  <a:pt x="680387" y="418154"/>
                </a:lnTo>
                <a:lnTo>
                  <a:pt x="713925" y="397129"/>
                </a:lnTo>
                <a:lnTo>
                  <a:pt x="770498" y="351116"/>
                </a:lnTo>
                <a:lnTo>
                  <a:pt x="810654" y="300125"/>
                </a:lnTo>
                <a:lnTo>
                  <a:pt x="831499" y="244525"/>
                </a:lnTo>
                <a:lnTo>
                  <a:pt x="833776" y="215111"/>
                </a:lnTo>
                <a:lnTo>
                  <a:pt x="830140" y="184684"/>
                </a:lnTo>
                <a:lnTo>
                  <a:pt x="800014" y="114325"/>
                </a:lnTo>
                <a:lnTo>
                  <a:pt x="773561" y="77922"/>
                </a:lnTo>
                <a:lnTo>
                  <a:pt x="741582" y="44409"/>
                </a:lnTo>
                <a:lnTo>
                  <a:pt x="704786" y="14120"/>
                </a:lnTo>
                <a:lnTo>
                  <a:pt x="683185" y="0"/>
                </a:lnTo>
              </a:path>
              <a:path w="2840990" h="549910">
                <a:moveTo>
                  <a:pt x="239823" y="0"/>
                </a:moveTo>
                <a:lnTo>
                  <a:pt x="249215" y="52287"/>
                </a:lnTo>
                <a:lnTo>
                  <a:pt x="275176" y="95681"/>
                </a:lnTo>
                <a:lnTo>
                  <a:pt x="317613" y="142049"/>
                </a:lnTo>
                <a:lnTo>
                  <a:pt x="377048" y="190130"/>
                </a:lnTo>
                <a:lnTo>
                  <a:pt x="413302" y="214419"/>
                </a:lnTo>
                <a:lnTo>
                  <a:pt x="454000" y="238664"/>
                </a:lnTo>
                <a:lnTo>
                  <a:pt x="499208" y="262707"/>
                </a:lnTo>
                <a:lnTo>
                  <a:pt x="548990" y="286390"/>
                </a:lnTo>
                <a:lnTo>
                  <a:pt x="603412" y="309557"/>
                </a:lnTo>
                <a:lnTo>
                  <a:pt x="662538" y="332049"/>
                </a:lnTo>
                <a:lnTo>
                  <a:pt x="726433" y="353709"/>
                </a:lnTo>
                <a:lnTo>
                  <a:pt x="795163" y="374380"/>
                </a:lnTo>
                <a:lnTo>
                  <a:pt x="868793" y="393903"/>
                </a:lnTo>
                <a:lnTo>
                  <a:pt x="947387" y="412122"/>
                </a:lnTo>
                <a:lnTo>
                  <a:pt x="1031011" y="428878"/>
                </a:lnTo>
                <a:lnTo>
                  <a:pt x="1107966" y="442347"/>
                </a:lnTo>
                <a:lnTo>
                  <a:pt x="1183551" y="454212"/>
                </a:lnTo>
                <a:lnTo>
                  <a:pt x="1257745" y="464514"/>
                </a:lnTo>
                <a:lnTo>
                  <a:pt x="1330526" y="473289"/>
                </a:lnTo>
                <a:lnTo>
                  <a:pt x="1401872" y="480578"/>
                </a:lnTo>
                <a:lnTo>
                  <a:pt x="1471763" y="486420"/>
                </a:lnTo>
                <a:lnTo>
                  <a:pt x="1540178" y="490852"/>
                </a:lnTo>
                <a:lnTo>
                  <a:pt x="1607095" y="493914"/>
                </a:lnTo>
                <a:lnTo>
                  <a:pt x="1672493" y="495644"/>
                </a:lnTo>
                <a:lnTo>
                  <a:pt x="1736351" y="496082"/>
                </a:lnTo>
                <a:lnTo>
                  <a:pt x="1798648" y="495265"/>
                </a:lnTo>
                <a:lnTo>
                  <a:pt x="1859362" y="493234"/>
                </a:lnTo>
                <a:lnTo>
                  <a:pt x="1918472" y="490026"/>
                </a:lnTo>
                <a:lnTo>
                  <a:pt x="1975957" y="485681"/>
                </a:lnTo>
                <a:lnTo>
                  <a:pt x="2031796" y="480237"/>
                </a:lnTo>
                <a:lnTo>
                  <a:pt x="2085967" y="473733"/>
                </a:lnTo>
                <a:lnTo>
                  <a:pt x="2138449" y="466209"/>
                </a:lnTo>
                <a:lnTo>
                  <a:pt x="2189222" y="457701"/>
                </a:lnTo>
                <a:lnTo>
                  <a:pt x="2238263" y="448250"/>
                </a:lnTo>
                <a:lnTo>
                  <a:pt x="2285552" y="437895"/>
                </a:lnTo>
                <a:lnTo>
                  <a:pt x="2331068" y="426673"/>
                </a:lnTo>
                <a:lnTo>
                  <a:pt x="2374789" y="414625"/>
                </a:lnTo>
                <a:lnTo>
                  <a:pt x="2416693" y="401788"/>
                </a:lnTo>
                <a:lnTo>
                  <a:pt x="2456760" y="388201"/>
                </a:lnTo>
                <a:lnTo>
                  <a:pt x="2494969" y="373904"/>
                </a:lnTo>
                <a:lnTo>
                  <a:pt x="2531298" y="358935"/>
                </a:lnTo>
                <a:lnTo>
                  <a:pt x="2598233" y="327136"/>
                </a:lnTo>
                <a:lnTo>
                  <a:pt x="2657394" y="293114"/>
                </a:lnTo>
                <a:lnTo>
                  <a:pt x="2708611" y="257181"/>
                </a:lnTo>
                <a:lnTo>
                  <a:pt x="2751716" y="219646"/>
                </a:lnTo>
                <a:lnTo>
                  <a:pt x="2786537" y="180820"/>
                </a:lnTo>
                <a:lnTo>
                  <a:pt x="2812907" y="141013"/>
                </a:lnTo>
                <a:lnTo>
                  <a:pt x="2830653" y="100536"/>
                </a:lnTo>
                <a:lnTo>
                  <a:pt x="2839608" y="59699"/>
                </a:lnTo>
                <a:lnTo>
                  <a:pt x="2840736" y="39242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42568" y="777366"/>
            <a:ext cx="7692390" cy="301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Speech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Emotion</a:t>
            </a:r>
            <a:r>
              <a:rPr sz="14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Recognition</a:t>
            </a:r>
            <a:r>
              <a:rPr sz="14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(akaike.ai)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Speech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Emotion</a:t>
            </a:r>
            <a:r>
              <a:rPr sz="14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Recognition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(SER)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through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Machine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Learning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(analyticsinsight.net)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Shengyun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2020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Phys.: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Conf.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1453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012085DOI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10.1088/1742-6596/1453/1/012085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Open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proceedings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Journal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Physics: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Conference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series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(iop.org)</a:t>
            </a:r>
            <a:endParaRPr sz="1400" dirty="0">
              <a:latin typeface="Calibri"/>
              <a:cs typeface="Calibri"/>
            </a:endParaRPr>
          </a:p>
          <a:p>
            <a:pPr marL="12700" marR="47815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Parekh,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(2012).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Recognition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Isolated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Words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LPC,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MFCC,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ZCR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STE,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Neural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Classifiers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(IJMER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2012).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Journal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Modern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Engineering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Research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(IJMER). 2012_ijmer-with-cover-page-</a:t>
            </a:r>
            <a:r>
              <a:rPr sz="1400" dirty="0">
                <a:latin typeface="Calibri"/>
                <a:cs typeface="Calibri"/>
              </a:rPr>
              <a:t>v2.pdf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(d1wqtxts1xzle7.cloudfront.net)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Rawlinson,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H.,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Segal,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N.,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&amp;amp;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Fiala,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(2015,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January).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Meyda: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 feature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extraction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library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the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1st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audio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conference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(WAC).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Paris,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Fr.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meyda-audio-feature-</a:t>
            </a:r>
            <a:r>
              <a:rPr sz="1400" dirty="0">
                <a:latin typeface="Calibri"/>
                <a:cs typeface="Calibri"/>
              </a:rPr>
              <a:t>libre.pdf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(d1wqtxts1xzle7.cloudfront.net)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Dashtipour,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K.,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Gogate,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Adeel,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Larijani,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H.,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&amp;amp;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Hussain,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(2021).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Sentiment analysis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persian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movie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reviews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learning.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Entropy,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23(5),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596.</a:t>
            </a:r>
            <a:endParaRPr sz="1400" dirty="0">
              <a:latin typeface="Calibri"/>
              <a:cs typeface="Calibri"/>
            </a:endParaRPr>
          </a:p>
          <a:p>
            <a:pPr marL="12700" marR="99885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Entropy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|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Free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Full-</a:t>
            </a:r>
            <a:r>
              <a:rPr sz="1400" dirty="0">
                <a:latin typeface="Calibri"/>
                <a:cs typeface="Calibri"/>
              </a:rPr>
              <a:t>Text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|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Sentiment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Analysis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Persian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Movie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Reviews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Deep</a:t>
            </a:r>
            <a:r>
              <a:rPr sz="1400" spc="-10" dirty="0">
                <a:latin typeface="Calibri"/>
                <a:cs typeface="Calibri"/>
              </a:rPr>
              <a:t> Learning (mdpi.com)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0785" y="1597533"/>
            <a:ext cx="2759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/>
              <a:t>THANKS</a:t>
            </a:r>
            <a:r>
              <a:rPr sz="4000" spc="-605" dirty="0"/>
              <a:t> </a:t>
            </a:r>
            <a:r>
              <a:rPr sz="4000" spc="450" dirty="0"/>
              <a:t>!!</a:t>
            </a:r>
            <a:endParaRPr sz="4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86740" y="995172"/>
            <a:ext cx="2866390" cy="3442970"/>
            <a:chOff x="586740" y="995172"/>
            <a:chExt cx="2866390" cy="3442970"/>
          </a:xfrm>
        </p:grpSpPr>
        <p:sp>
          <p:nvSpPr>
            <p:cNvPr id="5" name="object 5"/>
            <p:cNvSpPr/>
            <p:nvPr/>
          </p:nvSpPr>
          <p:spPr>
            <a:xfrm>
              <a:off x="586740" y="995171"/>
              <a:ext cx="2207260" cy="3442970"/>
            </a:xfrm>
            <a:custGeom>
              <a:avLst/>
              <a:gdLst/>
              <a:ahLst/>
              <a:cxnLst/>
              <a:rect l="l" t="t" r="r" b="b"/>
              <a:pathLst>
                <a:path w="2207260" h="3442970">
                  <a:moveTo>
                    <a:pt x="2206752" y="3442716"/>
                  </a:moveTo>
                  <a:lnTo>
                    <a:pt x="1662684" y="0"/>
                  </a:lnTo>
                  <a:lnTo>
                    <a:pt x="515797" y="0"/>
                  </a:lnTo>
                  <a:lnTo>
                    <a:pt x="515797" y="3263544"/>
                  </a:lnTo>
                  <a:lnTo>
                    <a:pt x="117602" y="3263544"/>
                  </a:lnTo>
                  <a:lnTo>
                    <a:pt x="246380" y="1558937"/>
                  </a:lnTo>
                  <a:lnTo>
                    <a:pt x="515797" y="3263544"/>
                  </a:lnTo>
                  <a:lnTo>
                    <a:pt x="515797" y="0"/>
                  </a:lnTo>
                  <a:lnTo>
                    <a:pt x="0" y="0"/>
                  </a:lnTo>
                  <a:lnTo>
                    <a:pt x="209588" y="1326108"/>
                  </a:lnTo>
                  <a:lnTo>
                    <a:pt x="61785" y="3288538"/>
                  </a:lnTo>
                  <a:lnTo>
                    <a:pt x="60960" y="3296069"/>
                  </a:lnTo>
                  <a:lnTo>
                    <a:pt x="63461" y="3303574"/>
                  </a:lnTo>
                  <a:lnTo>
                    <a:pt x="74295" y="3314420"/>
                  </a:lnTo>
                  <a:lnTo>
                    <a:pt x="80962" y="3317748"/>
                  </a:lnTo>
                  <a:lnTo>
                    <a:pt x="524357" y="3317748"/>
                  </a:lnTo>
                  <a:lnTo>
                    <a:pt x="544118" y="3442716"/>
                  </a:lnTo>
                  <a:lnTo>
                    <a:pt x="2206752" y="3442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658393" y="1054608"/>
              <a:ext cx="2063750" cy="3324225"/>
            </a:xfrm>
            <a:custGeom>
              <a:avLst/>
              <a:gdLst/>
              <a:ahLst/>
              <a:cxnLst/>
              <a:rect l="l" t="t" r="r" b="b"/>
              <a:pathLst>
                <a:path w="2063750" h="3324225">
                  <a:moveTo>
                    <a:pt x="1538325" y="0"/>
                  </a:moveTo>
                  <a:lnTo>
                    <a:pt x="0" y="0"/>
                  </a:lnTo>
                  <a:lnTo>
                    <a:pt x="525170" y="3323843"/>
                  </a:lnTo>
                  <a:lnTo>
                    <a:pt x="2063470" y="3323843"/>
                  </a:lnTo>
                  <a:lnTo>
                    <a:pt x="153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14756" y="1100328"/>
              <a:ext cx="1950720" cy="3232785"/>
            </a:xfrm>
            <a:custGeom>
              <a:avLst/>
              <a:gdLst/>
              <a:ahLst/>
              <a:cxnLst/>
              <a:rect l="l" t="t" r="r" b="b"/>
              <a:pathLst>
                <a:path w="1950720" h="3232785">
                  <a:moveTo>
                    <a:pt x="1440307" y="0"/>
                  </a:moveTo>
                  <a:lnTo>
                    <a:pt x="0" y="0"/>
                  </a:lnTo>
                  <a:lnTo>
                    <a:pt x="510438" y="3232404"/>
                  </a:lnTo>
                  <a:lnTo>
                    <a:pt x="1950720" y="3232404"/>
                  </a:lnTo>
                  <a:lnTo>
                    <a:pt x="1440307" y="0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181" y="1805940"/>
              <a:ext cx="2381694" cy="2542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497" y="0"/>
            <a:ext cx="2606675" cy="1229995"/>
          </a:xfrm>
          <a:custGeom>
            <a:avLst/>
            <a:gdLst/>
            <a:ahLst/>
            <a:cxnLst/>
            <a:rect l="l" t="t" r="r" b="b"/>
            <a:pathLst>
              <a:path w="2606675" h="1229995">
                <a:moveTo>
                  <a:pt x="2606502" y="0"/>
                </a:moveTo>
                <a:lnTo>
                  <a:pt x="405973" y="0"/>
                </a:lnTo>
                <a:lnTo>
                  <a:pt x="356200" y="24603"/>
                </a:lnTo>
                <a:lnTo>
                  <a:pt x="306872" y="49651"/>
                </a:lnTo>
                <a:lnTo>
                  <a:pt x="258703" y="75272"/>
                </a:lnTo>
                <a:lnTo>
                  <a:pt x="212405" y="101589"/>
                </a:lnTo>
                <a:lnTo>
                  <a:pt x="168689" y="128730"/>
                </a:lnTo>
                <a:lnTo>
                  <a:pt x="128270" y="156819"/>
                </a:lnTo>
                <a:lnTo>
                  <a:pt x="91858" y="185983"/>
                </a:lnTo>
                <a:lnTo>
                  <a:pt x="60167" y="216347"/>
                </a:lnTo>
                <a:lnTo>
                  <a:pt x="33909" y="248036"/>
                </a:lnTo>
                <a:lnTo>
                  <a:pt x="13797" y="281177"/>
                </a:lnTo>
                <a:lnTo>
                  <a:pt x="0" y="344822"/>
                </a:lnTo>
                <a:lnTo>
                  <a:pt x="5254" y="377123"/>
                </a:lnTo>
                <a:lnTo>
                  <a:pt x="38702" y="439125"/>
                </a:lnTo>
                <a:lnTo>
                  <a:pt x="66348" y="467401"/>
                </a:lnTo>
                <a:lnTo>
                  <a:pt x="100910" y="492914"/>
                </a:lnTo>
                <a:lnTo>
                  <a:pt x="142115" y="514950"/>
                </a:lnTo>
                <a:lnTo>
                  <a:pt x="189688" y="532798"/>
                </a:lnTo>
                <a:lnTo>
                  <a:pt x="243358" y="545747"/>
                </a:lnTo>
                <a:lnTo>
                  <a:pt x="302849" y="553085"/>
                </a:lnTo>
                <a:lnTo>
                  <a:pt x="340695" y="554482"/>
                </a:lnTo>
                <a:lnTo>
                  <a:pt x="385017" y="552917"/>
                </a:lnTo>
                <a:lnTo>
                  <a:pt x="431215" y="548626"/>
                </a:lnTo>
                <a:lnTo>
                  <a:pt x="479024" y="542216"/>
                </a:lnTo>
                <a:lnTo>
                  <a:pt x="528179" y="534291"/>
                </a:lnTo>
                <a:lnTo>
                  <a:pt x="629466" y="516322"/>
                </a:lnTo>
                <a:lnTo>
                  <a:pt x="681068" y="507489"/>
                </a:lnTo>
                <a:lnTo>
                  <a:pt x="732956" y="499564"/>
                </a:lnTo>
                <a:lnTo>
                  <a:pt x="784865" y="493154"/>
                </a:lnTo>
                <a:lnTo>
                  <a:pt x="836529" y="488863"/>
                </a:lnTo>
                <a:lnTo>
                  <a:pt x="887684" y="487299"/>
                </a:lnTo>
                <a:lnTo>
                  <a:pt x="936763" y="488969"/>
                </a:lnTo>
                <a:lnTo>
                  <a:pt x="984871" y="494353"/>
                </a:lnTo>
                <a:lnTo>
                  <a:pt x="1031764" y="504008"/>
                </a:lnTo>
                <a:lnTo>
                  <a:pt x="1077200" y="518493"/>
                </a:lnTo>
                <a:lnTo>
                  <a:pt x="1120932" y="538365"/>
                </a:lnTo>
                <a:lnTo>
                  <a:pt x="1162718" y="564183"/>
                </a:lnTo>
                <a:lnTo>
                  <a:pt x="1202314" y="596505"/>
                </a:lnTo>
                <a:lnTo>
                  <a:pt x="1239474" y="635888"/>
                </a:lnTo>
                <a:lnTo>
                  <a:pt x="1271311" y="678842"/>
                </a:lnTo>
                <a:lnTo>
                  <a:pt x="1296571" y="722448"/>
                </a:lnTo>
                <a:lnTo>
                  <a:pt x="1318917" y="766383"/>
                </a:lnTo>
                <a:lnTo>
                  <a:pt x="1342013" y="810324"/>
                </a:lnTo>
                <a:lnTo>
                  <a:pt x="1369522" y="853948"/>
                </a:lnTo>
                <a:lnTo>
                  <a:pt x="1413316" y="907952"/>
                </a:lnTo>
                <a:lnTo>
                  <a:pt x="1468687" y="958831"/>
                </a:lnTo>
                <a:lnTo>
                  <a:pt x="1500387" y="983005"/>
                </a:lnTo>
                <a:lnTo>
                  <a:pt x="1534588" y="1006286"/>
                </a:lnTo>
                <a:lnTo>
                  <a:pt x="1571160" y="1028636"/>
                </a:lnTo>
                <a:lnTo>
                  <a:pt x="1609971" y="1050017"/>
                </a:lnTo>
                <a:lnTo>
                  <a:pt x="1650890" y="1070392"/>
                </a:lnTo>
                <a:lnTo>
                  <a:pt x="1693786" y="1089724"/>
                </a:lnTo>
                <a:lnTo>
                  <a:pt x="1738529" y="1107975"/>
                </a:lnTo>
                <a:lnTo>
                  <a:pt x="1784987" y="1125108"/>
                </a:lnTo>
                <a:lnTo>
                  <a:pt x="1833029" y="1141086"/>
                </a:lnTo>
                <a:lnTo>
                  <a:pt x="1882524" y="1155871"/>
                </a:lnTo>
                <a:lnTo>
                  <a:pt x="1933341" y="1169425"/>
                </a:lnTo>
                <a:lnTo>
                  <a:pt x="1985350" y="1181711"/>
                </a:lnTo>
                <a:lnTo>
                  <a:pt x="2038418" y="1192692"/>
                </a:lnTo>
                <a:lnTo>
                  <a:pt x="2092416" y="1202330"/>
                </a:lnTo>
                <a:lnTo>
                  <a:pt x="2147212" y="1210589"/>
                </a:lnTo>
                <a:lnTo>
                  <a:pt x="2202674" y="1217429"/>
                </a:lnTo>
                <a:lnTo>
                  <a:pt x="2258673" y="1222815"/>
                </a:lnTo>
                <a:lnTo>
                  <a:pt x="2315077" y="1226708"/>
                </a:lnTo>
                <a:lnTo>
                  <a:pt x="2371754" y="1229071"/>
                </a:lnTo>
                <a:lnTo>
                  <a:pt x="2428575" y="1229867"/>
                </a:lnTo>
                <a:lnTo>
                  <a:pt x="2473217" y="1229365"/>
                </a:lnTo>
                <a:lnTo>
                  <a:pt x="2517777" y="1227851"/>
                </a:lnTo>
                <a:lnTo>
                  <a:pt x="2562217" y="1225313"/>
                </a:lnTo>
                <a:lnTo>
                  <a:pt x="2606502" y="1221739"/>
                </a:lnTo>
                <a:lnTo>
                  <a:pt x="2606502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3334943"/>
            <a:ext cx="640715" cy="1809114"/>
          </a:xfrm>
          <a:custGeom>
            <a:avLst/>
            <a:gdLst/>
            <a:ahLst/>
            <a:cxnLst/>
            <a:rect l="l" t="t" r="r" b="b"/>
            <a:pathLst>
              <a:path w="640715" h="1809114">
                <a:moveTo>
                  <a:pt x="0" y="311387"/>
                </a:moveTo>
                <a:lnTo>
                  <a:pt x="37260" y="367746"/>
                </a:lnTo>
                <a:lnTo>
                  <a:pt x="65492" y="406274"/>
                </a:lnTo>
                <a:lnTo>
                  <a:pt x="94776" y="443082"/>
                </a:lnTo>
                <a:lnTo>
                  <a:pt x="124936" y="477852"/>
                </a:lnTo>
                <a:lnTo>
                  <a:pt x="155796" y="510263"/>
                </a:lnTo>
                <a:lnTo>
                  <a:pt x="187180" y="539997"/>
                </a:lnTo>
                <a:lnTo>
                  <a:pt x="218912" y="566735"/>
                </a:lnTo>
                <a:lnTo>
                  <a:pt x="250815" y="590156"/>
                </a:lnTo>
                <a:lnTo>
                  <a:pt x="314431" y="625775"/>
                </a:lnTo>
                <a:lnTo>
                  <a:pt x="376619" y="644299"/>
                </a:lnTo>
                <a:lnTo>
                  <a:pt x="435971" y="643174"/>
                </a:lnTo>
                <a:lnTo>
                  <a:pt x="491077" y="619847"/>
                </a:lnTo>
                <a:lnTo>
                  <a:pt x="545335" y="565909"/>
                </a:lnTo>
                <a:lnTo>
                  <a:pt x="569394" y="527904"/>
                </a:lnTo>
                <a:lnTo>
                  <a:pt x="588729" y="485827"/>
                </a:lnTo>
                <a:lnTo>
                  <a:pt x="603294" y="440461"/>
                </a:lnTo>
                <a:lnTo>
                  <a:pt x="613044" y="392590"/>
                </a:lnTo>
                <a:lnTo>
                  <a:pt x="617932" y="342998"/>
                </a:lnTo>
                <a:lnTo>
                  <a:pt x="617913" y="292467"/>
                </a:lnTo>
                <a:lnTo>
                  <a:pt x="612941" y="241782"/>
                </a:lnTo>
                <a:lnTo>
                  <a:pt x="602971" y="191725"/>
                </a:lnTo>
                <a:lnTo>
                  <a:pt x="587955" y="143081"/>
                </a:lnTo>
                <a:lnTo>
                  <a:pt x="567849" y="96632"/>
                </a:lnTo>
                <a:lnTo>
                  <a:pt x="542607" y="53162"/>
                </a:lnTo>
                <a:lnTo>
                  <a:pt x="513828" y="19646"/>
                </a:lnTo>
                <a:lnTo>
                  <a:pt x="465792" y="0"/>
                </a:lnTo>
                <a:lnTo>
                  <a:pt x="449163" y="1627"/>
                </a:lnTo>
                <a:lnTo>
                  <a:pt x="399816" y="31073"/>
                </a:lnTo>
                <a:lnTo>
                  <a:pt x="369070" y="71195"/>
                </a:lnTo>
                <a:lnTo>
                  <a:pt x="341636" y="127731"/>
                </a:lnTo>
                <a:lnTo>
                  <a:pt x="318878" y="200701"/>
                </a:lnTo>
                <a:lnTo>
                  <a:pt x="309678" y="243355"/>
                </a:lnTo>
                <a:lnTo>
                  <a:pt x="302159" y="290123"/>
                </a:lnTo>
                <a:lnTo>
                  <a:pt x="296490" y="341009"/>
                </a:lnTo>
                <a:lnTo>
                  <a:pt x="292842" y="396015"/>
                </a:lnTo>
                <a:lnTo>
                  <a:pt x="291386" y="455143"/>
                </a:lnTo>
                <a:lnTo>
                  <a:pt x="292291" y="518396"/>
                </a:lnTo>
                <a:lnTo>
                  <a:pt x="295729" y="585775"/>
                </a:lnTo>
                <a:lnTo>
                  <a:pt x="301870" y="657284"/>
                </a:lnTo>
                <a:lnTo>
                  <a:pt x="310884" y="732923"/>
                </a:lnTo>
                <a:lnTo>
                  <a:pt x="322942" y="812697"/>
                </a:lnTo>
                <a:lnTo>
                  <a:pt x="338213" y="896607"/>
                </a:lnTo>
                <a:lnTo>
                  <a:pt x="354079" y="973100"/>
                </a:lnTo>
                <a:lnTo>
                  <a:pt x="370928" y="1047729"/>
                </a:lnTo>
                <a:lnTo>
                  <a:pt x="388718" y="1120487"/>
                </a:lnTo>
                <a:lnTo>
                  <a:pt x="407404" y="1191370"/>
                </a:lnTo>
                <a:lnTo>
                  <a:pt x="426943" y="1260373"/>
                </a:lnTo>
                <a:lnTo>
                  <a:pt x="447290" y="1327489"/>
                </a:lnTo>
                <a:lnTo>
                  <a:pt x="468402" y="1392713"/>
                </a:lnTo>
                <a:lnTo>
                  <a:pt x="490235" y="1456041"/>
                </a:lnTo>
                <a:lnTo>
                  <a:pt x="512745" y="1517465"/>
                </a:lnTo>
                <a:lnTo>
                  <a:pt x="535888" y="1576982"/>
                </a:lnTo>
                <a:lnTo>
                  <a:pt x="559620" y="1634585"/>
                </a:lnTo>
                <a:lnTo>
                  <a:pt x="583897" y="1690270"/>
                </a:lnTo>
                <a:lnTo>
                  <a:pt x="608676" y="1744030"/>
                </a:lnTo>
                <a:lnTo>
                  <a:pt x="633912" y="1795861"/>
                </a:lnTo>
                <a:lnTo>
                  <a:pt x="640438" y="1808556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241156" y="2472944"/>
            <a:ext cx="902969" cy="972185"/>
          </a:xfrm>
          <a:custGeom>
            <a:avLst/>
            <a:gdLst/>
            <a:ahLst/>
            <a:cxnLst/>
            <a:rect l="l" t="t" r="r" b="b"/>
            <a:pathLst>
              <a:path w="902970" h="972185">
                <a:moveTo>
                  <a:pt x="0" y="254"/>
                </a:moveTo>
                <a:lnTo>
                  <a:pt x="4699" y="1143"/>
                </a:lnTo>
                <a:lnTo>
                  <a:pt x="7239" y="0"/>
                </a:lnTo>
                <a:lnTo>
                  <a:pt x="8890" y="635"/>
                </a:lnTo>
                <a:lnTo>
                  <a:pt x="39169" y="13362"/>
                </a:lnTo>
                <a:lnTo>
                  <a:pt x="69675" y="25971"/>
                </a:lnTo>
                <a:lnTo>
                  <a:pt x="99919" y="39246"/>
                </a:lnTo>
                <a:lnTo>
                  <a:pt x="171541" y="78200"/>
                </a:lnTo>
                <a:lnTo>
                  <a:pt x="212115" y="104858"/>
                </a:lnTo>
                <a:lnTo>
                  <a:pt x="250891" y="134186"/>
                </a:lnTo>
                <a:lnTo>
                  <a:pt x="287624" y="166421"/>
                </a:lnTo>
                <a:lnTo>
                  <a:pt x="322072" y="201803"/>
                </a:lnTo>
                <a:lnTo>
                  <a:pt x="355705" y="241671"/>
                </a:lnTo>
                <a:lnTo>
                  <a:pt x="387969" y="282241"/>
                </a:lnTo>
                <a:lnTo>
                  <a:pt x="418209" y="324121"/>
                </a:lnTo>
                <a:lnTo>
                  <a:pt x="445770" y="367919"/>
                </a:lnTo>
                <a:lnTo>
                  <a:pt x="468766" y="410297"/>
                </a:lnTo>
                <a:lnTo>
                  <a:pt x="489714" y="453352"/>
                </a:lnTo>
                <a:lnTo>
                  <a:pt x="508790" y="497151"/>
                </a:lnTo>
                <a:lnTo>
                  <a:pt x="526172" y="541760"/>
                </a:lnTo>
                <a:lnTo>
                  <a:pt x="542036" y="587248"/>
                </a:lnTo>
                <a:lnTo>
                  <a:pt x="544256" y="593977"/>
                </a:lnTo>
                <a:lnTo>
                  <a:pt x="546941" y="600408"/>
                </a:lnTo>
                <a:lnTo>
                  <a:pt x="575800" y="641584"/>
                </a:lnTo>
                <a:lnTo>
                  <a:pt x="624516" y="695900"/>
                </a:lnTo>
                <a:lnTo>
                  <a:pt x="685520" y="750516"/>
                </a:lnTo>
                <a:lnTo>
                  <a:pt x="718486" y="781891"/>
                </a:lnTo>
                <a:lnTo>
                  <a:pt x="750571" y="814052"/>
                </a:lnTo>
                <a:lnTo>
                  <a:pt x="782193" y="846582"/>
                </a:lnTo>
                <a:lnTo>
                  <a:pt x="801580" y="866981"/>
                </a:lnTo>
                <a:lnTo>
                  <a:pt x="820801" y="887285"/>
                </a:lnTo>
                <a:lnTo>
                  <a:pt x="840021" y="907589"/>
                </a:lnTo>
                <a:lnTo>
                  <a:pt x="859409" y="927988"/>
                </a:lnTo>
                <a:lnTo>
                  <a:pt x="882886" y="952027"/>
                </a:lnTo>
                <a:lnTo>
                  <a:pt x="902843" y="972167"/>
                </a:lnTo>
              </a:path>
              <a:path w="902970" h="972185">
                <a:moveTo>
                  <a:pt x="902843" y="873591"/>
                </a:moveTo>
                <a:lnTo>
                  <a:pt x="875919" y="834898"/>
                </a:lnTo>
                <a:lnTo>
                  <a:pt x="842121" y="788951"/>
                </a:lnTo>
                <a:lnTo>
                  <a:pt x="807751" y="743267"/>
                </a:lnTo>
                <a:lnTo>
                  <a:pt x="773620" y="697487"/>
                </a:lnTo>
                <a:lnTo>
                  <a:pt x="740537" y="651256"/>
                </a:lnTo>
                <a:lnTo>
                  <a:pt x="705612" y="593090"/>
                </a:lnTo>
                <a:lnTo>
                  <a:pt x="674497" y="532638"/>
                </a:lnTo>
                <a:lnTo>
                  <a:pt x="649811" y="475265"/>
                </a:lnTo>
                <a:lnTo>
                  <a:pt x="627507" y="417322"/>
                </a:lnTo>
                <a:lnTo>
                  <a:pt x="603869" y="345678"/>
                </a:lnTo>
                <a:lnTo>
                  <a:pt x="586994" y="272033"/>
                </a:lnTo>
                <a:lnTo>
                  <a:pt x="585597" y="257301"/>
                </a:lnTo>
                <a:lnTo>
                  <a:pt x="584581" y="246761"/>
                </a:lnTo>
                <a:lnTo>
                  <a:pt x="600825" y="269505"/>
                </a:lnTo>
                <a:lnTo>
                  <a:pt x="616331" y="291274"/>
                </a:lnTo>
                <a:lnTo>
                  <a:pt x="631836" y="312090"/>
                </a:lnTo>
                <a:lnTo>
                  <a:pt x="663384" y="350670"/>
                </a:lnTo>
                <a:lnTo>
                  <a:pt x="696801" y="386484"/>
                </a:lnTo>
                <a:lnTo>
                  <a:pt x="715391" y="402463"/>
                </a:lnTo>
                <a:lnTo>
                  <a:pt x="740804" y="424453"/>
                </a:lnTo>
                <a:lnTo>
                  <a:pt x="789060" y="471293"/>
                </a:lnTo>
                <a:lnTo>
                  <a:pt x="835626" y="520400"/>
                </a:lnTo>
                <a:lnTo>
                  <a:pt x="876786" y="573776"/>
                </a:lnTo>
                <a:lnTo>
                  <a:pt x="895223" y="602107"/>
                </a:lnTo>
                <a:lnTo>
                  <a:pt x="902843" y="6137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241156" y="2473198"/>
            <a:ext cx="902969" cy="1784350"/>
          </a:xfrm>
          <a:custGeom>
            <a:avLst/>
            <a:gdLst/>
            <a:ahLst/>
            <a:cxnLst/>
            <a:rect l="l" t="t" r="r" b="b"/>
            <a:pathLst>
              <a:path w="902970" h="1784350">
                <a:moveTo>
                  <a:pt x="902843" y="1783831"/>
                </a:moveTo>
                <a:lnTo>
                  <a:pt x="833627" y="1742859"/>
                </a:lnTo>
                <a:lnTo>
                  <a:pt x="791926" y="1709683"/>
                </a:lnTo>
                <a:lnTo>
                  <a:pt x="757380" y="1671062"/>
                </a:lnTo>
                <a:lnTo>
                  <a:pt x="729525" y="1627398"/>
                </a:lnTo>
                <a:lnTo>
                  <a:pt x="707898" y="1579092"/>
                </a:lnTo>
                <a:lnTo>
                  <a:pt x="686577" y="1515051"/>
                </a:lnTo>
                <a:lnTo>
                  <a:pt x="666876" y="1450848"/>
                </a:lnTo>
                <a:lnTo>
                  <a:pt x="662394" y="1431436"/>
                </a:lnTo>
                <a:lnTo>
                  <a:pt x="660908" y="1424228"/>
                </a:lnTo>
                <a:lnTo>
                  <a:pt x="666242" y="1426260"/>
                </a:lnTo>
                <a:lnTo>
                  <a:pt x="668909" y="1427289"/>
                </a:lnTo>
                <a:lnTo>
                  <a:pt x="670560" y="1427962"/>
                </a:lnTo>
                <a:lnTo>
                  <a:pt x="702552" y="1449552"/>
                </a:lnTo>
                <a:lnTo>
                  <a:pt x="734567" y="1470864"/>
                </a:lnTo>
                <a:lnTo>
                  <a:pt x="766107" y="1492951"/>
                </a:lnTo>
                <a:lnTo>
                  <a:pt x="796671" y="1516862"/>
                </a:lnTo>
                <a:lnTo>
                  <a:pt x="835556" y="1549063"/>
                </a:lnTo>
                <a:lnTo>
                  <a:pt x="875156" y="1580403"/>
                </a:lnTo>
                <a:lnTo>
                  <a:pt x="902843" y="1602318"/>
                </a:lnTo>
              </a:path>
              <a:path w="902970" h="1784350">
                <a:moveTo>
                  <a:pt x="902843" y="1404783"/>
                </a:moveTo>
                <a:lnTo>
                  <a:pt x="839769" y="1399141"/>
                </a:lnTo>
                <a:lnTo>
                  <a:pt x="787203" y="1392375"/>
                </a:lnTo>
                <a:lnTo>
                  <a:pt x="715508" y="1370333"/>
                </a:lnTo>
                <a:lnTo>
                  <a:pt x="674512" y="1346454"/>
                </a:lnTo>
                <a:lnTo>
                  <a:pt x="638494" y="1315525"/>
                </a:lnTo>
                <a:lnTo>
                  <a:pt x="607441" y="1278001"/>
                </a:lnTo>
                <a:lnTo>
                  <a:pt x="578401" y="1232352"/>
                </a:lnTo>
                <a:lnTo>
                  <a:pt x="569214" y="1216660"/>
                </a:lnTo>
                <a:lnTo>
                  <a:pt x="556263" y="1195002"/>
                </a:lnTo>
                <a:lnTo>
                  <a:pt x="530459" y="1151258"/>
                </a:lnTo>
                <a:lnTo>
                  <a:pt x="506460" y="1107154"/>
                </a:lnTo>
                <a:lnTo>
                  <a:pt x="500596" y="1095275"/>
                </a:lnTo>
                <a:lnTo>
                  <a:pt x="494029" y="1082420"/>
                </a:lnTo>
                <a:lnTo>
                  <a:pt x="527284" y="1101226"/>
                </a:lnTo>
                <a:lnTo>
                  <a:pt x="564786" y="1118991"/>
                </a:lnTo>
                <a:lnTo>
                  <a:pt x="619654" y="1144141"/>
                </a:lnTo>
                <a:lnTo>
                  <a:pt x="667706" y="1165482"/>
                </a:lnTo>
                <a:lnTo>
                  <a:pt x="708751" y="1182445"/>
                </a:lnTo>
                <a:lnTo>
                  <a:pt x="729107" y="1190879"/>
                </a:lnTo>
                <a:lnTo>
                  <a:pt x="770215" y="1206543"/>
                </a:lnTo>
                <a:lnTo>
                  <a:pt x="811371" y="1222089"/>
                </a:lnTo>
                <a:lnTo>
                  <a:pt x="852479" y="1237777"/>
                </a:lnTo>
                <a:lnTo>
                  <a:pt x="893445" y="1253870"/>
                </a:lnTo>
                <a:lnTo>
                  <a:pt x="902843" y="1258164"/>
                </a:lnTo>
              </a:path>
              <a:path w="902970" h="1784350">
                <a:moveTo>
                  <a:pt x="902843" y="1093080"/>
                </a:moveTo>
                <a:lnTo>
                  <a:pt x="873664" y="1087500"/>
                </a:lnTo>
                <a:lnTo>
                  <a:pt x="843331" y="1084318"/>
                </a:lnTo>
                <a:lnTo>
                  <a:pt x="812926" y="1083183"/>
                </a:lnTo>
                <a:lnTo>
                  <a:pt x="779117" y="1082196"/>
                </a:lnTo>
                <a:lnTo>
                  <a:pt x="745426" y="1080341"/>
                </a:lnTo>
                <a:lnTo>
                  <a:pt x="679069" y="1070355"/>
                </a:lnTo>
                <a:lnTo>
                  <a:pt x="629840" y="1057306"/>
                </a:lnTo>
                <a:lnTo>
                  <a:pt x="583184" y="1037589"/>
                </a:lnTo>
                <a:lnTo>
                  <a:pt x="572113" y="1031230"/>
                </a:lnTo>
                <a:lnTo>
                  <a:pt x="561101" y="1025191"/>
                </a:lnTo>
                <a:lnTo>
                  <a:pt x="550019" y="1019319"/>
                </a:lnTo>
                <a:lnTo>
                  <a:pt x="538734" y="1013459"/>
                </a:lnTo>
                <a:lnTo>
                  <a:pt x="491700" y="984670"/>
                </a:lnTo>
                <a:lnTo>
                  <a:pt x="450786" y="949642"/>
                </a:lnTo>
                <a:lnTo>
                  <a:pt x="415111" y="909375"/>
                </a:lnTo>
                <a:lnTo>
                  <a:pt x="383794" y="864869"/>
                </a:lnTo>
                <a:lnTo>
                  <a:pt x="354520" y="817435"/>
                </a:lnTo>
                <a:lnTo>
                  <a:pt x="326390" y="768857"/>
                </a:lnTo>
                <a:lnTo>
                  <a:pt x="293750" y="706945"/>
                </a:lnTo>
                <a:lnTo>
                  <a:pt x="271018" y="641222"/>
                </a:lnTo>
                <a:lnTo>
                  <a:pt x="268396" y="631251"/>
                </a:lnTo>
                <a:lnTo>
                  <a:pt x="265287" y="621363"/>
                </a:lnTo>
                <a:lnTo>
                  <a:pt x="261963" y="611594"/>
                </a:lnTo>
                <a:lnTo>
                  <a:pt x="258699" y="601979"/>
                </a:lnTo>
                <a:lnTo>
                  <a:pt x="254652" y="590694"/>
                </a:lnTo>
                <a:lnTo>
                  <a:pt x="250618" y="579612"/>
                </a:lnTo>
                <a:lnTo>
                  <a:pt x="246751" y="568600"/>
                </a:lnTo>
                <a:lnTo>
                  <a:pt x="243204" y="557529"/>
                </a:lnTo>
                <a:lnTo>
                  <a:pt x="257752" y="568368"/>
                </a:lnTo>
                <a:lnTo>
                  <a:pt x="271573" y="579850"/>
                </a:lnTo>
                <a:lnTo>
                  <a:pt x="285085" y="591569"/>
                </a:lnTo>
                <a:lnTo>
                  <a:pt x="298703" y="603122"/>
                </a:lnTo>
                <a:lnTo>
                  <a:pt x="332355" y="632293"/>
                </a:lnTo>
                <a:lnTo>
                  <a:pt x="365410" y="662177"/>
                </a:lnTo>
                <a:lnTo>
                  <a:pt x="397466" y="693205"/>
                </a:lnTo>
                <a:lnTo>
                  <a:pt x="428117" y="725804"/>
                </a:lnTo>
                <a:lnTo>
                  <a:pt x="451619" y="752080"/>
                </a:lnTo>
                <a:lnTo>
                  <a:pt x="475646" y="778081"/>
                </a:lnTo>
                <a:lnTo>
                  <a:pt x="525272" y="828928"/>
                </a:lnTo>
                <a:lnTo>
                  <a:pt x="563062" y="863171"/>
                </a:lnTo>
                <a:lnTo>
                  <a:pt x="603567" y="893794"/>
                </a:lnTo>
                <a:lnTo>
                  <a:pt x="646644" y="920654"/>
                </a:lnTo>
                <a:lnTo>
                  <a:pt x="692150" y="943609"/>
                </a:lnTo>
                <a:lnTo>
                  <a:pt x="739251" y="964027"/>
                </a:lnTo>
                <a:lnTo>
                  <a:pt x="786828" y="983599"/>
                </a:lnTo>
                <a:lnTo>
                  <a:pt x="834596" y="1002670"/>
                </a:lnTo>
                <a:lnTo>
                  <a:pt x="882269" y="1021588"/>
                </a:lnTo>
                <a:lnTo>
                  <a:pt x="884047" y="1022222"/>
                </a:lnTo>
                <a:lnTo>
                  <a:pt x="885571" y="1020826"/>
                </a:lnTo>
                <a:lnTo>
                  <a:pt x="889253" y="1019175"/>
                </a:lnTo>
                <a:lnTo>
                  <a:pt x="882711" y="1012410"/>
                </a:lnTo>
                <a:lnTo>
                  <a:pt x="876157" y="1006014"/>
                </a:lnTo>
                <a:lnTo>
                  <a:pt x="869769" y="999690"/>
                </a:lnTo>
                <a:lnTo>
                  <a:pt x="863726" y="993139"/>
                </a:lnTo>
                <a:lnTo>
                  <a:pt x="828583" y="954164"/>
                </a:lnTo>
                <a:lnTo>
                  <a:pt x="791273" y="917559"/>
                </a:lnTo>
                <a:lnTo>
                  <a:pt x="752248" y="882929"/>
                </a:lnTo>
                <a:lnTo>
                  <a:pt x="711962" y="849883"/>
                </a:lnTo>
                <a:lnTo>
                  <a:pt x="678054" y="822334"/>
                </a:lnTo>
                <a:lnTo>
                  <a:pt x="645779" y="793321"/>
                </a:lnTo>
                <a:lnTo>
                  <a:pt x="615574" y="762426"/>
                </a:lnTo>
                <a:lnTo>
                  <a:pt x="587883" y="729233"/>
                </a:lnTo>
                <a:lnTo>
                  <a:pt x="568374" y="704699"/>
                </a:lnTo>
                <a:lnTo>
                  <a:pt x="548306" y="680878"/>
                </a:lnTo>
                <a:lnTo>
                  <a:pt x="527357" y="657867"/>
                </a:lnTo>
                <a:lnTo>
                  <a:pt x="505206" y="635762"/>
                </a:lnTo>
                <a:lnTo>
                  <a:pt x="474581" y="606498"/>
                </a:lnTo>
                <a:lnTo>
                  <a:pt x="444134" y="577103"/>
                </a:lnTo>
                <a:lnTo>
                  <a:pt x="413998" y="547447"/>
                </a:lnTo>
                <a:lnTo>
                  <a:pt x="384301" y="517397"/>
                </a:lnTo>
                <a:lnTo>
                  <a:pt x="334724" y="465677"/>
                </a:lnTo>
                <a:lnTo>
                  <a:pt x="285623" y="412622"/>
                </a:lnTo>
                <a:lnTo>
                  <a:pt x="275534" y="401752"/>
                </a:lnTo>
                <a:lnTo>
                  <a:pt x="265779" y="390715"/>
                </a:lnTo>
                <a:lnTo>
                  <a:pt x="256262" y="379583"/>
                </a:lnTo>
                <a:lnTo>
                  <a:pt x="246888" y="368426"/>
                </a:lnTo>
                <a:lnTo>
                  <a:pt x="229683" y="347473"/>
                </a:lnTo>
                <a:lnTo>
                  <a:pt x="212407" y="326532"/>
                </a:lnTo>
                <a:lnTo>
                  <a:pt x="179070" y="283590"/>
                </a:lnTo>
                <a:lnTo>
                  <a:pt x="142192" y="230711"/>
                </a:lnTo>
                <a:lnTo>
                  <a:pt x="106552" y="176783"/>
                </a:lnTo>
                <a:lnTo>
                  <a:pt x="86786" y="143908"/>
                </a:lnTo>
                <a:lnTo>
                  <a:pt x="67484" y="111045"/>
                </a:lnTo>
                <a:lnTo>
                  <a:pt x="48349" y="78253"/>
                </a:lnTo>
                <a:lnTo>
                  <a:pt x="29083" y="45593"/>
                </a:lnTo>
                <a:lnTo>
                  <a:pt x="22592" y="34343"/>
                </a:lnTo>
                <a:lnTo>
                  <a:pt x="15541" y="23225"/>
                </a:lnTo>
                <a:lnTo>
                  <a:pt x="7991" y="1189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91972" y="1199210"/>
            <a:ext cx="7505700" cy="240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1825"/>
              </a:lnSpc>
              <a:spcBef>
                <a:spcPts val="95"/>
              </a:spcBef>
              <a:buSzPct val="125000"/>
              <a:buFont typeface="Trebuchet MS"/>
              <a:buChar char="•"/>
              <a:tabLst>
                <a:tab pos="241300" algn="l"/>
                <a:tab pos="241935" algn="l"/>
              </a:tabLst>
            </a:pPr>
            <a:r>
              <a:rPr sz="1600" spc="65" dirty="0">
                <a:latin typeface="Calibri"/>
                <a:cs typeface="Calibri"/>
              </a:rPr>
              <a:t>Speech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Recognition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(SER),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as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indicates,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is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tool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determining</a:t>
            </a:r>
            <a:endParaRPr sz="1600" dirty="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present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various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audio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samples.</a:t>
            </a:r>
            <a:endParaRPr sz="1600" dirty="0">
              <a:latin typeface="Calibri"/>
              <a:cs typeface="Calibri"/>
            </a:endParaRPr>
          </a:p>
          <a:p>
            <a:pPr marL="241300" marR="5080" indent="-229235">
              <a:lnSpc>
                <a:spcPts val="1730"/>
              </a:lnSpc>
              <a:spcBef>
                <a:spcPts val="1019"/>
              </a:spcBef>
              <a:buSzPct val="125000"/>
              <a:buFont typeface="Trebuchet MS"/>
              <a:buChar char="•"/>
              <a:tabLst>
                <a:tab pos="241300" algn="l"/>
                <a:tab pos="241935" algn="l"/>
              </a:tabLst>
            </a:pPr>
            <a:r>
              <a:rPr sz="1600" spc="55" dirty="0">
                <a:latin typeface="Calibri"/>
                <a:cs typeface="Calibri"/>
              </a:rPr>
              <a:t>In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a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variety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audio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recordings,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including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job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interviews,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caller-agent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conversations, </a:t>
            </a:r>
            <a:r>
              <a:rPr sz="1600" dirty="0">
                <a:latin typeface="Calibri"/>
                <a:cs typeface="Calibri"/>
              </a:rPr>
              <a:t>streaming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movies,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and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music,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speech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recognition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is </a:t>
            </a:r>
            <a:r>
              <a:rPr sz="1600" dirty="0">
                <a:latin typeface="Calibri"/>
                <a:cs typeface="Calibri"/>
              </a:rPr>
              <a:t>utilized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determine</a:t>
            </a:r>
            <a:r>
              <a:rPr sz="1600" spc="5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emotional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spectrum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sentimental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value.</a:t>
            </a:r>
            <a:endParaRPr sz="1600" dirty="0">
              <a:latin typeface="Calibri"/>
              <a:cs typeface="Calibri"/>
            </a:endParaRPr>
          </a:p>
          <a:p>
            <a:pPr marL="241300" marR="10795" indent="-229235">
              <a:lnSpc>
                <a:spcPts val="1730"/>
              </a:lnSpc>
              <a:spcBef>
                <a:spcPts val="994"/>
              </a:spcBef>
              <a:buSzPct val="125000"/>
              <a:buFont typeface="Trebuchet MS"/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latin typeface="Calibri"/>
                <a:cs typeface="Calibri"/>
              </a:rPr>
              <a:t>Even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music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classification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recommendation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systems</a:t>
            </a:r>
            <a:r>
              <a:rPr sz="1600" spc="70" dirty="0">
                <a:latin typeface="Calibri"/>
                <a:cs typeface="Calibri"/>
              </a:rPr>
              <a:t> can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group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70" dirty="0">
                <a:latin typeface="Calibri"/>
                <a:cs typeface="Calibri"/>
              </a:rPr>
              <a:t>songs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according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mood</a:t>
            </a:r>
            <a:r>
              <a:rPr sz="1600" spc="65" dirty="0">
                <a:latin typeface="Calibri"/>
                <a:cs typeface="Calibri"/>
              </a:rPr>
              <a:t> and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provide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tailored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playlists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consumer.</a:t>
            </a:r>
            <a:endParaRPr sz="1600" dirty="0">
              <a:latin typeface="Calibri"/>
              <a:cs typeface="Calibri"/>
            </a:endParaRPr>
          </a:p>
          <a:p>
            <a:pPr marL="241300" indent="-229235">
              <a:lnSpc>
                <a:spcPts val="1825"/>
              </a:lnSpc>
              <a:spcBef>
                <a:spcPts val="790"/>
              </a:spcBef>
              <a:buSzPct val="125000"/>
              <a:buFont typeface="Trebuchet MS"/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is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probable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infer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SER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component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aids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music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suggestions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</a:t>
            </a:r>
            <a:endParaRPr sz="1600" dirty="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dirty="0">
                <a:latin typeface="Calibri"/>
                <a:cs typeface="Calibri"/>
              </a:rPr>
              <a:t>intricate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algorithms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Spotify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and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YouTube.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1972" y="566673"/>
            <a:ext cx="23406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" y="3988333"/>
            <a:ext cx="3345179" cy="1155700"/>
          </a:xfrm>
          <a:custGeom>
            <a:avLst/>
            <a:gdLst/>
            <a:ahLst/>
            <a:cxnLst/>
            <a:rect l="l" t="t" r="r" b="b"/>
            <a:pathLst>
              <a:path w="3345179" h="1155700">
                <a:moveTo>
                  <a:pt x="0" y="0"/>
                </a:moveTo>
                <a:lnTo>
                  <a:pt x="0" y="1155166"/>
                </a:lnTo>
                <a:lnTo>
                  <a:pt x="3267600" y="1155166"/>
                </a:lnTo>
                <a:lnTo>
                  <a:pt x="3289344" y="1109562"/>
                </a:lnTo>
                <a:lnTo>
                  <a:pt x="3309708" y="1060486"/>
                </a:lnTo>
                <a:lnTo>
                  <a:pt x="3326261" y="1010843"/>
                </a:lnTo>
                <a:lnTo>
                  <a:pt x="3338029" y="960488"/>
                </a:lnTo>
                <a:lnTo>
                  <a:pt x="3343773" y="917091"/>
                </a:lnTo>
                <a:lnTo>
                  <a:pt x="3344903" y="873344"/>
                </a:lnTo>
                <a:lnTo>
                  <a:pt x="3341143" y="829629"/>
                </a:lnTo>
                <a:lnTo>
                  <a:pt x="3332214" y="786327"/>
                </a:lnTo>
                <a:lnTo>
                  <a:pt x="3317841" y="743820"/>
                </a:lnTo>
                <a:lnTo>
                  <a:pt x="3297746" y="702490"/>
                </a:lnTo>
                <a:lnTo>
                  <a:pt x="3271653" y="662716"/>
                </a:lnTo>
                <a:lnTo>
                  <a:pt x="3239283" y="624882"/>
                </a:lnTo>
                <a:lnTo>
                  <a:pt x="3200361" y="589368"/>
                </a:lnTo>
                <a:lnTo>
                  <a:pt x="3166242" y="564205"/>
                </a:lnTo>
                <a:lnTo>
                  <a:pt x="3129153" y="541165"/>
                </a:lnTo>
                <a:lnTo>
                  <a:pt x="3089351" y="520209"/>
                </a:lnTo>
                <a:lnTo>
                  <a:pt x="3047093" y="501293"/>
                </a:lnTo>
                <a:lnTo>
                  <a:pt x="3002635" y="484378"/>
                </a:lnTo>
                <a:lnTo>
                  <a:pt x="2956235" y="469419"/>
                </a:lnTo>
                <a:lnTo>
                  <a:pt x="2908150" y="456377"/>
                </a:lnTo>
                <a:lnTo>
                  <a:pt x="2858635" y="445209"/>
                </a:lnTo>
                <a:lnTo>
                  <a:pt x="2807949" y="435874"/>
                </a:lnTo>
                <a:lnTo>
                  <a:pt x="2756348" y="428329"/>
                </a:lnTo>
                <a:lnTo>
                  <a:pt x="2704088" y="422534"/>
                </a:lnTo>
                <a:lnTo>
                  <a:pt x="2651427" y="418446"/>
                </a:lnTo>
                <a:lnTo>
                  <a:pt x="2598622" y="416024"/>
                </a:lnTo>
                <a:lnTo>
                  <a:pt x="2545930" y="415226"/>
                </a:lnTo>
                <a:lnTo>
                  <a:pt x="2493504" y="415905"/>
                </a:lnTo>
                <a:lnTo>
                  <a:pt x="2441317" y="417870"/>
                </a:lnTo>
                <a:lnTo>
                  <a:pt x="2389348" y="421008"/>
                </a:lnTo>
                <a:lnTo>
                  <a:pt x="2337581" y="425208"/>
                </a:lnTo>
                <a:lnTo>
                  <a:pt x="2285996" y="430358"/>
                </a:lnTo>
                <a:lnTo>
                  <a:pt x="2234574" y="436349"/>
                </a:lnTo>
                <a:lnTo>
                  <a:pt x="2183297" y="443068"/>
                </a:lnTo>
                <a:lnTo>
                  <a:pt x="2132147" y="450403"/>
                </a:lnTo>
                <a:lnTo>
                  <a:pt x="2081104" y="458245"/>
                </a:lnTo>
                <a:lnTo>
                  <a:pt x="2030151" y="466480"/>
                </a:lnTo>
                <a:lnTo>
                  <a:pt x="1775199" y="509855"/>
                </a:lnTo>
                <a:lnTo>
                  <a:pt x="1723256" y="518282"/>
                </a:lnTo>
                <a:lnTo>
                  <a:pt x="1671058" y="526308"/>
                </a:lnTo>
                <a:lnTo>
                  <a:pt x="1618632" y="533818"/>
                </a:lnTo>
                <a:lnTo>
                  <a:pt x="1566008" y="540699"/>
                </a:lnTo>
                <a:lnTo>
                  <a:pt x="1513216" y="546835"/>
                </a:lnTo>
                <a:lnTo>
                  <a:pt x="1460284" y="552113"/>
                </a:lnTo>
                <a:lnTo>
                  <a:pt x="1407242" y="556417"/>
                </a:lnTo>
                <a:lnTo>
                  <a:pt x="1354119" y="559633"/>
                </a:lnTo>
                <a:lnTo>
                  <a:pt x="1300945" y="561646"/>
                </a:lnTo>
                <a:lnTo>
                  <a:pt x="1247748" y="562343"/>
                </a:lnTo>
                <a:lnTo>
                  <a:pt x="1211555" y="562008"/>
                </a:lnTo>
                <a:lnTo>
                  <a:pt x="1139217" y="559208"/>
                </a:lnTo>
                <a:lnTo>
                  <a:pt x="1049131" y="551039"/>
                </a:lnTo>
                <a:lnTo>
                  <a:pt x="995815" y="543594"/>
                </a:lnTo>
                <a:lnTo>
                  <a:pt x="943225" y="534390"/>
                </a:lnTo>
                <a:lnTo>
                  <a:pt x="891439" y="523489"/>
                </a:lnTo>
                <a:lnTo>
                  <a:pt x="840535" y="510950"/>
                </a:lnTo>
                <a:lnTo>
                  <a:pt x="790589" y="496834"/>
                </a:lnTo>
                <a:lnTo>
                  <a:pt x="741679" y="481202"/>
                </a:lnTo>
                <a:lnTo>
                  <a:pt x="693883" y="464114"/>
                </a:lnTo>
                <a:lnTo>
                  <a:pt x="647278" y="445629"/>
                </a:lnTo>
                <a:lnTo>
                  <a:pt x="601942" y="425809"/>
                </a:lnTo>
                <a:lnTo>
                  <a:pt x="557952" y="404714"/>
                </a:lnTo>
                <a:lnTo>
                  <a:pt x="515385" y="382405"/>
                </a:lnTo>
                <a:lnTo>
                  <a:pt x="474320" y="358941"/>
                </a:lnTo>
                <a:lnTo>
                  <a:pt x="434833" y="334383"/>
                </a:lnTo>
                <a:lnTo>
                  <a:pt x="397002" y="308791"/>
                </a:lnTo>
                <a:lnTo>
                  <a:pt x="360904" y="282226"/>
                </a:lnTo>
                <a:lnTo>
                  <a:pt x="326617" y="254749"/>
                </a:lnTo>
                <a:lnTo>
                  <a:pt x="288333" y="221318"/>
                </a:lnTo>
                <a:lnTo>
                  <a:pt x="213792" y="152563"/>
                </a:lnTo>
                <a:lnTo>
                  <a:pt x="175853" y="118540"/>
                </a:lnTo>
                <a:lnTo>
                  <a:pt x="136345" y="85621"/>
                </a:lnTo>
                <a:lnTo>
                  <a:pt x="94428" y="54458"/>
                </a:lnTo>
                <a:lnTo>
                  <a:pt x="49260" y="25700"/>
                </a:lnTo>
                <a:lnTo>
                  <a:pt x="0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05371" y="0"/>
            <a:ext cx="2738755" cy="1262380"/>
          </a:xfrm>
          <a:custGeom>
            <a:avLst/>
            <a:gdLst/>
            <a:ahLst/>
            <a:cxnLst/>
            <a:rect l="l" t="t" r="r" b="b"/>
            <a:pathLst>
              <a:path w="2738754" h="1262380">
                <a:moveTo>
                  <a:pt x="2738628" y="0"/>
                </a:moveTo>
                <a:lnTo>
                  <a:pt x="0" y="0"/>
                </a:lnTo>
                <a:lnTo>
                  <a:pt x="11717" y="75365"/>
                </a:lnTo>
                <a:lnTo>
                  <a:pt x="24283" y="147919"/>
                </a:lnTo>
                <a:lnTo>
                  <a:pt x="37668" y="217707"/>
                </a:lnTo>
                <a:lnTo>
                  <a:pt x="51842" y="284775"/>
                </a:lnTo>
                <a:lnTo>
                  <a:pt x="66776" y="349166"/>
                </a:lnTo>
                <a:lnTo>
                  <a:pt x="82440" y="410926"/>
                </a:lnTo>
                <a:lnTo>
                  <a:pt x="98804" y="470101"/>
                </a:lnTo>
                <a:lnTo>
                  <a:pt x="115840" y="526736"/>
                </a:lnTo>
                <a:lnTo>
                  <a:pt x="133516" y="580875"/>
                </a:lnTo>
                <a:lnTo>
                  <a:pt x="151804" y="632564"/>
                </a:lnTo>
                <a:lnTo>
                  <a:pt x="170674" y="681848"/>
                </a:lnTo>
                <a:lnTo>
                  <a:pt x="190096" y="728773"/>
                </a:lnTo>
                <a:lnTo>
                  <a:pt x="210042" y="773382"/>
                </a:lnTo>
                <a:lnTo>
                  <a:pt x="230480" y="815722"/>
                </a:lnTo>
                <a:lnTo>
                  <a:pt x="251382" y="855837"/>
                </a:lnTo>
                <a:lnTo>
                  <a:pt x="272718" y="893772"/>
                </a:lnTo>
                <a:lnTo>
                  <a:pt x="294458" y="929574"/>
                </a:lnTo>
                <a:lnTo>
                  <a:pt x="316573" y="963286"/>
                </a:lnTo>
                <a:lnTo>
                  <a:pt x="339032" y="994955"/>
                </a:lnTo>
                <a:lnTo>
                  <a:pt x="384869" y="1052340"/>
                </a:lnTo>
                <a:lnTo>
                  <a:pt x="431731" y="1102091"/>
                </a:lnTo>
                <a:lnTo>
                  <a:pt x="479381" y="1144568"/>
                </a:lnTo>
                <a:lnTo>
                  <a:pt x="537088" y="1185154"/>
                </a:lnTo>
                <a:lnTo>
                  <a:pt x="574571" y="1204650"/>
                </a:lnTo>
                <a:lnTo>
                  <a:pt x="615781" y="1221539"/>
                </a:lnTo>
                <a:lnTo>
                  <a:pt x="660622" y="1235678"/>
                </a:lnTo>
                <a:lnTo>
                  <a:pt x="708999" y="1246923"/>
                </a:lnTo>
                <a:lnTo>
                  <a:pt x="760817" y="1255133"/>
                </a:lnTo>
                <a:lnTo>
                  <a:pt x="815980" y="1260163"/>
                </a:lnTo>
                <a:lnTo>
                  <a:pt x="874395" y="1261872"/>
                </a:lnTo>
                <a:lnTo>
                  <a:pt x="911737" y="1261215"/>
                </a:lnTo>
                <a:lnTo>
                  <a:pt x="950237" y="1259222"/>
                </a:lnTo>
                <a:lnTo>
                  <a:pt x="989873" y="1255861"/>
                </a:lnTo>
                <a:lnTo>
                  <a:pt x="1030621" y="1251097"/>
                </a:lnTo>
                <a:lnTo>
                  <a:pt x="1072459" y="1244898"/>
                </a:lnTo>
                <a:lnTo>
                  <a:pt x="1115364" y="1237229"/>
                </a:lnTo>
                <a:lnTo>
                  <a:pt x="1159315" y="1228058"/>
                </a:lnTo>
                <a:lnTo>
                  <a:pt x="1204289" y="1217352"/>
                </a:lnTo>
                <a:lnTo>
                  <a:pt x="1250264" y="1205076"/>
                </a:lnTo>
                <a:lnTo>
                  <a:pt x="1297216" y="1191198"/>
                </a:lnTo>
                <a:lnTo>
                  <a:pt x="1345124" y="1175685"/>
                </a:lnTo>
                <a:lnTo>
                  <a:pt x="1393965" y="1158503"/>
                </a:lnTo>
                <a:lnTo>
                  <a:pt x="1443716" y="1139618"/>
                </a:lnTo>
                <a:lnTo>
                  <a:pt x="1494356" y="1118997"/>
                </a:lnTo>
                <a:lnTo>
                  <a:pt x="1545862" y="1096608"/>
                </a:lnTo>
                <a:lnTo>
                  <a:pt x="1598210" y="1072416"/>
                </a:lnTo>
                <a:lnTo>
                  <a:pt x="1651380" y="1046389"/>
                </a:lnTo>
                <a:lnTo>
                  <a:pt x="1705348" y="1018493"/>
                </a:lnTo>
                <a:lnTo>
                  <a:pt x="1760093" y="988695"/>
                </a:lnTo>
                <a:lnTo>
                  <a:pt x="1801745" y="966880"/>
                </a:lnTo>
                <a:lnTo>
                  <a:pt x="1845242" y="947153"/>
                </a:lnTo>
                <a:lnTo>
                  <a:pt x="1890380" y="929513"/>
                </a:lnTo>
                <a:lnTo>
                  <a:pt x="1936957" y="913956"/>
                </a:lnTo>
                <a:lnTo>
                  <a:pt x="1984769" y="900482"/>
                </a:lnTo>
                <a:lnTo>
                  <a:pt x="2033616" y="889086"/>
                </a:lnTo>
                <a:lnTo>
                  <a:pt x="2083292" y="879768"/>
                </a:lnTo>
                <a:lnTo>
                  <a:pt x="2133597" y="872524"/>
                </a:lnTo>
                <a:lnTo>
                  <a:pt x="2184328" y="867353"/>
                </a:lnTo>
                <a:lnTo>
                  <a:pt x="2235281" y="864252"/>
                </a:lnTo>
                <a:lnTo>
                  <a:pt x="2286254" y="863219"/>
                </a:lnTo>
                <a:lnTo>
                  <a:pt x="2738628" y="863219"/>
                </a:lnTo>
                <a:lnTo>
                  <a:pt x="2738628" y="0"/>
                </a:lnTo>
                <a:close/>
              </a:path>
              <a:path w="2738754" h="1262380">
                <a:moveTo>
                  <a:pt x="2738628" y="863219"/>
                </a:moveTo>
                <a:lnTo>
                  <a:pt x="2286254" y="863219"/>
                </a:lnTo>
                <a:lnTo>
                  <a:pt x="2338585" y="864315"/>
                </a:lnTo>
                <a:lnTo>
                  <a:pt x="2390505" y="867603"/>
                </a:lnTo>
                <a:lnTo>
                  <a:pt x="2441793" y="873077"/>
                </a:lnTo>
                <a:lnTo>
                  <a:pt x="2492227" y="880734"/>
                </a:lnTo>
                <a:lnTo>
                  <a:pt x="2541587" y="890571"/>
                </a:lnTo>
                <a:lnTo>
                  <a:pt x="2589651" y="902583"/>
                </a:lnTo>
                <a:lnTo>
                  <a:pt x="2636199" y="916767"/>
                </a:lnTo>
                <a:lnTo>
                  <a:pt x="2681010" y="933119"/>
                </a:lnTo>
                <a:lnTo>
                  <a:pt x="2723862" y="951635"/>
                </a:lnTo>
                <a:lnTo>
                  <a:pt x="2738628" y="959141"/>
                </a:lnTo>
                <a:lnTo>
                  <a:pt x="2738628" y="863219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893308" y="483108"/>
            <a:ext cx="400685" cy="402590"/>
          </a:xfrm>
          <a:custGeom>
            <a:avLst/>
            <a:gdLst/>
            <a:ahLst/>
            <a:cxnLst/>
            <a:rect l="l" t="t" r="r" b="b"/>
            <a:pathLst>
              <a:path w="400685" h="402590">
                <a:moveTo>
                  <a:pt x="201549" y="0"/>
                </a:moveTo>
                <a:lnTo>
                  <a:pt x="155034" y="5295"/>
                </a:lnTo>
                <a:lnTo>
                  <a:pt x="112494" y="20402"/>
                </a:lnTo>
                <a:lnTo>
                  <a:pt x="75089" y="44157"/>
                </a:lnTo>
                <a:lnTo>
                  <a:pt x="43977" y="75391"/>
                </a:lnTo>
                <a:lnTo>
                  <a:pt x="20318" y="112939"/>
                </a:lnTo>
                <a:lnTo>
                  <a:pt x="5272" y="155634"/>
                </a:lnTo>
                <a:lnTo>
                  <a:pt x="0" y="202311"/>
                </a:lnTo>
                <a:lnTo>
                  <a:pt x="5272" y="248860"/>
                </a:lnTo>
                <a:lnTo>
                  <a:pt x="20318" y="291229"/>
                </a:lnTo>
                <a:lnTo>
                  <a:pt x="43977" y="328330"/>
                </a:lnTo>
                <a:lnTo>
                  <a:pt x="75089" y="359078"/>
                </a:lnTo>
                <a:lnTo>
                  <a:pt x="112494" y="382386"/>
                </a:lnTo>
                <a:lnTo>
                  <a:pt x="155034" y="397167"/>
                </a:lnTo>
                <a:lnTo>
                  <a:pt x="201549" y="402336"/>
                </a:lnTo>
                <a:lnTo>
                  <a:pt x="247169" y="397167"/>
                </a:lnTo>
                <a:lnTo>
                  <a:pt x="289069" y="382386"/>
                </a:lnTo>
                <a:lnTo>
                  <a:pt x="326046" y="359078"/>
                </a:lnTo>
                <a:lnTo>
                  <a:pt x="356897" y="328330"/>
                </a:lnTo>
                <a:lnTo>
                  <a:pt x="380422" y="291229"/>
                </a:lnTo>
                <a:lnTo>
                  <a:pt x="395419" y="248860"/>
                </a:lnTo>
                <a:lnTo>
                  <a:pt x="400684" y="202311"/>
                </a:lnTo>
                <a:lnTo>
                  <a:pt x="395419" y="155634"/>
                </a:lnTo>
                <a:lnTo>
                  <a:pt x="380422" y="112939"/>
                </a:lnTo>
                <a:lnTo>
                  <a:pt x="356897" y="75391"/>
                </a:lnTo>
                <a:lnTo>
                  <a:pt x="326046" y="44157"/>
                </a:lnTo>
                <a:lnTo>
                  <a:pt x="289069" y="20402"/>
                </a:lnTo>
                <a:lnTo>
                  <a:pt x="247169" y="5295"/>
                </a:lnTo>
                <a:lnTo>
                  <a:pt x="201549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91539" y="4023359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89">
                <a:moveTo>
                  <a:pt x="202298" y="0"/>
                </a:moveTo>
                <a:lnTo>
                  <a:pt x="155614" y="5296"/>
                </a:lnTo>
                <a:lnTo>
                  <a:pt x="112917" y="20407"/>
                </a:lnTo>
                <a:lnTo>
                  <a:pt x="75372" y="44164"/>
                </a:lnTo>
                <a:lnTo>
                  <a:pt x="44144" y="75399"/>
                </a:lnTo>
                <a:lnTo>
                  <a:pt x="20395" y="112945"/>
                </a:lnTo>
                <a:lnTo>
                  <a:pt x="5293" y="155634"/>
                </a:lnTo>
                <a:lnTo>
                  <a:pt x="0" y="202298"/>
                </a:lnTo>
                <a:lnTo>
                  <a:pt x="5293" y="248860"/>
                </a:lnTo>
                <a:lnTo>
                  <a:pt x="20395" y="291235"/>
                </a:lnTo>
                <a:lnTo>
                  <a:pt x="44144" y="328339"/>
                </a:lnTo>
                <a:lnTo>
                  <a:pt x="75372" y="359085"/>
                </a:lnTo>
                <a:lnTo>
                  <a:pt x="112917" y="382390"/>
                </a:lnTo>
                <a:lnTo>
                  <a:pt x="155614" y="397168"/>
                </a:lnTo>
                <a:lnTo>
                  <a:pt x="202298" y="402335"/>
                </a:lnTo>
                <a:lnTo>
                  <a:pt x="248117" y="397168"/>
                </a:lnTo>
                <a:lnTo>
                  <a:pt x="290188" y="382390"/>
                </a:lnTo>
                <a:lnTo>
                  <a:pt x="327308" y="359085"/>
                </a:lnTo>
                <a:lnTo>
                  <a:pt x="358272" y="328339"/>
                </a:lnTo>
                <a:lnTo>
                  <a:pt x="381879" y="291235"/>
                </a:lnTo>
                <a:lnTo>
                  <a:pt x="396926" y="248860"/>
                </a:lnTo>
                <a:lnTo>
                  <a:pt x="402209" y="202298"/>
                </a:lnTo>
                <a:lnTo>
                  <a:pt x="396926" y="155634"/>
                </a:lnTo>
                <a:lnTo>
                  <a:pt x="381879" y="112945"/>
                </a:lnTo>
                <a:lnTo>
                  <a:pt x="358272" y="75399"/>
                </a:lnTo>
                <a:lnTo>
                  <a:pt x="327308" y="44164"/>
                </a:lnTo>
                <a:lnTo>
                  <a:pt x="290188" y="20407"/>
                </a:lnTo>
                <a:lnTo>
                  <a:pt x="248117" y="5296"/>
                </a:lnTo>
                <a:lnTo>
                  <a:pt x="202298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656618" y="4142524"/>
            <a:ext cx="1487805" cy="1001394"/>
          </a:xfrm>
          <a:custGeom>
            <a:avLst/>
            <a:gdLst/>
            <a:ahLst/>
            <a:cxnLst/>
            <a:rect l="l" t="t" r="r" b="b"/>
            <a:pathLst>
              <a:path w="1487804" h="1001395">
                <a:moveTo>
                  <a:pt x="1487381" y="473513"/>
                </a:moveTo>
                <a:lnTo>
                  <a:pt x="1431015" y="500564"/>
                </a:lnTo>
                <a:lnTo>
                  <a:pt x="1389695" y="517287"/>
                </a:lnTo>
                <a:lnTo>
                  <a:pt x="1346440" y="532689"/>
                </a:lnTo>
                <a:lnTo>
                  <a:pt x="1301603" y="546683"/>
                </a:lnTo>
                <a:lnTo>
                  <a:pt x="1255539" y="559178"/>
                </a:lnTo>
                <a:lnTo>
                  <a:pt x="1208600" y="570086"/>
                </a:lnTo>
                <a:lnTo>
                  <a:pt x="1161140" y="579319"/>
                </a:lnTo>
                <a:lnTo>
                  <a:pt x="1113514" y="586788"/>
                </a:lnTo>
                <a:lnTo>
                  <a:pt x="1066074" y="592403"/>
                </a:lnTo>
                <a:lnTo>
                  <a:pt x="1019175" y="596076"/>
                </a:lnTo>
                <a:lnTo>
                  <a:pt x="973171" y="597718"/>
                </a:lnTo>
                <a:lnTo>
                  <a:pt x="928414" y="597241"/>
                </a:lnTo>
                <a:lnTo>
                  <a:pt x="885259" y="594555"/>
                </a:lnTo>
                <a:lnTo>
                  <a:pt x="844060" y="589571"/>
                </a:lnTo>
                <a:lnTo>
                  <a:pt x="805170" y="582202"/>
                </a:lnTo>
                <a:lnTo>
                  <a:pt x="735732" y="559948"/>
                </a:lnTo>
                <a:lnTo>
                  <a:pt x="679774" y="527084"/>
                </a:lnTo>
                <a:lnTo>
                  <a:pt x="640128" y="482899"/>
                </a:lnTo>
                <a:lnTo>
                  <a:pt x="619622" y="426681"/>
                </a:lnTo>
                <a:lnTo>
                  <a:pt x="622093" y="350218"/>
                </a:lnTo>
                <a:lnTo>
                  <a:pt x="633494" y="306709"/>
                </a:lnTo>
                <a:lnTo>
                  <a:pt x="651094" y="263880"/>
                </a:lnTo>
                <a:lnTo>
                  <a:pt x="674350" y="222297"/>
                </a:lnTo>
                <a:lnTo>
                  <a:pt x="702722" y="182529"/>
                </a:lnTo>
                <a:lnTo>
                  <a:pt x="735668" y="145142"/>
                </a:lnTo>
                <a:lnTo>
                  <a:pt x="772646" y="110704"/>
                </a:lnTo>
                <a:lnTo>
                  <a:pt x="813114" y="79783"/>
                </a:lnTo>
                <a:lnTo>
                  <a:pt x="856532" y="52944"/>
                </a:lnTo>
                <a:lnTo>
                  <a:pt x="902358" y="30756"/>
                </a:lnTo>
                <a:lnTo>
                  <a:pt x="950049" y="13787"/>
                </a:lnTo>
                <a:lnTo>
                  <a:pt x="999066" y="2602"/>
                </a:lnTo>
                <a:lnTo>
                  <a:pt x="1022325" y="0"/>
                </a:lnTo>
                <a:lnTo>
                  <a:pt x="1043197" y="819"/>
                </a:lnTo>
                <a:lnTo>
                  <a:pt x="1090312" y="22582"/>
                </a:lnTo>
                <a:lnTo>
                  <a:pt x="1111699" y="70715"/>
                </a:lnTo>
                <a:lnTo>
                  <a:pt x="1110090" y="115813"/>
                </a:lnTo>
                <a:lnTo>
                  <a:pt x="1094689" y="170170"/>
                </a:lnTo>
                <a:lnTo>
                  <a:pt x="1064550" y="232801"/>
                </a:lnTo>
                <a:lnTo>
                  <a:pt x="1043660" y="266911"/>
                </a:lnTo>
                <a:lnTo>
                  <a:pt x="1018732" y="302720"/>
                </a:lnTo>
                <a:lnTo>
                  <a:pt x="989648" y="340106"/>
                </a:lnTo>
                <a:lnTo>
                  <a:pt x="956290" y="378944"/>
                </a:lnTo>
                <a:lnTo>
                  <a:pt x="918540" y="419113"/>
                </a:lnTo>
                <a:lnTo>
                  <a:pt x="876281" y="460488"/>
                </a:lnTo>
                <a:lnTo>
                  <a:pt x="829394" y="502947"/>
                </a:lnTo>
                <a:lnTo>
                  <a:pt x="777762" y="546366"/>
                </a:lnTo>
                <a:lnTo>
                  <a:pt x="721266" y="590623"/>
                </a:lnTo>
                <a:lnTo>
                  <a:pt x="659789" y="635594"/>
                </a:lnTo>
                <a:lnTo>
                  <a:pt x="593213" y="681157"/>
                </a:lnTo>
                <a:lnTo>
                  <a:pt x="521419" y="727188"/>
                </a:lnTo>
                <a:lnTo>
                  <a:pt x="454645" y="767732"/>
                </a:lnTo>
                <a:lnTo>
                  <a:pt x="388564" y="806286"/>
                </a:lnTo>
                <a:lnTo>
                  <a:pt x="323209" y="842876"/>
                </a:lnTo>
                <a:lnTo>
                  <a:pt x="258616" y="877532"/>
                </a:lnTo>
                <a:lnTo>
                  <a:pt x="194816" y="910282"/>
                </a:lnTo>
                <a:lnTo>
                  <a:pt x="131846" y="941155"/>
                </a:lnTo>
                <a:lnTo>
                  <a:pt x="69737" y="970178"/>
                </a:lnTo>
                <a:lnTo>
                  <a:pt x="8525" y="997381"/>
                </a:lnTo>
                <a:lnTo>
                  <a:pt x="0" y="1000974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496945" y="4017264"/>
            <a:ext cx="2066289" cy="1126490"/>
          </a:xfrm>
          <a:custGeom>
            <a:avLst/>
            <a:gdLst/>
            <a:ahLst/>
            <a:cxnLst/>
            <a:rect l="l" t="t" r="r" b="b"/>
            <a:pathLst>
              <a:path w="2066289" h="1126489">
                <a:moveTo>
                  <a:pt x="0" y="270776"/>
                </a:moveTo>
                <a:lnTo>
                  <a:pt x="25701" y="308232"/>
                </a:lnTo>
                <a:lnTo>
                  <a:pt x="55117" y="338734"/>
                </a:lnTo>
                <a:lnTo>
                  <a:pt x="105521" y="376220"/>
                </a:lnTo>
                <a:lnTo>
                  <a:pt x="158495" y="409638"/>
                </a:lnTo>
                <a:lnTo>
                  <a:pt x="197865" y="429196"/>
                </a:lnTo>
                <a:lnTo>
                  <a:pt x="241210" y="448631"/>
                </a:lnTo>
                <a:lnTo>
                  <a:pt x="285448" y="466331"/>
                </a:lnTo>
                <a:lnTo>
                  <a:pt x="330471" y="482220"/>
                </a:lnTo>
                <a:lnTo>
                  <a:pt x="376174" y="496227"/>
                </a:lnTo>
                <a:lnTo>
                  <a:pt x="428355" y="509939"/>
                </a:lnTo>
                <a:lnTo>
                  <a:pt x="454451" y="516526"/>
                </a:lnTo>
                <a:lnTo>
                  <a:pt x="509396" y="532763"/>
                </a:lnTo>
                <a:lnTo>
                  <a:pt x="566594" y="551969"/>
                </a:lnTo>
                <a:lnTo>
                  <a:pt x="600075" y="564756"/>
                </a:lnTo>
                <a:lnTo>
                  <a:pt x="602106" y="566331"/>
                </a:lnTo>
                <a:lnTo>
                  <a:pt x="623861" y="583702"/>
                </a:lnTo>
                <a:lnTo>
                  <a:pt x="647938" y="596766"/>
                </a:lnTo>
                <a:lnTo>
                  <a:pt x="673133" y="607639"/>
                </a:lnTo>
                <a:lnTo>
                  <a:pt x="698245" y="618439"/>
                </a:lnTo>
                <a:lnTo>
                  <a:pt x="714289" y="625938"/>
                </a:lnTo>
                <a:lnTo>
                  <a:pt x="730392" y="633256"/>
                </a:lnTo>
                <a:lnTo>
                  <a:pt x="746519" y="640741"/>
                </a:lnTo>
                <a:lnTo>
                  <a:pt x="762634" y="648741"/>
                </a:lnTo>
                <a:lnTo>
                  <a:pt x="715210" y="645395"/>
                </a:lnTo>
                <a:lnTo>
                  <a:pt x="667980" y="641963"/>
                </a:lnTo>
                <a:lnTo>
                  <a:pt x="620866" y="638933"/>
                </a:lnTo>
                <a:lnTo>
                  <a:pt x="573789" y="636796"/>
                </a:lnTo>
                <a:lnTo>
                  <a:pt x="526668" y="636041"/>
                </a:lnTo>
                <a:lnTo>
                  <a:pt x="478860" y="637098"/>
                </a:lnTo>
                <a:lnTo>
                  <a:pt x="431227" y="639685"/>
                </a:lnTo>
                <a:lnTo>
                  <a:pt x="383675" y="642741"/>
                </a:lnTo>
                <a:lnTo>
                  <a:pt x="336103" y="645203"/>
                </a:lnTo>
                <a:lnTo>
                  <a:pt x="288416" y="646010"/>
                </a:lnTo>
                <a:lnTo>
                  <a:pt x="288163" y="647420"/>
                </a:lnTo>
                <a:lnTo>
                  <a:pt x="287527" y="649325"/>
                </a:lnTo>
                <a:lnTo>
                  <a:pt x="287146" y="650735"/>
                </a:lnTo>
                <a:lnTo>
                  <a:pt x="298888" y="657033"/>
                </a:lnTo>
                <a:lnTo>
                  <a:pt x="310689" y="663536"/>
                </a:lnTo>
                <a:lnTo>
                  <a:pt x="351466" y="685647"/>
                </a:lnTo>
                <a:lnTo>
                  <a:pt x="385792" y="703089"/>
                </a:lnTo>
                <a:lnTo>
                  <a:pt x="433089" y="722065"/>
                </a:lnTo>
                <a:lnTo>
                  <a:pt x="495073" y="731926"/>
                </a:lnTo>
                <a:lnTo>
                  <a:pt x="526922" y="730161"/>
                </a:lnTo>
                <a:lnTo>
                  <a:pt x="554946" y="726118"/>
                </a:lnTo>
                <a:lnTo>
                  <a:pt x="582993" y="721558"/>
                </a:lnTo>
                <a:lnTo>
                  <a:pt x="611040" y="716829"/>
                </a:lnTo>
                <a:lnTo>
                  <a:pt x="639063" y="712279"/>
                </a:lnTo>
                <a:lnTo>
                  <a:pt x="667474" y="707752"/>
                </a:lnTo>
                <a:lnTo>
                  <a:pt x="695658" y="703121"/>
                </a:lnTo>
                <a:lnTo>
                  <a:pt x="723771" y="698583"/>
                </a:lnTo>
                <a:lnTo>
                  <a:pt x="751966" y="694334"/>
                </a:lnTo>
                <a:lnTo>
                  <a:pt x="759108" y="693479"/>
                </a:lnTo>
                <a:lnTo>
                  <a:pt x="766238" y="693270"/>
                </a:lnTo>
                <a:lnTo>
                  <a:pt x="773344" y="693666"/>
                </a:lnTo>
                <a:lnTo>
                  <a:pt x="780414" y="694626"/>
                </a:lnTo>
                <a:lnTo>
                  <a:pt x="808224" y="698199"/>
                </a:lnTo>
                <a:lnTo>
                  <a:pt x="863746" y="705868"/>
                </a:lnTo>
                <a:lnTo>
                  <a:pt x="908161" y="715624"/>
                </a:lnTo>
                <a:lnTo>
                  <a:pt x="916148" y="719330"/>
                </a:lnTo>
                <a:lnTo>
                  <a:pt x="924051" y="722833"/>
                </a:lnTo>
                <a:lnTo>
                  <a:pt x="949914" y="734148"/>
                </a:lnTo>
                <a:lnTo>
                  <a:pt x="975598" y="745394"/>
                </a:lnTo>
                <a:lnTo>
                  <a:pt x="1001258" y="756469"/>
                </a:lnTo>
                <a:lnTo>
                  <a:pt x="1050875" y="777488"/>
                </a:lnTo>
                <a:lnTo>
                  <a:pt x="1098432" y="798461"/>
                </a:lnTo>
                <a:lnTo>
                  <a:pt x="1122044" y="809472"/>
                </a:lnTo>
                <a:lnTo>
                  <a:pt x="1115607" y="809138"/>
                </a:lnTo>
                <a:lnTo>
                  <a:pt x="1109217" y="808710"/>
                </a:lnTo>
                <a:lnTo>
                  <a:pt x="1102828" y="808283"/>
                </a:lnTo>
                <a:lnTo>
                  <a:pt x="1096390" y="807948"/>
                </a:lnTo>
                <a:lnTo>
                  <a:pt x="1070697" y="806140"/>
                </a:lnTo>
                <a:lnTo>
                  <a:pt x="1044860" y="804351"/>
                </a:lnTo>
                <a:lnTo>
                  <a:pt x="1018881" y="802747"/>
                </a:lnTo>
                <a:lnTo>
                  <a:pt x="992758" y="801497"/>
                </a:lnTo>
                <a:lnTo>
                  <a:pt x="968119" y="800019"/>
                </a:lnTo>
                <a:lnTo>
                  <a:pt x="943276" y="798860"/>
                </a:lnTo>
                <a:lnTo>
                  <a:pt x="918410" y="798298"/>
                </a:lnTo>
                <a:lnTo>
                  <a:pt x="893699" y="798614"/>
                </a:lnTo>
                <a:lnTo>
                  <a:pt x="869434" y="799781"/>
                </a:lnTo>
                <a:lnTo>
                  <a:pt x="845216" y="801968"/>
                </a:lnTo>
                <a:lnTo>
                  <a:pt x="821047" y="804663"/>
                </a:lnTo>
                <a:lnTo>
                  <a:pt x="796925" y="807351"/>
                </a:lnTo>
                <a:lnTo>
                  <a:pt x="757824" y="811009"/>
                </a:lnTo>
                <a:lnTo>
                  <a:pt x="718438" y="815733"/>
                </a:lnTo>
                <a:lnTo>
                  <a:pt x="672683" y="823347"/>
                </a:lnTo>
                <a:lnTo>
                  <a:pt x="652399" y="827087"/>
                </a:lnTo>
                <a:lnTo>
                  <a:pt x="646810" y="828078"/>
                </a:lnTo>
                <a:lnTo>
                  <a:pt x="643381" y="832408"/>
                </a:lnTo>
                <a:lnTo>
                  <a:pt x="641984" y="834263"/>
                </a:lnTo>
                <a:lnTo>
                  <a:pt x="640841" y="836726"/>
                </a:lnTo>
                <a:lnTo>
                  <a:pt x="640460" y="840066"/>
                </a:lnTo>
                <a:lnTo>
                  <a:pt x="646495" y="842494"/>
                </a:lnTo>
                <a:lnTo>
                  <a:pt x="652446" y="844932"/>
                </a:lnTo>
                <a:lnTo>
                  <a:pt x="658373" y="847201"/>
                </a:lnTo>
                <a:lnTo>
                  <a:pt x="664337" y="849122"/>
                </a:lnTo>
                <a:lnTo>
                  <a:pt x="712356" y="861319"/>
                </a:lnTo>
                <a:lnTo>
                  <a:pt x="760269" y="873613"/>
                </a:lnTo>
                <a:lnTo>
                  <a:pt x="808158" y="885908"/>
                </a:lnTo>
                <a:lnTo>
                  <a:pt x="856106" y="898105"/>
                </a:lnTo>
                <a:lnTo>
                  <a:pt x="869412" y="900709"/>
                </a:lnTo>
                <a:lnTo>
                  <a:pt x="882634" y="901947"/>
                </a:lnTo>
                <a:lnTo>
                  <a:pt x="896022" y="901624"/>
                </a:lnTo>
                <a:lnTo>
                  <a:pt x="909827" y="899541"/>
                </a:lnTo>
                <a:lnTo>
                  <a:pt x="947804" y="892118"/>
                </a:lnTo>
                <a:lnTo>
                  <a:pt x="985996" y="885010"/>
                </a:lnTo>
                <a:lnTo>
                  <a:pt x="1024235" y="878243"/>
                </a:lnTo>
                <a:lnTo>
                  <a:pt x="1062354" y="871842"/>
                </a:lnTo>
                <a:lnTo>
                  <a:pt x="1102687" y="865379"/>
                </a:lnTo>
                <a:lnTo>
                  <a:pt x="1143174" y="860486"/>
                </a:lnTo>
                <a:lnTo>
                  <a:pt x="1183923" y="858392"/>
                </a:lnTo>
                <a:lnTo>
                  <a:pt x="1225041" y="860323"/>
                </a:lnTo>
                <a:lnTo>
                  <a:pt x="1227327" y="860513"/>
                </a:lnTo>
                <a:lnTo>
                  <a:pt x="1229614" y="860704"/>
                </a:lnTo>
                <a:lnTo>
                  <a:pt x="1231391" y="860475"/>
                </a:lnTo>
                <a:lnTo>
                  <a:pt x="1255684" y="858731"/>
                </a:lnTo>
                <a:lnTo>
                  <a:pt x="1279048" y="861460"/>
                </a:lnTo>
                <a:lnTo>
                  <a:pt x="1301793" y="867683"/>
                </a:lnTo>
                <a:lnTo>
                  <a:pt x="1324228" y="876427"/>
                </a:lnTo>
                <a:lnTo>
                  <a:pt x="1349529" y="886197"/>
                </a:lnTo>
                <a:lnTo>
                  <a:pt x="1399845" y="905577"/>
                </a:lnTo>
                <a:lnTo>
                  <a:pt x="1440122" y="923854"/>
                </a:lnTo>
                <a:lnTo>
                  <a:pt x="1485645" y="950531"/>
                </a:lnTo>
                <a:lnTo>
                  <a:pt x="1499687" y="958386"/>
                </a:lnTo>
                <a:lnTo>
                  <a:pt x="1541906" y="981773"/>
                </a:lnTo>
                <a:lnTo>
                  <a:pt x="1580768" y="1007114"/>
                </a:lnTo>
                <a:lnTo>
                  <a:pt x="1593468" y="1015874"/>
                </a:lnTo>
                <a:lnTo>
                  <a:pt x="1607742" y="1025569"/>
                </a:lnTo>
                <a:lnTo>
                  <a:pt x="1621742" y="1035427"/>
                </a:lnTo>
                <a:lnTo>
                  <a:pt x="1635670" y="1045377"/>
                </a:lnTo>
                <a:lnTo>
                  <a:pt x="1649729" y="1055352"/>
                </a:lnTo>
                <a:lnTo>
                  <a:pt x="1672939" y="1071915"/>
                </a:lnTo>
                <a:lnTo>
                  <a:pt x="1696338" y="1088792"/>
                </a:lnTo>
                <a:lnTo>
                  <a:pt x="1720310" y="1106115"/>
                </a:lnTo>
                <a:lnTo>
                  <a:pt x="1745233" y="1124016"/>
                </a:lnTo>
                <a:lnTo>
                  <a:pt x="1737105" y="1124963"/>
                </a:lnTo>
                <a:lnTo>
                  <a:pt x="1732718" y="1126234"/>
                </a:lnTo>
              </a:path>
              <a:path w="2066289" h="1126489">
                <a:moveTo>
                  <a:pt x="1726199" y="1126234"/>
                </a:moveTo>
                <a:lnTo>
                  <a:pt x="1690727" y="1122546"/>
                </a:lnTo>
                <a:lnTo>
                  <a:pt x="1655190" y="1122009"/>
                </a:lnTo>
                <a:lnTo>
                  <a:pt x="1619654" y="1124380"/>
                </a:lnTo>
                <a:lnTo>
                  <a:pt x="1606526" y="1126234"/>
                </a:lnTo>
              </a:path>
              <a:path w="2066289" h="1126489">
                <a:moveTo>
                  <a:pt x="1276020" y="1126234"/>
                </a:moveTo>
                <a:lnTo>
                  <a:pt x="1221860" y="1114392"/>
                </a:lnTo>
                <a:lnTo>
                  <a:pt x="1171597" y="1103705"/>
                </a:lnTo>
                <a:lnTo>
                  <a:pt x="1120955" y="1094617"/>
                </a:lnTo>
                <a:lnTo>
                  <a:pt x="1069777" y="1088530"/>
                </a:lnTo>
                <a:lnTo>
                  <a:pt x="1017904" y="1086844"/>
                </a:lnTo>
                <a:lnTo>
                  <a:pt x="1014729" y="1086772"/>
                </a:lnTo>
                <a:lnTo>
                  <a:pt x="1011554" y="1087606"/>
                </a:lnTo>
                <a:lnTo>
                  <a:pt x="1006093" y="1087343"/>
                </a:lnTo>
                <a:lnTo>
                  <a:pt x="1010394" y="1096649"/>
                </a:lnTo>
                <a:lnTo>
                  <a:pt x="1015825" y="1104404"/>
                </a:lnTo>
                <a:lnTo>
                  <a:pt x="1022042" y="1110951"/>
                </a:lnTo>
                <a:lnTo>
                  <a:pt x="1028700" y="1116631"/>
                </a:lnTo>
                <a:lnTo>
                  <a:pt x="1041468" y="1126234"/>
                </a:lnTo>
              </a:path>
              <a:path w="2066289" h="1126489">
                <a:moveTo>
                  <a:pt x="1996776" y="1126234"/>
                </a:moveTo>
                <a:lnTo>
                  <a:pt x="1987550" y="1106690"/>
                </a:lnTo>
                <a:lnTo>
                  <a:pt x="1985390" y="1103301"/>
                </a:lnTo>
                <a:lnTo>
                  <a:pt x="1984502" y="1099291"/>
                </a:lnTo>
                <a:lnTo>
                  <a:pt x="1984375" y="1098401"/>
                </a:lnTo>
                <a:lnTo>
                  <a:pt x="1988966" y="1092053"/>
                </a:lnTo>
                <a:lnTo>
                  <a:pt x="1993201" y="1086268"/>
                </a:lnTo>
                <a:lnTo>
                  <a:pt x="1996769" y="1080733"/>
                </a:lnTo>
                <a:lnTo>
                  <a:pt x="1999360" y="1075135"/>
                </a:lnTo>
                <a:lnTo>
                  <a:pt x="2006697" y="1056982"/>
                </a:lnTo>
                <a:lnTo>
                  <a:pt x="2013759" y="1038648"/>
                </a:lnTo>
                <a:lnTo>
                  <a:pt x="2020702" y="1020241"/>
                </a:lnTo>
                <a:lnTo>
                  <a:pt x="2027681" y="1001871"/>
                </a:lnTo>
                <a:lnTo>
                  <a:pt x="2035661" y="979374"/>
                </a:lnTo>
                <a:lnTo>
                  <a:pt x="2043223" y="956793"/>
                </a:lnTo>
                <a:lnTo>
                  <a:pt x="2049809" y="933899"/>
                </a:lnTo>
                <a:lnTo>
                  <a:pt x="2054859" y="910463"/>
                </a:lnTo>
                <a:lnTo>
                  <a:pt x="2057177" y="901763"/>
                </a:lnTo>
                <a:lnTo>
                  <a:pt x="2065613" y="848333"/>
                </a:lnTo>
                <a:lnTo>
                  <a:pt x="2065893" y="820726"/>
                </a:lnTo>
                <a:lnTo>
                  <a:pt x="2065482" y="793197"/>
                </a:lnTo>
                <a:lnTo>
                  <a:pt x="2064130" y="765860"/>
                </a:lnTo>
                <a:lnTo>
                  <a:pt x="2061819" y="745228"/>
                </a:lnTo>
                <a:lnTo>
                  <a:pt x="2058209" y="724703"/>
                </a:lnTo>
                <a:lnTo>
                  <a:pt x="2054004" y="704163"/>
                </a:lnTo>
                <a:lnTo>
                  <a:pt x="2049906" y="683488"/>
                </a:lnTo>
                <a:lnTo>
                  <a:pt x="2048637" y="676783"/>
                </a:lnTo>
                <a:lnTo>
                  <a:pt x="2046096" y="670674"/>
                </a:lnTo>
                <a:lnTo>
                  <a:pt x="2042414" y="659676"/>
                </a:lnTo>
                <a:lnTo>
                  <a:pt x="2035899" y="670812"/>
                </a:lnTo>
                <a:lnTo>
                  <a:pt x="2029920" y="680937"/>
                </a:lnTo>
                <a:lnTo>
                  <a:pt x="2024536" y="690474"/>
                </a:lnTo>
                <a:lnTo>
                  <a:pt x="1997884" y="747004"/>
                </a:lnTo>
                <a:lnTo>
                  <a:pt x="1976627" y="794067"/>
                </a:lnTo>
                <a:lnTo>
                  <a:pt x="1959768" y="846672"/>
                </a:lnTo>
                <a:lnTo>
                  <a:pt x="1949957" y="900506"/>
                </a:lnTo>
                <a:lnTo>
                  <a:pt x="1943433" y="944513"/>
                </a:lnTo>
                <a:lnTo>
                  <a:pt x="1940903" y="967052"/>
                </a:lnTo>
                <a:lnTo>
                  <a:pt x="1938146" y="990092"/>
                </a:lnTo>
                <a:lnTo>
                  <a:pt x="1920414" y="953866"/>
                </a:lnTo>
                <a:lnTo>
                  <a:pt x="1907158" y="917460"/>
                </a:lnTo>
                <a:lnTo>
                  <a:pt x="1899618" y="894478"/>
                </a:lnTo>
                <a:lnTo>
                  <a:pt x="1895889" y="883201"/>
                </a:lnTo>
                <a:lnTo>
                  <a:pt x="1880135" y="835107"/>
                </a:lnTo>
                <a:lnTo>
                  <a:pt x="1874774" y="814362"/>
                </a:lnTo>
                <a:lnTo>
                  <a:pt x="1874774" y="810260"/>
                </a:lnTo>
                <a:lnTo>
                  <a:pt x="1875319" y="784429"/>
                </a:lnTo>
                <a:lnTo>
                  <a:pt x="1875710" y="758575"/>
                </a:lnTo>
                <a:lnTo>
                  <a:pt x="1877694" y="707110"/>
                </a:lnTo>
                <a:lnTo>
                  <a:pt x="1882393" y="643836"/>
                </a:lnTo>
                <a:lnTo>
                  <a:pt x="1885195" y="612398"/>
                </a:lnTo>
                <a:lnTo>
                  <a:pt x="1887854" y="581152"/>
                </a:lnTo>
                <a:lnTo>
                  <a:pt x="1890982" y="528964"/>
                </a:lnTo>
                <a:lnTo>
                  <a:pt x="1893824" y="477177"/>
                </a:lnTo>
                <a:lnTo>
                  <a:pt x="1893951" y="470738"/>
                </a:lnTo>
                <a:lnTo>
                  <a:pt x="1892553" y="463143"/>
                </a:lnTo>
                <a:lnTo>
                  <a:pt x="1889632" y="457555"/>
                </a:lnTo>
                <a:lnTo>
                  <a:pt x="1874025" y="424451"/>
                </a:lnTo>
                <a:lnTo>
                  <a:pt x="1858406" y="391401"/>
                </a:lnTo>
                <a:lnTo>
                  <a:pt x="1842716" y="358446"/>
                </a:lnTo>
                <a:lnTo>
                  <a:pt x="1826894" y="325628"/>
                </a:lnTo>
                <a:lnTo>
                  <a:pt x="1826387" y="324319"/>
                </a:lnTo>
                <a:lnTo>
                  <a:pt x="1824863" y="324040"/>
                </a:lnTo>
                <a:lnTo>
                  <a:pt x="1821941" y="321665"/>
                </a:lnTo>
                <a:lnTo>
                  <a:pt x="1818060" y="341772"/>
                </a:lnTo>
                <a:lnTo>
                  <a:pt x="1810297" y="381314"/>
                </a:lnTo>
                <a:lnTo>
                  <a:pt x="1803094" y="422598"/>
                </a:lnTo>
                <a:lnTo>
                  <a:pt x="1799748" y="444112"/>
                </a:lnTo>
                <a:lnTo>
                  <a:pt x="1795879" y="465521"/>
                </a:lnTo>
                <a:lnTo>
                  <a:pt x="1790700" y="486664"/>
                </a:lnTo>
                <a:lnTo>
                  <a:pt x="1785764" y="507097"/>
                </a:lnTo>
                <a:lnTo>
                  <a:pt x="1782365" y="527858"/>
                </a:lnTo>
                <a:lnTo>
                  <a:pt x="1779323" y="548916"/>
                </a:lnTo>
                <a:lnTo>
                  <a:pt x="1775459" y="570242"/>
                </a:lnTo>
                <a:lnTo>
                  <a:pt x="1768254" y="556091"/>
                </a:lnTo>
                <a:lnTo>
                  <a:pt x="1760966" y="542036"/>
                </a:lnTo>
                <a:lnTo>
                  <a:pt x="1753653" y="527980"/>
                </a:lnTo>
                <a:lnTo>
                  <a:pt x="1746377" y="513829"/>
                </a:lnTo>
                <a:lnTo>
                  <a:pt x="1742400" y="504909"/>
                </a:lnTo>
                <a:lnTo>
                  <a:pt x="1738566" y="495800"/>
                </a:lnTo>
                <a:lnTo>
                  <a:pt x="1734732" y="486688"/>
                </a:lnTo>
                <a:lnTo>
                  <a:pt x="1730755" y="477761"/>
                </a:lnTo>
                <a:lnTo>
                  <a:pt x="1727013" y="466964"/>
                </a:lnTo>
                <a:lnTo>
                  <a:pt x="1724723" y="456083"/>
                </a:lnTo>
                <a:lnTo>
                  <a:pt x="1724148" y="445005"/>
                </a:lnTo>
                <a:lnTo>
                  <a:pt x="1725549" y="433616"/>
                </a:lnTo>
                <a:lnTo>
                  <a:pt x="1725693" y="421650"/>
                </a:lnTo>
                <a:lnTo>
                  <a:pt x="1695142" y="365474"/>
                </a:lnTo>
                <a:lnTo>
                  <a:pt x="1662078" y="314934"/>
                </a:lnTo>
                <a:lnTo>
                  <a:pt x="1628923" y="268069"/>
                </a:lnTo>
                <a:lnTo>
                  <a:pt x="1595629" y="224531"/>
                </a:lnTo>
                <a:lnTo>
                  <a:pt x="1556377" y="176820"/>
                </a:lnTo>
                <a:lnTo>
                  <a:pt x="1504354" y="132409"/>
                </a:lnTo>
                <a:lnTo>
                  <a:pt x="1436256" y="86011"/>
                </a:lnTo>
                <a:lnTo>
                  <a:pt x="1396920" y="58967"/>
                </a:lnTo>
                <a:lnTo>
                  <a:pt x="1357655" y="31831"/>
                </a:lnTo>
                <a:lnTo>
                  <a:pt x="1318259" y="4838"/>
                </a:lnTo>
                <a:lnTo>
                  <a:pt x="1316735" y="3657"/>
                </a:lnTo>
                <a:lnTo>
                  <a:pt x="1314830" y="2959"/>
                </a:lnTo>
                <a:lnTo>
                  <a:pt x="1308989" y="0"/>
                </a:lnTo>
                <a:lnTo>
                  <a:pt x="1313047" y="7938"/>
                </a:lnTo>
                <a:lnTo>
                  <a:pt x="1316688" y="15073"/>
                </a:lnTo>
                <a:lnTo>
                  <a:pt x="1320258" y="21529"/>
                </a:lnTo>
                <a:lnTo>
                  <a:pt x="1324102" y="27432"/>
                </a:lnTo>
                <a:lnTo>
                  <a:pt x="1338153" y="49269"/>
                </a:lnTo>
                <a:lnTo>
                  <a:pt x="1352407" y="70869"/>
                </a:lnTo>
                <a:lnTo>
                  <a:pt x="1366732" y="92368"/>
                </a:lnTo>
                <a:lnTo>
                  <a:pt x="1380997" y="113906"/>
                </a:lnTo>
                <a:lnTo>
                  <a:pt x="1394614" y="134714"/>
                </a:lnTo>
                <a:lnTo>
                  <a:pt x="1408112" y="155711"/>
                </a:lnTo>
                <a:lnTo>
                  <a:pt x="1421610" y="176703"/>
                </a:lnTo>
                <a:lnTo>
                  <a:pt x="1445365" y="211982"/>
                </a:lnTo>
                <a:lnTo>
                  <a:pt x="1477137" y="254228"/>
                </a:lnTo>
                <a:lnTo>
                  <a:pt x="1489317" y="270797"/>
                </a:lnTo>
                <a:lnTo>
                  <a:pt x="1514248" y="304049"/>
                </a:lnTo>
                <a:lnTo>
                  <a:pt x="1543307" y="338914"/>
                </a:lnTo>
                <a:lnTo>
                  <a:pt x="1576970" y="375492"/>
                </a:lnTo>
                <a:lnTo>
                  <a:pt x="1615285" y="411672"/>
                </a:lnTo>
                <a:lnTo>
                  <a:pt x="1657965" y="447292"/>
                </a:lnTo>
                <a:lnTo>
                  <a:pt x="1679828" y="464604"/>
                </a:lnTo>
                <a:lnTo>
                  <a:pt x="1692538" y="476701"/>
                </a:lnTo>
                <a:lnTo>
                  <a:pt x="1720595" y="519633"/>
                </a:lnTo>
                <a:lnTo>
                  <a:pt x="1751552" y="587535"/>
                </a:lnTo>
                <a:lnTo>
                  <a:pt x="1781555" y="655904"/>
                </a:lnTo>
                <a:lnTo>
                  <a:pt x="1784242" y="661817"/>
                </a:lnTo>
                <a:lnTo>
                  <a:pt x="1786763" y="667840"/>
                </a:lnTo>
                <a:lnTo>
                  <a:pt x="1789092" y="673890"/>
                </a:lnTo>
                <a:lnTo>
                  <a:pt x="1791207" y="679881"/>
                </a:lnTo>
                <a:lnTo>
                  <a:pt x="1789938" y="680491"/>
                </a:lnTo>
                <a:lnTo>
                  <a:pt x="1788287" y="681609"/>
                </a:lnTo>
                <a:lnTo>
                  <a:pt x="1786889" y="682218"/>
                </a:lnTo>
                <a:lnTo>
                  <a:pt x="1776972" y="670722"/>
                </a:lnTo>
                <a:lnTo>
                  <a:pt x="1766982" y="659328"/>
                </a:lnTo>
                <a:lnTo>
                  <a:pt x="1731291" y="622225"/>
                </a:lnTo>
                <a:lnTo>
                  <a:pt x="1700676" y="592638"/>
                </a:lnTo>
                <a:lnTo>
                  <a:pt x="1667470" y="563395"/>
                </a:lnTo>
                <a:lnTo>
                  <a:pt x="1632243" y="534621"/>
                </a:lnTo>
                <a:lnTo>
                  <a:pt x="1614677" y="520306"/>
                </a:lnTo>
                <a:lnTo>
                  <a:pt x="1605492" y="513333"/>
                </a:lnTo>
                <a:lnTo>
                  <a:pt x="1596151" y="506631"/>
                </a:lnTo>
                <a:lnTo>
                  <a:pt x="1586835" y="500096"/>
                </a:lnTo>
                <a:lnTo>
                  <a:pt x="1577720" y="493623"/>
                </a:lnTo>
                <a:lnTo>
                  <a:pt x="1569219" y="486566"/>
                </a:lnTo>
                <a:lnTo>
                  <a:pt x="1560861" y="479402"/>
                </a:lnTo>
                <a:lnTo>
                  <a:pt x="1552360" y="472595"/>
                </a:lnTo>
                <a:lnTo>
                  <a:pt x="1499885" y="443096"/>
                </a:lnTo>
                <a:lnTo>
                  <a:pt x="1455674" y="420344"/>
                </a:lnTo>
                <a:lnTo>
                  <a:pt x="1450465" y="417501"/>
                </a:lnTo>
                <a:lnTo>
                  <a:pt x="1444863" y="414494"/>
                </a:lnTo>
                <a:lnTo>
                  <a:pt x="1438475" y="411152"/>
                </a:lnTo>
                <a:lnTo>
                  <a:pt x="1430908" y="407301"/>
                </a:lnTo>
                <a:lnTo>
                  <a:pt x="1433956" y="414693"/>
                </a:lnTo>
                <a:lnTo>
                  <a:pt x="1435480" y="419100"/>
                </a:lnTo>
                <a:lnTo>
                  <a:pt x="1437639" y="422490"/>
                </a:lnTo>
                <a:lnTo>
                  <a:pt x="1452856" y="449264"/>
                </a:lnTo>
                <a:lnTo>
                  <a:pt x="1468977" y="475376"/>
                </a:lnTo>
                <a:lnTo>
                  <a:pt x="1486288" y="500579"/>
                </a:lnTo>
                <a:lnTo>
                  <a:pt x="1505077" y="524624"/>
                </a:lnTo>
                <a:lnTo>
                  <a:pt x="1527228" y="551545"/>
                </a:lnTo>
                <a:lnTo>
                  <a:pt x="1549034" y="578591"/>
                </a:lnTo>
                <a:lnTo>
                  <a:pt x="1592326" y="632625"/>
                </a:lnTo>
                <a:lnTo>
                  <a:pt x="1636569" y="677710"/>
                </a:lnTo>
                <a:lnTo>
                  <a:pt x="1687194" y="715518"/>
                </a:lnTo>
                <a:lnTo>
                  <a:pt x="1711469" y="731369"/>
                </a:lnTo>
                <a:lnTo>
                  <a:pt x="1735470" y="747547"/>
                </a:lnTo>
                <a:lnTo>
                  <a:pt x="1783460" y="779957"/>
                </a:lnTo>
                <a:lnTo>
                  <a:pt x="1823591" y="802628"/>
                </a:lnTo>
                <a:lnTo>
                  <a:pt x="1837816" y="810526"/>
                </a:lnTo>
                <a:lnTo>
                  <a:pt x="1844581" y="829874"/>
                </a:lnTo>
                <a:lnTo>
                  <a:pt x="1851548" y="850139"/>
                </a:lnTo>
                <a:lnTo>
                  <a:pt x="1858730" y="870893"/>
                </a:lnTo>
                <a:lnTo>
                  <a:pt x="1875587" y="917233"/>
                </a:lnTo>
                <a:lnTo>
                  <a:pt x="1895248" y="967680"/>
                </a:lnTo>
                <a:lnTo>
                  <a:pt x="1905127" y="992644"/>
                </a:lnTo>
                <a:lnTo>
                  <a:pt x="1913610" y="1014518"/>
                </a:lnTo>
                <a:lnTo>
                  <a:pt x="1931290" y="1057838"/>
                </a:lnTo>
                <a:lnTo>
                  <a:pt x="1950112" y="1100094"/>
                </a:lnTo>
                <a:lnTo>
                  <a:pt x="1960022" y="1120649"/>
                </a:lnTo>
                <a:lnTo>
                  <a:pt x="1962795" y="1126234"/>
                </a:lnTo>
              </a:path>
              <a:path w="2066289" h="1126489">
                <a:moveTo>
                  <a:pt x="1831334" y="1126234"/>
                </a:moveTo>
                <a:lnTo>
                  <a:pt x="1825116" y="1123222"/>
                </a:lnTo>
                <a:lnTo>
                  <a:pt x="1802368" y="1111641"/>
                </a:lnTo>
                <a:lnTo>
                  <a:pt x="1780762" y="1098598"/>
                </a:lnTo>
                <a:lnTo>
                  <a:pt x="1759680" y="1084897"/>
                </a:lnTo>
                <a:lnTo>
                  <a:pt x="1738502" y="1071338"/>
                </a:lnTo>
                <a:lnTo>
                  <a:pt x="1702692" y="1049102"/>
                </a:lnTo>
                <a:lnTo>
                  <a:pt x="1667097" y="1026627"/>
                </a:lnTo>
                <a:lnTo>
                  <a:pt x="1631739" y="1003865"/>
                </a:lnTo>
                <a:lnTo>
                  <a:pt x="1596643" y="980770"/>
                </a:lnTo>
                <a:lnTo>
                  <a:pt x="1580425" y="970969"/>
                </a:lnTo>
                <a:lnTo>
                  <a:pt x="1564243" y="961077"/>
                </a:lnTo>
                <a:lnTo>
                  <a:pt x="1548798" y="950068"/>
                </a:lnTo>
                <a:lnTo>
                  <a:pt x="1534794" y="936917"/>
                </a:lnTo>
                <a:lnTo>
                  <a:pt x="1528192" y="930814"/>
                </a:lnTo>
                <a:lnTo>
                  <a:pt x="1520078" y="926045"/>
                </a:lnTo>
                <a:lnTo>
                  <a:pt x="1511131" y="922315"/>
                </a:lnTo>
                <a:lnTo>
                  <a:pt x="1502028" y="919327"/>
                </a:lnTo>
                <a:lnTo>
                  <a:pt x="1484707" y="910409"/>
                </a:lnTo>
                <a:lnTo>
                  <a:pt x="1445005" y="869442"/>
                </a:lnTo>
                <a:lnTo>
                  <a:pt x="1440306" y="860869"/>
                </a:lnTo>
                <a:lnTo>
                  <a:pt x="1437131" y="857567"/>
                </a:lnTo>
                <a:lnTo>
                  <a:pt x="1415871" y="835518"/>
                </a:lnTo>
                <a:lnTo>
                  <a:pt x="1399920" y="810353"/>
                </a:lnTo>
                <a:lnTo>
                  <a:pt x="1387018" y="783452"/>
                </a:lnTo>
                <a:lnTo>
                  <a:pt x="1374902" y="756196"/>
                </a:lnTo>
                <a:lnTo>
                  <a:pt x="1364547" y="734180"/>
                </a:lnTo>
                <a:lnTo>
                  <a:pt x="1354169" y="712209"/>
                </a:lnTo>
                <a:lnTo>
                  <a:pt x="1344219" y="690105"/>
                </a:lnTo>
                <a:lnTo>
                  <a:pt x="1335151" y="667689"/>
                </a:lnTo>
                <a:lnTo>
                  <a:pt x="1324167" y="645640"/>
                </a:lnTo>
                <a:lnTo>
                  <a:pt x="1310433" y="625722"/>
                </a:lnTo>
                <a:lnTo>
                  <a:pt x="1295913" y="606414"/>
                </a:lnTo>
                <a:lnTo>
                  <a:pt x="1282572" y="586193"/>
                </a:lnTo>
                <a:lnTo>
                  <a:pt x="1279016" y="579310"/>
                </a:lnTo>
                <a:lnTo>
                  <a:pt x="1271142" y="574763"/>
                </a:lnTo>
                <a:lnTo>
                  <a:pt x="1264539" y="569595"/>
                </a:lnTo>
                <a:lnTo>
                  <a:pt x="1227028" y="540600"/>
                </a:lnTo>
                <a:lnTo>
                  <a:pt x="1189365" y="511642"/>
                </a:lnTo>
                <a:lnTo>
                  <a:pt x="1151610" y="482737"/>
                </a:lnTo>
                <a:lnTo>
                  <a:pt x="1113825" y="453895"/>
                </a:lnTo>
                <a:lnTo>
                  <a:pt x="1076070" y="425132"/>
                </a:lnTo>
                <a:lnTo>
                  <a:pt x="1067290" y="418195"/>
                </a:lnTo>
                <a:lnTo>
                  <a:pt x="1058211" y="411033"/>
                </a:lnTo>
                <a:lnTo>
                  <a:pt x="1048728" y="403574"/>
                </a:lnTo>
                <a:lnTo>
                  <a:pt x="1038732" y="395744"/>
                </a:lnTo>
                <a:lnTo>
                  <a:pt x="1038679" y="419146"/>
                </a:lnTo>
                <a:lnTo>
                  <a:pt x="1050573" y="460411"/>
                </a:lnTo>
                <a:lnTo>
                  <a:pt x="1070629" y="501540"/>
                </a:lnTo>
                <a:lnTo>
                  <a:pt x="1096565" y="547003"/>
                </a:lnTo>
                <a:lnTo>
                  <a:pt x="1119251" y="584987"/>
                </a:lnTo>
                <a:lnTo>
                  <a:pt x="1134877" y="608454"/>
                </a:lnTo>
                <a:lnTo>
                  <a:pt x="1140332" y="616305"/>
                </a:lnTo>
                <a:lnTo>
                  <a:pt x="1145321" y="624004"/>
                </a:lnTo>
                <a:lnTo>
                  <a:pt x="1150334" y="631740"/>
                </a:lnTo>
                <a:lnTo>
                  <a:pt x="1155584" y="639360"/>
                </a:lnTo>
                <a:lnTo>
                  <a:pt x="1161288" y="646709"/>
                </a:lnTo>
                <a:lnTo>
                  <a:pt x="1172392" y="658412"/>
                </a:lnTo>
                <a:lnTo>
                  <a:pt x="1183925" y="669677"/>
                </a:lnTo>
                <a:lnTo>
                  <a:pt x="1195220" y="681056"/>
                </a:lnTo>
                <a:lnTo>
                  <a:pt x="1205610" y="693102"/>
                </a:lnTo>
                <a:lnTo>
                  <a:pt x="1231544" y="722745"/>
                </a:lnTo>
                <a:lnTo>
                  <a:pt x="1260014" y="749646"/>
                </a:lnTo>
                <a:lnTo>
                  <a:pt x="1289032" y="776055"/>
                </a:lnTo>
                <a:lnTo>
                  <a:pt x="1316608" y="804227"/>
                </a:lnTo>
                <a:lnTo>
                  <a:pt x="1326118" y="814869"/>
                </a:lnTo>
                <a:lnTo>
                  <a:pt x="1336198" y="825098"/>
                </a:lnTo>
                <a:lnTo>
                  <a:pt x="1346612" y="835115"/>
                </a:lnTo>
                <a:lnTo>
                  <a:pt x="1357121" y="845121"/>
                </a:lnTo>
                <a:lnTo>
                  <a:pt x="1361185" y="849210"/>
                </a:lnTo>
                <a:lnTo>
                  <a:pt x="1367916" y="851154"/>
                </a:lnTo>
                <a:lnTo>
                  <a:pt x="1373631" y="854138"/>
                </a:lnTo>
                <a:lnTo>
                  <a:pt x="1380489" y="857885"/>
                </a:lnTo>
                <a:lnTo>
                  <a:pt x="1387855" y="862037"/>
                </a:lnTo>
                <a:lnTo>
                  <a:pt x="1394714" y="865784"/>
                </a:lnTo>
                <a:lnTo>
                  <a:pt x="1394459" y="867206"/>
                </a:lnTo>
                <a:lnTo>
                  <a:pt x="1393697" y="868210"/>
                </a:lnTo>
                <a:lnTo>
                  <a:pt x="1392935" y="870115"/>
                </a:lnTo>
                <a:lnTo>
                  <a:pt x="1384057" y="867402"/>
                </a:lnTo>
                <a:lnTo>
                  <a:pt x="1375155" y="864690"/>
                </a:lnTo>
                <a:lnTo>
                  <a:pt x="1366254" y="861976"/>
                </a:lnTo>
                <a:lnTo>
                  <a:pt x="1357376" y="859256"/>
                </a:lnTo>
                <a:lnTo>
                  <a:pt x="1329797" y="849904"/>
                </a:lnTo>
                <a:lnTo>
                  <a:pt x="1302194" y="840606"/>
                </a:lnTo>
                <a:lnTo>
                  <a:pt x="1274687" y="831213"/>
                </a:lnTo>
                <a:lnTo>
                  <a:pt x="1247393" y="821575"/>
                </a:lnTo>
                <a:lnTo>
                  <a:pt x="1203534" y="805788"/>
                </a:lnTo>
                <a:lnTo>
                  <a:pt x="1159575" y="790201"/>
                </a:lnTo>
                <a:lnTo>
                  <a:pt x="1115694" y="774299"/>
                </a:lnTo>
                <a:lnTo>
                  <a:pt x="1072068" y="757568"/>
                </a:lnTo>
                <a:lnTo>
                  <a:pt x="1028871" y="739492"/>
                </a:lnTo>
                <a:lnTo>
                  <a:pt x="986281" y="719556"/>
                </a:lnTo>
                <a:lnTo>
                  <a:pt x="979064" y="716115"/>
                </a:lnTo>
                <a:lnTo>
                  <a:pt x="971502" y="712925"/>
                </a:lnTo>
                <a:lnTo>
                  <a:pt x="963868" y="709828"/>
                </a:lnTo>
                <a:lnTo>
                  <a:pt x="956437" y="706666"/>
                </a:lnTo>
                <a:lnTo>
                  <a:pt x="948181" y="703503"/>
                </a:lnTo>
                <a:lnTo>
                  <a:pt x="943863" y="697623"/>
                </a:lnTo>
                <a:lnTo>
                  <a:pt x="946403" y="688187"/>
                </a:lnTo>
                <a:lnTo>
                  <a:pt x="947477" y="676148"/>
                </a:lnTo>
                <a:lnTo>
                  <a:pt x="930046" y="626729"/>
                </a:lnTo>
                <a:lnTo>
                  <a:pt x="914366" y="595002"/>
                </a:lnTo>
                <a:lnTo>
                  <a:pt x="906526" y="579145"/>
                </a:lnTo>
                <a:lnTo>
                  <a:pt x="893762" y="554822"/>
                </a:lnTo>
                <a:lnTo>
                  <a:pt x="879951" y="531226"/>
                </a:lnTo>
                <a:lnTo>
                  <a:pt x="864377" y="508695"/>
                </a:lnTo>
                <a:lnTo>
                  <a:pt x="846327" y="487565"/>
                </a:lnTo>
                <a:lnTo>
                  <a:pt x="840739" y="480821"/>
                </a:lnTo>
                <a:lnTo>
                  <a:pt x="835533" y="473767"/>
                </a:lnTo>
                <a:lnTo>
                  <a:pt x="830326" y="466713"/>
                </a:lnTo>
                <a:lnTo>
                  <a:pt x="824738" y="459968"/>
                </a:lnTo>
                <a:lnTo>
                  <a:pt x="785844" y="414375"/>
                </a:lnTo>
                <a:lnTo>
                  <a:pt x="745997" y="369239"/>
                </a:lnTo>
                <a:lnTo>
                  <a:pt x="712739" y="333471"/>
                </a:lnTo>
                <a:lnTo>
                  <a:pt x="675004" y="302704"/>
                </a:lnTo>
                <a:lnTo>
                  <a:pt x="668470" y="298552"/>
                </a:lnTo>
                <a:lnTo>
                  <a:pt x="662066" y="294254"/>
                </a:lnTo>
                <a:lnTo>
                  <a:pt x="655591" y="290043"/>
                </a:lnTo>
                <a:lnTo>
                  <a:pt x="648842" y="286156"/>
                </a:lnTo>
                <a:lnTo>
                  <a:pt x="634696" y="279189"/>
                </a:lnTo>
                <a:lnTo>
                  <a:pt x="620537" y="272046"/>
                </a:lnTo>
                <a:lnTo>
                  <a:pt x="607069" y="263617"/>
                </a:lnTo>
                <a:lnTo>
                  <a:pt x="594994" y="252793"/>
                </a:lnTo>
                <a:lnTo>
                  <a:pt x="588456" y="247421"/>
                </a:lnTo>
                <a:lnTo>
                  <a:pt x="580120" y="243078"/>
                </a:lnTo>
                <a:lnTo>
                  <a:pt x="570331" y="238820"/>
                </a:lnTo>
                <a:lnTo>
                  <a:pt x="559434" y="233705"/>
                </a:lnTo>
                <a:lnTo>
                  <a:pt x="566787" y="253624"/>
                </a:lnTo>
                <a:lnTo>
                  <a:pt x="573674" y="272275"/>
                </a:lnTo>
                <a:lnTo>
                  <a:pt x="580205" y="290030"/>
                </a:lnTo>
                <a:lnTo>
                  <a:pt x="586485" y="307263"/>
                </a:lnTo>
                <a:lnTo>
                  <a:pt x="588517" y="312966"/>
                </a:lnTo>
                <a:lnTo>
                  <a:pt x="591312" y="317652"/>
                </a:lnTo>
                <a:lnTo>
                  <a:pt x="603964" y="357986"/>
                </a:lnTo>
                <a:lnTo>
                  <a:pt x="640699" y="420167"/>
                </a:lnTo>
                <a:lnTo>
                  <a:pt x="673687" y="462571"/>
                </a:lnTo>
                <a:lnTo>
                  <a:pt x="697547" y="488588"/>
                </a:lnTo>
                <a:lnTo>
                  <a:pt x="709549" y="501497"/>
                </a:lnTo>
                <a:lnTo>
                  <a:pt x="717502" y="510974"/>
                </a:lnTo>
                <a:lnTo>
                  <a:pt x="725550" y="520571"/>
                </a:lnTo>
                <a:lnTo>
                  <a:pt x="733694" y="530070"/>
                </a:lnTo>
                <a:lnTo>
                  <a:pt x="741933" y="539254"/>
                </a:lnTo>
                <a:lnTo>
                  <a:pt x="753633" y="550961"/>
                </a:lnTo>
                <a:lnTo>
                  <a:pt x="765619" y="562425"/>
                </a:lnTo>
                <a:lnTo>
                  <a:pt x="777224" y="574194"/>
                </a:lnTo>
                <a:lnTo>
                  <a:pt x="787780" y="586816"/>
                </a:lnTo>
                <a:lnTo>
                  <a:pt x="809166" y="608644"/>
                </a:lnTo>
                <a:lnTo>
                  <a:pt x="833326" y="626930"/>
                </a:lnTo>
                <a:lnTo>
                  <a:pt x="857414" y="645314"/>
                </a:lnTo>
                <a:lnTo>
                  <a:pt x="878585" y="667435"/>
                </a:lnTo>
                <a:lnTo>
                  <a:pt x="870656" y="663516"/>
                </a:lnTo>
                <a:lnTo>
                  <a:pt x="862774" y="659549"/>
                </a:lnTo>
                <a:lnTo>
                  <a:pt x="854797" y="655677"/>
                </a:lnTo>
                <a:lnTo>
                  <a:pt x="846581" y="652043"/>
                </a:lnTo>
                <a:lnTo>
                  <a:pt x="838541" y="648408"/>
                </a:lnTo>
                <a:lnTo>
                  <a:pt x="830452" y="645039"/>
                </a:lnTo>
                <a:lnTo>
                  <a:pt x="822364" y="641670"/>
                </a:lnTo>
                <a:lnTo>
                  <a:pt x="814324" y="638035"/>
                </a:lnTo>
                <a:lnTo>
                  <a:pt x="788412" y="626769"/>
                </a:lnTo>
                <a:lnTo>
                  <a:pt x="762666" y="615489"/>
                </a:lnTo>
                <a:lnTo>
                  <a:pt x="737064" y="604023"/>
                </a:lnTo>
                <a:lnTo>
                  <a:pt x="711580" y="592201"/>
                </a:lnTo>
                <a:lnTo>
                  <a:pt x="693598" y="583863"/>
                </a:lnTo>
                <a:lnTo>
                  <a:pt x="657395" y="566360"/>
                </a:lnTo>
                <a:lnTo>
                  <a:pt x="617612" y="541044"/>
                </a:lnTo>
                <a:lnTo>
                  <a:pt x="576155" y="508207"/>
                </a:lnTo>
                <a:lnTo>
                  <a:pt x="557783" y="489800"/>
                </a:lnTo>
                <a:lnTo>
                  <a:pt x="529087" y="462585"/>
                </a:lnTo>
                <a:lnTo>
                  <a:pt x="497379" y="440526"/>
                </a:lnTo>
                <a:lnTo>
                  <a:pt x="463647" y="421794"/>
                </a:lnTo>
                <a:lnTo>
                  <a:pt x="428878" y="404558"/>
                </a:lnTo>
                <a:lnTo>
                  <a:pt x="391239" y="386398"/>
                </a:lnTo>
                <a:lnTo>
                  <a:pt x="353409" y="368993"/>
                </a:lnTo>
                <a:lnTo>
                  <a:pt x="315436" y="352382"/>
                </a:lnTo>
                <a:lnTo>
                  <a:pt x="277367" y="336600"/>
                </a:lnTo>
                <a:lnTo>
                  <a:pt x="230089" y="319291"/>
                </a:lnTo>
                <a:lnTo>
                  <a:pt x="182176" y="304841"/>
                </a:lnTo>
                <a:lnTo>
                  <a:pt x="133697" y="292959"/>
                </a:lnTo>
                <a:lnTo>
                  <a:pt x="84718" y="283352"/>
                </a:lnTo>
                <a:lnTo>
                  <a:pt x="35305" y="275729"/>
                </a:lnTo>
                <a:lnTo>
                  <a:pt x="27181" y="274436"/>
                </a:lnTo>
                <a:lnTo>
                  <a:pt x="18795" y="273296"/>
                </a:lnTo>
                <a:lnTo>
                  <a:pt x="9838" y="272134"/>
                </a:lnTo>
                <a:lnTo>
                  <a:pt x="0" y="2707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818388" y="2973323"/>
            <a:ext cx="927100" cy="927100"/>
            <a:chOff x="818388" y="2973323"/>
            <a:chExt cx="927100" cy="927100"/>
          </a:xfrm>
        </p:grpSpPr>
        <p:sp>
          <p:nvSpPr>
            <p:cNvPr id="9" name="object 9"/>
            <p:cNvSpPr/>
            <p:nvPr/>
          </p:nvSpPr>
          <p:spPr>
            <a:xfrm>
              <a:off x="818388" y="2973323"/>
              <a:ext cx="927100" cy="927100"/>
            </a:xfrm>
            <a:custGeom>
              <a:avLst/>
              <a:gdLst/>
              <a:ahLst/>
              <a:cxnLst/>
              <a:rect l="l" t="t" r="r" b="b"/>
              <a:pathLst>
                <a:path w="927100" h="927100">
                  <a:moveTo>
                    <a:pt x="463296" y="0"/>
                  </a:moveTo>
                  <a:lnTo>
                    <a:pt x="416092" y="2385"/>
                  </a:lnTo>
                  <a:lnTo>
                    <a:pt x="370215" y="9390"/>
                  </a:lnTo>
                  <a:lnTo>
                    <a:pt x="325900" y="20782"/>
                  </a:lnTo>
                  <a:lnTo>
                    <a:pt x="283385" y="36331"/>
                  </a:lnTo>
                  <a:lnTo>
                    <a:pt x="242908" y="55808"/>
                  </a:lnTo>
                  <a:lnTo>
                    <a:pt x="204705" y="78980"/>
                  </a:lnTo>
                  <a:lnTo>
                    <a:pt x="169015" y="105619"/>
                  </a:lnTo>
                  <a:lnTo>
                    <a:pt x="136074" y="135493"/>
                  </a:lnTo>
                  <a:lnTo>
                    <a:pt x="106119" y="168371"/>
                  </a:lnTo>
                  <a:lnTo>
                    <a:pt x="79389" y="204024"/>
                  </a:lnTo>
                  <a:lnTo>
                    <a:pt x="56120" y="242221"/>
                  </a:lnTo>
                  <a:lnTo>
                    <a:pt x="36549" y="282731"/>
                  </a:lnTo>
                  <a:lnTo>
                    <a:pt x="20915" y="325324"/>
                  </a:lnTo>
                  <a:lnTo>
                    <a:pt x="9453" y="369770"/>
                  </a:lnTo>
                  <a:lnTo>
                    <a:pt x="2403" y="415837"/>
                  </a:lnTo>
                  <a:lnTo>
                    <a:pt x="0" y="463295"/>
                  </a:lnTo>
                  <a:lnTo>
                    <a:pt x="2403" y="510502"/>
                  </a:lnTo>
                  <a:lnTo>
                    <a:pt x="9453" y="556382"/>
                  </a:lnTo>
                  <a:lnTo>
                    <a:pt x="20915" y="600696"/>
                  </a:lnTo>
                  <a:lnTo>
                    <a:pt x="36549" y="643209"/>
                  </a:lnTo>
                  <a:lnTo>
                    <a:pt x="56120" y="683683"/>
                  </a:lnTo>
                  <a:lnTo>
                    <a:pt x="79389" y="721881"/>
                  </a:lnTo>
                  <a:lnTo>
                    <a:pt x="106119" y="757566"/>
                  </a:lnTo>
                  <a:lnTo>
                    <a:pt x="136074" y="790501"/>
                  </a:lnTo>
                  <a:lnTo>
                    <a:pt x="169015" y="820450"/>
                  </a:lnTo>
                  <a:lnTo>
                    <a:pt x="204705" y="847174"/>
                  </a:lnTo>
                  <a:lnTo>
                    <a:pt x="242908" y="870437"/>
                  </a:lnTo>
                  <a:lnTo>
                    <a:pt x="283385" y="890002"/>
                  </a:lnTo>
                  <a:lnTo>
                    <a:pt x="325900" y="905632"/>
                  </a:lnTo>
                  <a:lnTo>
                    <a:pt x="370215" y="917090"/>
                  </a:lnTo>
                  <a:lnTo>
                    <a:pt x="416092" y="924139"/>
                  </a:lnTo>
                  <a:lnTo>
                    <a:pt x="463296" y="926541"/>
                  </a:lnTo>
                  <a:lnTo>
                    <a:pt x="510775" y="924139"/>
                  </a:lnTo>
                  <a:lnTo>
                    <a:pt x="556858" y="917090"/>
                  </a:lnTo>
                  <a:lnTo>
                    <a:pt x="601314" y="905632"/>
                  </a:lnTo>
                  <a:lnTo>
                    <a:pt x="643913" y="890002"/>
                  </a:lnTo>
                  <a:lnTo>
                    <a:pt x="684426" y="870437"/>
                  </a:lnTo>
                  <a:lnTo>
                    <a:pt x="722623" y="847174"/>
                  </a:lnTo>
                  <a:lnTo>
                    <a:pt x="758272" y="820450"/>
                  </a:lnTo>
                  <a:lnTo>
                    <a:pt x="791146" y="790501"/>
                  </a:lnTo>
                  <a:lnTo>
                    <a:pt x="821013" y="757566"/>
                  </a:lnTo>
                  <a:lnTo>
                    <a:pt x="847644" y="721881"/>
                  </a:lnTo>
                  <a:lnTo>
                    <a:pt x="870809" y="683683"/>
                  </a:lnTo>
                  <a:lnTo>
                    <a:pt x="890277" y="643209"/>
                  </a:lnTo>
                  <a:lnTo>
                    <a:pt x="905820" y="600696"/>
                  </a:lnTo>
                  <a:lnTo>
                    <a:pt x="917206" y="556382"/>
                  </a:lnTo>
                  <a:lnTo>
                    <a:pt x="924207" y="510502"/>
                  </a:lnTo>
                  <a:lnTo>
                    <a:pt x="926592" y="463295"/>
                  </a:lnTo>
                  <a:lnTo>
                    <a:pt x="924207" y="415837"/>
                  </a:lnTo>
                  <a:lnTo>
                    <a:pt x="917206" y="369770"/>
                  </a:lnTo>
                  <a:lnTo>
                    <a:pt x="905820" y="325324"/>
                  </a:lnTo>
                  <a:lnTo>
                    <a:pt x="890277" y="282731"/>
                  </a:lnTo>
                  <a:lnTo>
                    <a:pt x="870809" y="242221"/>
                  </a:lnTo>
                  <a:lnTo>
                    <a:pt x="847644" y="204024"/>
                  </a:lnTo>
                  <a:lnTo>
                    <a:pt x="821013" y="168371"/>
                  </a:lnTo>
                  <a:lnTo>
                    <a:pt x="791146" y="135493"/>
                  </a:lnTo>
                  <a:lnTo>
                    <a:pt x="758272" y="105619"/>
                  </a:lnTo>
                  <a:lnTo>
                    <a:pt x="722623" y="78980"/>
                  </a:lnTo>
                  <a:lnTo>
                    <a:pt x="684426" y="55808"/>
                  </a:lnTo>
                  <a:lnTo>
                    <a:pt x="643913" y="36331"/>
                  </a:lnTo>
                  <a:lnTo>
                    <a:pt x="601314" y="20782"/>
                  </a:lnTo>
                  <a:lnTo>
                    <a:pt x="556858" y="9390"/>
                  </a:lnTo>
                  <a:lnTo>
                    <a:pt x="510775" y="2385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872" y="2973323"/>
              <a:ext cx="76200" cy="762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908803" y="2973323"/>
            <a:ext cx="927100" cy="927100"/>
            <a:chOff x="4908803" y="2973323"/>
            <a:chExt cx="927100" cy="927100"/>
          </a:xfrm>
        </p:grpSpPr>
        <p:sp>
          <p:nvSpPr>
            <p:cNvPr id="12" name="object 12"/>
            <p:cNvSpPr/>
            <p:nvPr/>
          </p:nvSpPr>
          <p:spPr>
            <a:xfrm>
              <a:off x="4908803" y="2973323"/>
              <a:ext cx="927100" cy="927100"/>
            </a:xfrm>
            <a:custGeom>
              <a:avLst/>
              <a:gdLst/>
              <a:ahLst/>
              <a:cxnLst/>
              <a:rect l="l" t="t" r="r" b="b"/>
              <a:pathLst>
                <a:path w="927100" h="927100">
                  <a:moveTo>
                    <a:pt x="463296" y="0"/>
                  </a:moveTo>
                  <a:lnTo>
                    <a:pt x="416088" y="2385"/>
                  </a:lnTo>
                  <a:lnTo>
                    <a:pt x="370207" y="9390"/>
                  </a:lnTo>
                  <a:lnTo>
                    <a:pt x="325890" y="20782"/>
                  </a:lnTo>
                  <a:lnTo>
                    <a:pt x="283374" y="36331"/>
                  </a:lnTo>
                  <a:lnTo>
                    <a:pt x="242896" y="55808"/>
                  </a:lnTo>
                  <a:lnTo>
                    <a:pt x="204694" y="78980"/>
                  </a:lnTo>
                  <a:lnTo>
                    <a:pt x="169004" y="105619"/>
                  </a:lnTo>
                  <a:lnTo>
                    <a:pt x="136064" y="135493"/>
                  </a:lnTo>
                  <a:lnTo>
                    <a:pt x="106111" y="168371"/>
                  </a:lnTo>
                  <a:lnTo>
                    <a:pt x="79382" y="204024"/>
                  </a:lnTo>
                  <a:lnTo>
                    <a:pt x="56115" y="242221"/>
                  </a:lnTo>
                  <a:lnTo>
                    <a:pt x="36546" y="282731"/>
                  </a:lnTo>
                  <a:lnTo>
                    <a:pt x="20913" y="325324"/>
                  </a:lnTo>
                  <a:lnTo>
                    <a:pt x="9452" y="369770"/>
                  </a:lnTo>
                  <a:lnTo>
                    <a:pt x="2402" y="415837"/>
                  </a:lnTo>
                  <a:lnTo>
                    <a:pt x="0" y="463295"/>
                  </a:lnTo>
                  <a:lnTo>
                    <a:pt x="2402" y="510502"/>
                  </a:lnTo>
                  <a:lnTo>
                    <a:pt x="9452" y="556382"/>
                  </a:lnTo>
                  <a:lnTo>
                    <a:pt x="20913" y="600696"/>
                  </a:lnTo>
                  <a:lnTo>
                    <a:pt x="36546" y="643209"/>
                  </a:lnTo>
                  <a:lnTo>
                    <a:pt x="56115" y="683683"/>
                  </a:lnTo>
                  <a:lnTo>
                    <a:pt x="79382" y="721881"/>
                  </a:lnTo>
                  <a:lnTo>
                    <a:pt x="106111" y="757566"/>
                  </a:lnTo>
                  <a:lnTo>
                    <a:pt x="136064" y="790501"/>
                  </a:lnTo>
                  <a:lnTo>
                    <a:pt x="169004" y="820450"/>
                  </a:lnTo>
                  <a:lnTo>
                    <a:pt x="204694" y="847174"/>
                  </a:lnTo>
                  <a:lnTo>
                    <a:pt x="242896" y="870437"/>
                  </a:lnTo>
                  <a:lnTo>
                    <a:pt x="283374" y="890002"/>
                  </a:lnTo>
                  <a:lnTo>
                    <a:pt x="325890" y="905632"/>
                  </a:lnTo>
                  <a:lnTo>
                    <a:pt x="370207" y="917090"/>
                  </a:lnTo>
                  <a:lnTo>
                    <a:pt x="416088" y="924139"/>
                  </a:lnTo>
                  <a:lnTo>
                    <a:pt x="463296" y="926541"/>
                  </a:lnTo>
                  <a:lnTo>
                    <a:pt x="510775" y="924139"/>
                  </a:lnTo>
                  <a:lnTo>
                    <a:pt x="556858" y="917090"/>
                  </a:lnTo>
                  <a:lnTo>
                    <a:pt x="601314" y="905632"/>
                  </a:lnTo>
                  <a:lnTo>
                    <a:pt x="643913" y="890002"/>
                  </a:lnTo>
                  <a:lnTo>
                    <a:pt x="684426" y="870437"/>
                  </a:lnTo>
                  <a:lnTo>
                    <a:pt x="722623" y="847174"/>
                  </a:lnTo>
                  <a:lnTo>
                    <a:pt x="758272" y="820450"/>
                  </a:lnTo>
                  <a:lnTo>
                    <a:pt x="791146" y="790501"/>
                  </a:lnTo>
                  <a:lnTo>
                    <a:pt x="821013" y="757566"/>
                  </a:lnTo>
                  <a:lnTo>
                    <a:pt x="847644" y="721881"/>
                  </a:lnTo>
                  <a:lnTo>
                    <a:pt x="870809" y="683683"/>
                  </a:lnTo>
                  <a:lnTo>
                    <a:pt x="890277" y="643209"/>
                  </a:lnTo>
                  <a:lnTo>
                    <a:pt x="905820" y="600696"/>
                  </a:lnTo>
                  <a:lnTo>
                    <a:pt x="917206" y="556382"/>
                  </a:lnTo>
                  <a:lnTo>
                    <a:pt x="924207" y="510502"/>
                  </a:lnTo>
                  <a:lnTo>
                    <a:pt x="926592" y="463295"/>
                  </a:lnTo>
                  <a:lnTo>
                    <a:pt x="924207" y="415837"/>
                  </a:lnTo>
                  <a:lnTo>
                    <a:pt x="917206" y="369770"/>
                  </a:lnTo>
                  <a:lnTo>
                    <a:pt x="905820" y="325324"/>
                  </a:lnTo>
                  <a:lnTo>
                    <a:pt x="890277" y="282731"/>
                  </a:lnTo>
                  <a:lnTo>
                    <a:pt x="870809" y="242221"/>
                  </a:lnTo>
                  <a:lnTo>
                    <a:pt x="847644" y="204024"/>
                  </a:lnTo>
                  <a:lnTo>
                    <a:pt x="821013" y="168371"/>
                  </a:lnTo>
                  <a:lnTo>
                    <a:pt x="791146" y="135493"/>
                  </a:lnTo>
                  <a:lnTo>
                    <a:pt x="758272" y="105619"/>
                  </a:lnTo>
                  <a:lnTo>
                    <a:pt x="722623" y="78980"/>
                  </a:lnTo>
                  <a:lnTo>
                    <a:pt x="684426" y="55808"/>
                  </a:lnTo>
                  <a:lnTo>
                    <a:pt x="643913" y="36331"/>
                  </a:lnTo>
                  <a:lnTo>
                    <a:pt x="601314" y="20782"/>
                  </a:lnTo>
                  <a:lnTo>
                    <a:pt x="556858" y="9390"/>
                  </a:lnTo>
                  <a:lnTo>
                    <a:pt x="510775" y="2385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5855" y="2973323"/>
              <a:ext cx="77724" cy="762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18388" y="1644395"/>
            <a:ext cx="927100" cy="928369"/>
            <a:chOff x="818388" y="1644395"/>
            <a:chExt cx="927100" cy="928369"/>
          </a:xfrm>
        </p:grpSpPr>
        <p:sp>
          <p:nvSpPr>
            <p:cNvPr id="15" name="object 15"/>
            <p:cNvSpPr/>
            <p:nvPr/>
          </p:nvSpPr>
          <p:spPr>
            <a:xfrm>
              <a:off x="818388" y="1644395"/>
              <a:ext cx="927100" cy="928369"/>
            </a:xfrm>
            <a:custGeom>
              <a:avLst/>
              <a:gdLst/>
              <a:ahLst/>
              <a:cxnLst/>
              <a:rect l="l" t="t" r="r" b="b"/>
              <a:pathLst>
                <a:path w="927100" h="928369">
                  <a:moveTo>
                    <a:pt x="463296" y="0"/>
                  </a:moveTo>
                  <a:lnTo>
                    <a:pt x="416092" y="2388"/>
                  </a:lnTo>
                  <a:lnTo>
                    <a:pt x="370215" y="9402"/>
                  </a:lnTo>
                  <a:lnTo>
                    <a:pt x="325900" y="20809"/>
                  </a:lnTo>
                  <a:lnTo>
                    <a:pt x="283385" y="36379"/>
                  </a:lnTo>
                  <a:lnTo>
                    <a:pt x="242908" y="55882"/>
                  </a:lnTo>
                  <a:lnTo>
                    <a:pt x="204705" y="79088"/>
                  </a:lnTo>
                  <a:lnTo>
                    <a:pt x="169015" y="105765"/>
                  </a:lnTo>
                  <a:lnTo>
                    <a:pt x="136074" y="135683"/>
                  </a:lnTo>
                  <a:lnTo>
                    <a:pt x="106119" y="168612"/>
                  </a:lnTo>
                  <a:lnTo>
                    <a:pt x="79389" y="204322"/>
                  </a:lnTo>
                  <a:lnTo>
                    <a:pt x="56120" y="242581"/>
                  </a:lnTo>
                  <a:lnTo>
                    <a:pt x="36549" y="283160"/>
                  </a:lnTo>
                  <a:lnTo>
                    <a:pt x="20915" y="325827"/>
                  </a:lnTo>
                  <a:lnTo>
                    <a:pt x="9453" y="370353"/>
                  </a:lnTo>
                  <a:lnTo>
                    <a:pt x="2403" y="416507"/>
                  </a:lnTo>
                  <a:lnTo>
                    <a:pt x="0" y="464057"/>
                  </a:lnTo>
                  <a:lnTo>
                    <a:pt x="2403" y="511336"/>
                  </a:lnTo>
                  <a:lnTo>
                    <a:pt x="9453" y="557288"/>
                  </a:lnTo>
                  <a:lnTo>
                    <a:pt x="20915" y="601675"/>
                  </a:lnTo>
                  <a:lnTo>
                    <a:pt x="36549" y="644259"/>
                  </a:lnTo>
                  <a:lnTo>
                    <a:pt x="56120" y="684802"/>
                  </a:lnTo>
                  <a:lnTo>
                    <a:pt x="79389" y="723068"/>
                  </a:lnTo>
                  <a:lnTo>
                    <a:pt x="106119" y="758817"/>
                  </a:lnTo>
                  <a:lnTo>
                    <a:pt x="136074" y="791813"/>
                  </a:lnTo>
                  <a:lnTo>
                    <a:pt x="169015" y="821817"/>
                  </a:lnTo>
                  <a:lnTo>
                    <a:pt x="204705" y="848592"/>
                  </a:lnTo>
                  <a:lnTo>
                    <a:pt x="242908" y="871900"/>
                  </a:lnTo>
                  <a:lnTo>
                    <a:pt x="283385" y="891504"/>
                  </a:lnTo>
                  <a:lnTo>
                    <a:pt x="325900" y="907165"/>
                  </a:lnTo>
                  <a:lnTo>
                    <a:pt x="370215" y="918646"/>
                  </a:lnTo>
                  <a:lnTo>
                    <a:pt x="416092" y="925708"/>
                  </a:lnTo>
                  <a:lnTo>
                    <a:pt x="463296" y="928115"/>
                  </a:lnTo>
                  <a:lnTo>
                    <a:pt x="510775" y="925708"/>
                  </a:lnTo>
                  <a:lnTo>
                    <a:pt x="556858" y="918646"/>
                  </a:lnTo>
                  <a:lnTo>
                    <a:pt x="601314" y="907165"/>
                  </a:lnTo>
                  <a:lnTo>
                    <a:pt x="643913" y="891504"/>
                  </a:lnTo>
                  <a:lnTo>
                    <a:pt x="684426" y="871900"/>
                  </a:lnTo>
                  <a:lnTo>
                    <a:pt x="722623" y="848592"/>
                  </a:lnTo>
                  <a:lnTo>
                    <a:pt x="758272" y="821817"/>
                  </a:lnTo>
                  <a:lnTo>
                    <a:pt x="791146" y="791813"/>
                  </a:lnTo>
                  <a:lnTo>
                    <a:pt x="821013" y="758817"/>
                  </a:lnTo>
                  <a:lnTo>
                    <a:pt x="847644" y="723068"/>
                  </a:lnTo>
                  <a:lnTo>
                    <a:pt x="870809" y="684802"/>
                  </a:lnTo>
                  <a:lnTo>
                    <a:pt x="890277" y="644259"/>
                  </a:lnTo>
                  <a:lnTo>
                    <a:pt x="905820" y="601675"/>
                  </a:lnTo>
                  <a:lnTo>
                    <a:pt x="917206" y="557288"/>
                  </a:lnTo>
                  <a:lnTo>
                    <a:pt x="924207" y="511336"/>
                  </a:lnTo>
                  <a:lnTo>
                    <a:pt x="926592" y="464057"/>
                  </a:lnTo>
                  <a:lnTo>
                    <a:pt x="924207" y="416507"/>
                  </a:lnTo>
                  <a:lnTo>
                    <a:pt x="917206" y="370353"/>
                  </a:lnTo>
                  <a:lnTo>
                    <a:pt x="905820" y="325827"/>
                  </a:lnTo>
                  <a:lnTo>
                    <a:pt x="890277" y="283160"/>
                  </a:lnTo>
                  <a:lnTo>
                    <a:pt x="870809" y="242581"/>
                  </a:lnTo>
                  <a:lnTo>
                    <a:pt x="847644" y="204322"/>
                  </a:lnTo>
                  <a:lnTo>
                    <a:pt x="821013" y="168612"/>
                  </a:lnTo>
                  <a:lnTo>
                    <a:pt x="791146" y="135683"/>
                  </a:lnTo>
                  <a:lnTo>
                    <a:pt x="758272" y="105765"/>
                  </a:lnTo>
                  <a:lnTo>
                    <a:pt x="722623" y="79088"/>
                  </a:lnTo>
                  <a:lnTo>
                    <a:pt x="684426" y="55882"/>
                  </a:lnTo>
                  <a:lnTo>
                    <a:pt x="643913" y="36379"/>
                  </a:lnTo>
                  <a:lnTo>
                    <a:pt x="601314" y="20809"/>
                  </a:lnTo>
                  <a:lnTo>
                    <a:pt x="556858" y="9402"/>
                  </a:lnTo>
                  <a:lnTo>
                    <a:pt x="510775" y="2388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2872" y="1644395"/>
              <a:ext cx="76200" cy="7772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908803" y="1644395"/>
            <a:ext cx="927100" cy="928369"/>
            <a:chOff x="4908803" y="1644395"/>
            <a:chExt cx="927100" cy="928369"/>
          </a:xfrm>
        </p:grpSpPr>
        <p:sp>
          <p:nvSpPr>
            <p:cNvPr id="18" name="object 18"/>
            <p:cNvSpPr/>
            <p:nvPr/>
          </p:nvSpPr>
          <p:spPr>
            <a:xfrm>
              <a:off x="4908803" y="1644395"/>
              <a:ext cx="927100" cy="928369"/>
            </a:xfrm>
            <a:custGeom>
              <a:avLst/>
              <a:gdLst/>
              <a:ahLst/>
              <a:cxnLst/>
              <a:rect l="l" t="t" r="r" b="b"/>
              <a:pathLst>
                <a:path w="927100" h="928369">
                  <a:moveTo>
                    <a:pt x="463296" y="0"/>
                  </a:moveTo>
                  <a:lnTo>
                    <a:pt x="416088" y="2388"/>
                  </a:lnTo>
                  <a:lnTo>
                    <a:pt x="370207" y="9402"/>
                  </a:lnTo>
                  <a:lnTo>
                    <a:pt x="325890" y="20809"/>
                  </a:lnTo>
                  <a:lnTo>
                    <a:pt x="283374" y="36379"/>
                  </a:lnTo>
                  <a:lnTo>
                    <a:pt x="242896" y="55882"/>
                  </a:lnTo>
                  <a:lnTo>
                    <a:pt x="204694" y="79088"/>
                  </a:lnTo>
                  <a:lnTo>
                    <a:pt x="169004" y="105765"/>
                  </a:lnTo>
                  <a:lnTo>
                    <a:pt x="136064" y="135683"/>
                  </a:lnTo>
                  <a:lnTo>
                    <a:pt x="106111" y="168612"/>
                  </a:lnTo>
                  <a:lnTo>
                    <a:pt x="79382" y="204322"/>
                  </a:lnTo>
                  <a:lnTo>
                    <a:pt x="56115" y="242581"/>
                  </a:lnTo>
                  <a:lnTo>
                    <a:pt x="36546" y="283160"/>
                  </a:lnTo>
                  <a:lnTo>
                    <a:pt x="20913" y="325827"/>
                  </a:lnTo>
                  <a:lnTo>
                    <a:pt x="9452" y="370353"/>
                  </a:lnTo>
                  <a:lnTo>
                    <a:pt x="2402" y="416507"/>
                  </a:lnTo>
                  <a:lnTo>
                    <a:pt x="0" y="464057"/>
                  </a:lnTo>
                  <a:lnTo>
                    <a:pt x="2402" y="511336"/>
                  </a:lnTo>
                  <a:lnTo>
                    <a:pt x="9452" y="557288"/>
                  </a:lnTo>
                  <a:lnTo>
                    <a:pt x="20913" y="601675"/>
                  </a:lnTo>
                  <a:lnTo>
                    <a:pt x="36546" y="644259"/>
                  </a:lnTo>
                  <a:lnTo>
                    <a:pt x="56115" y="684802"/>
                  </a:lnTo>
                  <a:lnTo>
                    <a:pt x="79382" y="723068"/>
                  </a:lnTo>
                  <a:lnTo>
                    <a:pt x="106111" y="758817"/>
                  </a:lnTo>
                  <a:lnTo>
                    <a:pt x="136064" y="791813"/>
                  </a:lnTo>
                  <a:lnTo>
                    <a:pt x="169004" y="821817"/>
                  </a:lnTo>
                  <a:lnTo>
                    <a:pt x="204694" y="848592"/>
                  </a:lnTo>
                  <a:lnTo>
                    <a:pt x="242896" y="871900"/>
                  </a:lnTo>
                  <a:lnTo>
                    <a:pt x="283374" y="891504"/>
                  </a:lnTo>
                  <a:lnTo>
                    <a:pt x="325890" y="907165"/>
                  </a:lnTo>
                  <a:lnTo>
                    <a:pt x="370207" y="918646"/>
                  </a:lnTo>
                  <a:lnTo>
                    <a:pt x="416088" y="925708"/>
                  </a:lnTo>
                  <a:lnTo>
                    <a:pt x="463296" y="928115"/>
                  </a:lnTo>
                  <a:lnTo>
                    <a:pt x="510775" y="925708"/>
                  </a:lnTo>
                  <a:lnTo>
                    <a:pt x="556858" y="918646"/>
                  </a:lnTo>
                  <a:lnTo>
                    <a:pt x="601314" y="907165"/>
                  </a:lnTo>
                  <a:lnTo>
                    <a:pt x="643913" y="891504"/>
                  </a:lnTo>
                  <a:lnTo>
                    <a:pt x="684426" y="871900"/>
                  </a:lnTo>
                  <a:lnTo>
                    <a:pt x="722623" y="848592"/>
                  </a:lnTo>
                  <a:lnTo>
                    <a:pt x="758272" y="821817"/>
                  </a:lnTo>
                  <a:lnTo>
                    <a:pt x="791146" y="791813"/>
                  </a:lnTo>
                  <a:lnTo>
                    <a:pt x="821013" y="758817"/>
                  </a:lnTo>
                  <a:lnTo>
                    <a:pt x="847644" y="723068"/>
                  </a:lnTo>
                  <a:lnTo>
                    <a:pt x="870809" y="684802"/>
                  </a:lnTo>
                  <a:lnTo>
                    <a:pt x="890277" y="644259"/>
                  </a:lnTo>
                  <a:lnTo>
                    <a:pt x="905820" y="601675"/>
                  </a:lnTo>
                  <a:lnTo>
                    <a:pt x="917206" y="557288"/>
                  </a:lnTo>
                  <a:lnTo>
                    <a:pt x="924207" y="511336"/>
                  </a:lnTo>
                  <a:lnTo>
                    <a:pt x="926592" y="464057"/>
                  </a:lnTo>
                  <a:lnTo>
                    <a:pt x="924207" y="416507"/>
                  </a:lnTo>
                  <a:lnTo>
                    <a:pt x="917206" y="370353"/>
                  </a:lnTo>
                  <a:lnTo>
                    <a:pt x="905820" y="325827"/>
                  </a:lnTo>
                  <a:lnTo>
                    <a:pt x="890277" y="283160"/>
                  </a:lnTo>
                  <a:lnTo>
                    <a:pt x="870809" y="242581"/>
                  </a:lnTo>
                  <a:lnTo>
                    <a:pt x="847644" y="204322"/>
                  </a:lnTo>
                  <a:lnTo>
                    <a:pt x="821013" y="168612"/>
                  </a:lnTo>
                  <a:lnTo>
                    <a:pt x="791146" y="135683"/>
                  </a:lnTo>
                  <a:lnTo>
                    <a:pt x="758272" y="105765"/>
                  </a:lnTo>
                  <a:lnTo>
                    <a:pt x="722623" y="79088"/>
                  </a:lnTo>
                  <a:lnTo>
                    <a:pt x="684426" y="55882"/>
                  </a:lnTo>
                  <a:lnTo>
                    <a:pt x="643913" y="36379"/>
                  </a:lnTo>
                  <a:lnTo>
                    <a:pt x="601314" y="20809"/>
                  </a:lnTo>
                  <a:lnTo>
                    <a:pt x="556858" y="9402"/>
                  </a:lnTo>
                  <a:lnTo>
                    <a:pt x="510775" y="2388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FFD43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5855" y="1644395"/>
              <a:ext cx="77724" cy="777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00173" y="1864613"/>
            <a:ext cx="1596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90" dirty="0">
                <a:latin typeface="Arial Black"/>
                <a:cs typeface="Arial Black"/>
              </a:rPr>
              <a:t>OBJECTIVE</a:t>
            </a:r>
            <a:endParaRPr sz="2200" dirty="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91605" y="1754250"/>
            <a:ext cx="192976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latin typeface="Arial Black"/>
                <a:cs typeface="Arial Black"/>
              </a:rPr>
              <a:t>DATASET </a:t>
            </a:r>
            <a:r>
              <a:rPr sz="2200" spc="-180" dirty="0">
                <a:latin typeface="Arial Black"/>
                <a:cs typeface="Arial Black"/>
              </a:rPr>
              <a:t>DESCRIPTION</a:t>
            </a:r>
            <a:endParaRPr sz="2200" dirty="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0173" y="3238880"/>
            <a:ext cx="1778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5" dirty="0">
                <a:latin typeface="Arial Black"/>
                <a:cs typeface="Arial Black"/>
              </a:rPr>
              <a:t>WORKFLOW</a:t>
            </a:r>
            <a:endParaRPr sz="2200" dirty="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91605" y="3108198"/>
            <a:ext cx="2313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54" dirty="0">
                <a:latin typeface="Arial Black"/>
                <a:cs typeface="Arial Black"/>
              </a:rPr>
              <a:t>RESULT</a:t>
            </a:r>
            <a:r>
              <a:rPr sz="2000" spc="-325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ANALYSIS </a:t>
            </a:r>
            <a:r>
              <a:rPr sz="2000" spc="-130" dirty="0">
                <a:latin typeface="Arial Black"/>
                <a:cs typeface="Arial Black"/>
              </a:rPr>
              <a:t>&amp;</a:t>
            </a:r>
            <a:r>
              <a:rPr sz="2000" spc="-325" dirty="0">
                <a:latin typeface="Arial Black"/>
                <a:cs typeface="Arial Black"/>
              </a:rPr>
              <a:t> </a:t>
            </a:r>
            <a:r>
              <a:rPr sz="2000" spc="-55" dirty="0">
                <a:latin typeface="Arial Black"/>
                <a:cs typeface="Arial Black"/>
              </a:rPr>
              <a:t>EVALUATION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8496" y="1774062"/>
            <a:ext cx="51498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75" dirty="0">
                <a:solidFill>
                  <a:srgbClr val="0791C8"/>
                </a:solidFill>
                <a:latin typeface="Arial Black"/>
                <a:cs typeface="Arial Black"/>
              </a:rPr>
              <a:t>01</a:t>
            </a:r>
            <a:endParaRPr sz="3700" dirty="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72888" y="1774062"/>
            <a:ext cx="60261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80" dirty="0">
                <a:solidFill>
                  <a:srgbClr val="0791C8"/>
                </a:solidFill>
                <a:latin typeface="Arial Black"/>
                <a:cs typeface="Arial Black"/>
              </a:rPr>
              <a:t>02</a:t>
            </a:r>
            <a:endParaRPr sz="3700" dirty="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6680" y="3108451"/>
            <a:ext cx="6191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14" dirty="0">
                <a:solidFill>
                  <a:srgbClr val="0791C8"/>
                </a:solidFill>
                <a:latin typeface="Arial Black"/>
                <a:cs typeface="Arial Black"/>
              </a:rPr>
              <a:t>03</a:t>
            </a:r>
            <a:endParaRPr sz="3700" dirty="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43932" y="3108451"/>
            <a:ext cx="6572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25" dirty="0">
                <a:solidFill>
                  <a:srgbClr val="0791C8"/>
                </a:solidFill>
                <a:latin typeface="Arial Black"/>
                <a:cs typeface="Arial Black"/>
              </a:rPr>
              <a:t>04</a:t>
            </a:r>
            <a:endParaRPr sz="3700" dirty="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Table</a:t>
            </a:r>
            <a:r>
              <a:rPr spc="-484" dirty="0"/>
              <a:t> </a:t>
            </a:r>
            <a:r>
              <a:rPr spc="-75" dirty="0"/>
              <a:t>of</a:t>
            </a:r>
            <a:r>
              <a:rPr spc="-509" dirty="0"/>
              <a:t> </a:t>
            </a:r>
            <a:r>
              <a:rPr spc="-45" dirty="0"/>
              <a:t>contents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7727" y="153152"/>
            <a:ext cx="5986780" cy="864235"/>
          </a:xfrm>
          <a:custGeom>
            <a:avLst/>
            <a:gdLst/>
            <a:ahLst/>
            <a:cxnLst/>
            <a:rect l="l" t="t" r="r" b="b"/>
            <a:pathLst>
              <a:path w="5986780" h="864235">
                <a:moveTo>
                  <a:pt x="0" y="270138"/>
                </a:moveTo>
                <a:lnTo>
                  <a:pt x="50179" y="281629"/>
                </a:lnTo>
                <a:lnTo>
                  <a:pt x="99593" y="293502"/>
                </a:lnTo>
                <a:lnTo>
                  <a:pt x="148291" y="305735"/>
                </a:lnTo>
                <a:lnTo>
                  <a:pt x="196321" y="318307"/>
                </a:lnTo>
                <a:lnTo>
                  <a:pt x="243732" y="331195"/>
                </a:lnTo>
                <a:lnTo>
                  <a:pt x="290571" y="344376"/>
                </a:lnTo>
                <a:lnTo>
                  <a:pt x="336888" y="357829"/>
                </a:lnTo>
                <a:lnTo>
                  <a:pt x="382730" y="371531"/>
                </a:lnTo>
                <a:lnTo>
                  <a:pt x="428146" y="385460"/>
                </a:lnTo>
                <a:lnTo>
                  <a:pt x="473184" y="399594"/>
                </a:lnTo>
                <a:lnTo>
                  <a:pt x="517894" y="413910"/>
                </a:lnTo>
                <a:lnTo>
                  <a:pt x="562322" y="428387"/>
                </a:lnTo>
                <a:lnTo>
                  <a:pt x="606518" y="443001"/>
                </a:lnTo>
                <a:lnTo>
                  <a:pt x="650530" y="457731"/>
                </a:lnTo>
                <a:lnTo>
                  <a:pt x="694406" y="472555"/>
                </a:lnTo>
                <a:lnTo>
                  <a:pt x="738195" y="487449"/>
                </a:lnTo>
                <a:lnTo>
                  <a:pt x="781945" y="502393"/>
                </a:lnTo>
                <a:lnTo>
                  <a:pt x="825705" y="517363"/>
                </a:lnTo>
                <a:lnTo>
                  <a:pt x="869523" y="532338"/>
                </a:lnTo>
                <a:lnTo>
                  <a:pt x="913447" y="547295"/>
                </a:lnTo>
                <a:lnTo>
                  <a:pt x="957525" y="562211"/>
                </a:lnTo>
                <a:lnTo>
                  <a:pt x="1001807" y="577066"/>
                </a:lnTo>
                <a:lnTo>
                  <a:pt x="1046341" y="591835"/>
                </a:lnTo>
                <a:lnTo>
                  <a:pt x="1091174" y="606498"/>
                </a:lnTo>
                <a:lnTo>
                  <a:pt x="1136355" y="621032"/>
                </a:lnTo>
                <a:lnTo>
                  <a:pt x="1181933" y="635414"/>
                </a:lnTo>
                <a:lnTo>
                  <a:pt x="1227957" y="649623"/>
                </a:lnTo>
                <a:lnTo>
                  <a:pt x="1274474" y="663635"/>
                </a:lnTo>
                <a:lnTo>
                  <a:pt x="1321532" y="677430"/>
                </a:lnTo>
                <a:lnTo>
                  <a:pt x="1369181" y="690984"/>
                </a:lnTo>
                <a:lnTo>
                  <a:pt x="1417469" y="704276"/>
                </a:lnTo>
                <a:lnTo>
                  <a:pt x="1466443" y="717282"/>
                </a:lnTo>
                <a:lnTo>
                  <a:pt x="1516153" y="729981"/>
                </a:lnTo>
                <a:lnTo>
                  <a:pt x="1566647" y="742351"/>
                </a:lnTo>
                <a:lnTo>
                  <a:pt x="1617973" y="754370"/>
                </a:lnTo>
                <a:lnTo>
                  <a:pt x="1670180" y="766014"/>
                </a:lnTo>
                <a:lnTo>
                  <a:pt x="1723316" y="777262"/>
                </a:lnTo>
                <a:lnTo>
                  <a:pt x="1777429" y="788092"/>
                </a:lnTo>
                <a:lnTo>
                  <a:pt x="1832568" y="798481"/>
                </a:lnTo>
                <a:lnTo>
                  <a:pt x="1888781" y="808406"/>
                </a:lnTo>
                <a:lnTo>
                  <a:pt x="1946117" y="817847"/>
                </a:lnTo>
                <a:lnTo>
                  <a:pt x="2004624" y="826780"/>
                </a:lnTo>
                <a:lnTo>
                  <a:pt x="2064350" y="835184"/>
                </a:lnTo>
                <a:lnTo>
                  <a:pt x="2125345" y="843035"/>
                </a:lnTo>
                <a:lnTo>
                  <a:pt x="2179773" y="849162"/>
                </a:lnTo>
                <a:lnTo>
                  <a:pt x="2235360" y="854206"/>
                </a:lnTo>
                <a:lnTo>
                  <a:pt x="2291921" y="858184"/>
                </a:lnTo>
                <a:lnTo>
                  <a:pt x="2349270" y="861113"/>
                </a:lnTo>
                <a:lnTo>
                  <a:pt x="2407222" y="863010"/>
                </a:lnTo>
                <a:lnTo>
                  <a:pt x="2465591" y="863892"/>
                </a:lnTo>
                <a:lnTo>
                  <a:pt x="2524192" y="863776"/>
                </a:lnTo>
                <a:lnTo>
                  <a:pt x="2582839" y="862679"/>
                </a:lnTo>
                <a:lnTo>
                  <a:pt x="2641347" y="860619"/>
                </a:lnTo>
                <a:lnTo>
                  <a:pt x="2699531" y="857611"/>
                </a:lnTo>
                <a:lnTo>
                  <a:pt x="2757205" y="853673"/>
                </a:lnTo>
                <a:lnTo>
                  <a:pt x="2814183" y="848822"/>
                </a:lnTo>
                <a:lnTo>
                  <a:pt x="2870280" y="843075"/>
                </a:lnTo>
                <a:lnTo>
                  <a:pt x="2925311" y="836449"/>
                </a:lnTo>
                <a:lnTo>
                  <a:pt x="2979090" y="828961"/>
                </a:lnTo>
                <a:lnTo>
                  <a:pt x="3031432" y="820628"/>
                </a:lnTo>
                <a:lnTo>
                  <a:pt x="3082150" y="811467"/>
                </a:lnTo>
                <a:lnTo>
                  <a:pt x="3131061" y="801495"/>
                </a:lnTo>
                <a:lnTo>
                  <a:pt x="3177978" y="790729"/>
                </a:lnTo>
                <a:lnTo>
                  <a:pt x="3222716" y="779186"/>
                </a:lnTo>
                <a:lnTo>
                  <a:pt x="3265089" y="766883"/>
                </a:lnTo>
                <a:lnTo>
                  <a:pt x="3304912" y="753837"/>
                </a:lnTo>
                <a:lnTo>
                  <a:pt x="3341999" y="740065"/>
                </a:lnTo>
                <a:lnTo>
                  <a:pt x="3407225" y="710411"/>
                </a:lnTo>
                <a:lnTo>
                  <a:pt x="3459284" y="678056"/>
                </a:lnTo>
                <a:lnTo>
                  <a:pt x="3496691" y="643137"/>
                </a:lnTo>
                <a:lnTo>
                  <a:pt x="3523869" y="589475"/>
                </a:lnTo>
                <a:lnTo>
                  <a:pt x="3526078" y="562231"/>
                </a:lnTo>
                <a:lnTo>
                  <a:pt x="3522115" y="534774"/>
                </a:lnTo>
                <a:lnTo>
                  <a:pt x="3499926" y="479406"/>
                </a:lnTo>
                <a:lnTo>
                  <a:pt x="3465797" y="423743"/>
                </a:lnTo>
                <a:lnTo>
                  <a:pt x="3446911" y="395917"/>
                </a:lnTo>
                <a:lnTo>
                  <a:pt x="3428226" y="368156"/>
                </a:lnTo>
                <a:lnTo>
                  <a:pt x="3395709" y="313016"/>
                </a:lnTo>
                <a:lnTo>
                  <a:pt x="3376742" y="258695"/>
                </a:lnTo>
                <a:lnTo>
                  <a:pt x="3374995" y="231958"/>
                </a:lnTo>
                <a:lnTo>
                  <a:pt x="3379822" y="205565"/>
                </a:lnTo>
                <a:lnTo>
                  <a:pt x="3413446" y="153997"/>
                </a:lnTo>
                <a:lnTo>
                  <a:pt x="3444367" y="128914"/>
                </a:lnTo>
                <a:lnTo>
                  <a:pt x="3484556" y="106174"/>
                </a:lnTo>
                <a:lnTo>
                  <a:pt x="3534978" y="85605"/>
                </a:lnTo>
                <a:lnTo>
                  <a:pt x="3594922" y="67220"/>
                </a:lnTo>
                <a:lnTo>
                  <a:pt x="3663677" y="51028"/>
                </a:lnTo>
                <a:lnTo>
                  <a:pt x="3701137" y="43758"/>
                </a:lnTo>
                <a:lnTo>
                  <a:pt x="3740534" y="37041"/>
                </a:lnTo>
                <a:lnTo>
                  <a:pt x="3781777" y="30877"/>
                </a:lnTo>
                <a:lnTo>
                  <a:pt x="3824780" y="25269"/>
                </a:lnTo>
                <a:lnTo>
                  <a:pt x="3869453" y="20217"/>
                </a:lnTo>
                <a:lnTo>
                  <a:pt x="3915707" y="15723"/>
                </a:lnTo>
                <a:lnTo>
                  <a:pt x="3963453" y="11789"/>
                </a:lnTo>
                <a:lnTo>
                  <a:pt x="4012602" y="8415"/>
                </a:lnTo>
                <a:lnTo>
                  <a:pt x="4063066" y="5602"/>
                </a:lnTo>
                <a:lnTo>
                  <a:pt x="4114757" y="3353"/>
                </a:lnTo>
                <a:lnTo>
                  <a:pt x="4167584" y="1669"/>
                </a:lnTo>
                <a:lnTo>
                  <a:pt x="4221459" y="551"/>
                </a:lnTo>
                <a:lnTo>
                  <a:pt x="4276294" y="0"/>
                </a:lnTo>
                <a:lnTo>
                  <a:pt x="4331999" y="17"/>
                </a:lnTo>
                <a:lnTo>
                  <a:pt x="4388486" y="605"/>
                </a:lnTo>
                <a:lnTo>
                  <a:pt x="4445666" y="1763"/>
                </a:lnTo>
                <a:lnTo>
                  <a:pt x="4503451" y="3495"/>
                </a:lnTo>
                <a:lnTo>
                  <a:pt x="4561750" y="5800"/>
                </a:lnTo>
                <a:lnTo>
                  <a:pt x="4620476" y="8681"/>
                </a:lnTo>
                <a:lnTo>
                  <a:pt x="4679540" y="12139"/>
                </a:lnTo>
                <a:lnTo>
                  <a:pt x="4738852" y="16175"/>
                </a:lnTo>
                <a:lnTo>
                  <a:pt x="4798325" y="20790"/>
                </a:lnTo>
                <a:lnTo>
                  <a:pt x="4857869" y="25986"/>
                </a:lnTo>
                <a:lnTo>
                  <a:pt x="4917395" y="31764"/>
                </a:lnTo>
                <a:lnTo>
                  <a:pt x="4976815" y="38125"/>
                </a:lnTo>
                <a:lnTo>
                  <a:pt x="5036039" y="45071"/>
                </a:lnTo>
                <a:lnTo>
                  <a:pt x="5094980" y="52604"/>
                </a:lnTo>
                <a:lnTo>
                  <a:pt x="5153547" y="60723"/>
                </a:lnTo>
                <a:lnTo>
                  <a:pt x="5211653" y="69432"/>
                </a:lnTo>
                <a:lnTo>
                  <a:pt x="5269209" y="78731"/>
                </a:lnTo>
                <a:lnTo>
                  <a:pt x="5326125" y="88621"/>
                </a:lnTo>
                <a:lnTo>
                  <a:pt x="5382313" y="99105"/>
                </a:lnTo>
                <a:lnTo>
                  <a:pt x="5437684" y="110182"/>
                </a:lnTo>
                <a:lnTo>
                  <a:pt x="5492149" y="121855"/>
                </a:lnTo>
                <a:lnTo>
                  <a:pt x="5545620" y="134125"/>
                </a:lnTo>
                <a:lnTo>
                  <a:pt x="5598007" y="146993"/>
                </a:lnTo>
                <a:lnTo>
                  <a:pt x="5649222" y="160461"/>
                </a:lnTo>
                <a:lnTo>
                  <a:pt x="5699176" y="174530"/>
                </a:lnTo>
                <a:lnTo>
                  <a:pt x="5747780" y="189201"/>
                </a:lnTo>
                <a:lnTo>
                  <a:pt x="5794946" y="204475"/>
                </a:lnTo>
                <a:lnTo>
                  <a:pt x="5840583" y="220355"/>
                </a:lnTo>
                <a:lnTo>
                  <a:pt x="5884605" y="236841"/>
                </a:lnTo>
                <a:lnTo>
                  <a:pt x="5926921" y="253935"/>
                </a:lnTo>
                <a:lnTo>
                  <a:pt x="5967444" y="271637"/>
                </a:lnTo>
                <a:lnTo>
                  <a:pt x="5986272" y="280561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869423" y="2868295"/>
            <a:ext cx="4274820" cy="2275205"/>
          </a:xfrm>
          <a:custGeom>
            <a:avLst/>
            <a:gdLst/>
            <a:ahLst/>
            <a:cxnLst/>
            <a:rect l="l" t="t" r="r" b="b"/>
            <a:pathLst>
              <a:path w="4274820" h="2275204">
                <a:moveTo>
                  <a:pt x="1312682" y="1012647"/>
                </a:moveTo>
                <a:lnTo>
                  <a:pt x="1258532" y="1013544"/>
                </a:lnTo>
                <a:lnTo>
                  <a:pt x="1204478" y="1016317"/>
                </a:lnTo>
                <a:lnTo>
                  <a:pt x="1158239" y="1020697"/>
                </a:lnTo>
                <a:lnTo>
                  <a:pt x="1112350" y="1026927"/>
                </a:lnTo>
                <a:lnTo>
                  <a:pt x="1066848" y="1034965"/>
                </a:lnTo>
                <a:lnTo>
                  <a:pt x="1021770" y="1044771"/>
                </a:lnTo>
                <a:lnTo>
                  <a:pt x="977156" y="1056302"/>
                </a:lnTo>
                <a:lnTo>
                  <a:pt x="933042" y="1069519"/>
                </a:lnTo>
                <a:lnTo>
                  <a:pt x="889468" y="1084380"/>
                </a:lnTo>
                <a:lnTo>
                  <a:pt x="846471" y="1100844"/>
                </a:lnTo>
                <a:lnTo>
                  <a:pt x="804088" y="1118869"/>
                </a:lnTo>
                <a:lnTo>
                  <a:pt x="762359" y="1138416"/>
                </a:lnTo>
                <a:lnTo>
                  <a:pt x="721321" y="1159442"/>
                </a:lnTo>
                <a:lnTo>
                  <a:pt x="681012" y="1181906"/>
                </a:lnTo>
                <a:lnTo>
                  <a:pt x="641470" y="1205768"/>
                </a:lnTo>
                <a:lnTo>
                  <a:pt x="602733" y="1230986"/>
                </a:lnTo>
                <a:lnTo>
                  <a:pt x="564839" y="1257519"/>
                </a:lnTo>
                <a:lnTo>
                  <a:pt x="527826" y="1285326"/>
                </a:lnTo>
                <a:lnTo>
                  <a:pt x="491733" y="1314366"/>
                </a:lnTo>
                <a:lnTo>
                  <a:pt x="456596" y="1344598"/>
                </a:lnTo>
                <a:lnTo>
                  <a:pt x="422455" y="1375981"/>
                </a:lnTo>
                <a:lnTo>
                  <a:pt x="389346" y="1408473"/>
                </a:lnTo>
                <a:lnTo>
                  <a:pt x="357309" y="1442034"/>
                </a:lnTo>
                <a:lnTo>
                  <a:pt x="326380" y="1476623"/>
                </a:lnTo>
                <a:lnTo>
                  <a:pt x="296599" y="1512197"/>
                </a:lnTo>
                <a:lnTo>
                  <a:pt x="268003" y="1548717"/>
                </a:lnTo>
                <a:lnTo>
                  <a:pt x="240630" y="1586141"/>
                </a:lnTo>
                <a:lnTo>
                  <a:pt x="214518" y="1624428"/>
                </a:lnTo>
                <a:lnTo>
                  <a:pt x="189705" y="1663537"/>
                </a:lnTo>
                <a:lnTo>
                  <a:pt x="166229" y="1703426"/>
                </a:lnTo>
                <a:lnTo>
                  <a:pt x="144129" y="1744055"/>
                </a:lnTo>
                <a:lnTo>
                  <a:pt x="123441" y="1785383"/>
                </a:lnTo>
                <a:lnTo>
                  <a:pt x="104205" y="1827368"/>
                </a:lnTo>
                <a:lnTo>
                  <a:pt x="86458" y="1869970"/>
                </a:lnTo>
                <a:lnTo>
                  <a:pt x="70238" y="1913147"/>
                </a:lnTo>
                <a:lnTo>
                  <a:pt x="55583" y="1956858"/>
                </a:lnTo>
                <a:lnTo>
                  <a:pt x="42531" y="2001061"/>
                </a:lnTo>
                <a:lnTo>
                  <a:pt x="31120" y="2045717"/>
                </a:lnTo>
                <a:lnTo>
                  <a:pt x="21389" y="2090784"/>
                </a:lnTo>
                <a:lnTo>
                  <a:pt x="13374" y="2136220"/>
                </a:lnTo>
                <a:lnTo>
                  <a:pt x="7115" y="2181985"/>
                </a:lnTo>
                <a:lnTo>
                  <a:pt x="2649" y="2228038"/>
                </a:lnTo>
                <a:lnTo>
                  <a:pt x="14" y="2274337"/>
                </a:lnTo>
                <a:lnTo>
                  <a:pt x="0" y="2275205"/>
                </a:lnTo>
                <a:lnTo>
                  <a:pt x="4274576" y="2275205"/>
                </a:lnTo>
                <a:lnTo>
                  <a:pt x="4274576" y="1059408"/>
                </a:lnTo>
                <a:lnTo>
                  <a:pt x="2017659" y="1059408"/>
                </a:lnTo>
                <a:lnTo>
                  <a:pt x="1968076" y="1058726"/>
                </a:lnTo>
                <a:lnTo>
                  <a:pt x="1918292" y="1056818"/>
                </a:lnTo>
                <a:lnTo>
                  <a:pt x="1868328" y="1053887"/>
                </a:lnTo>
                <a:lnTo>
                  <a:pt x="1818203" y="1050138"/>
                </a:lnTo>
                <a:lnTo>
                  <a:pt x="1515248" y="1021917"/>
                </a:lnTo>
                <a:lnTo>
                  <a:pt x="1464579" y="1018168"/>
                </a:lnTo>
                <a:lnTo>
                  <a:pt x="1413915" y="1015237"/>
                </a:lnTo>
                <a:lnTo>
                  <a:pt x="1363276" y="1013328"/>
                </a:lnTo>
                <a:lnTo>
                  <a:pt x="1312682" y="1012647"/>
                </a:lnTo>
                <a:close/>
              </a:path>
              <a:path w="4274820" h="2275204">
                <a:moveTo>
                  <a:pt x="3859413" y="0"/>
                </a:moveTo>
                <a:lnTo>
                  <a:pt x="3819012" y="1293"/>
                </a:lnTo>
                <a:lnTo>
                  <a:pt x="3777584" y="5247"/>
                </a:lnTo>
                <a:lnTo>
                  <a:pt x="3735192" y="11971"/>
                </a:lnTo>
                <a:lnTo>
                  <a:pt x="3691897" y="21576"/>
                </a:lnTo>
                <a:lnTo>
                  <a:pt x="3647762" y="34171"/>
                </a:lnTo>
                <a:lnTo>
                  <a:pt x="3602850" y="49866"/>
                </a:lnTo>
                <a:lnTo>
                  <a:pt x="3557223" y="68770"/>
                </a:lnTo>
                <a:lnTo>
                  <a:pt x="3510943" y="90995"/>
                </a:lnTo>
                <a:lnTo>
                  <a:pt x="3464073" y="116650"/>
                </a:lnTo>
                <a:lnTo>
                  <a:pt x="3416675" y="145844"/>
                </a:lnTo>
                <a:lnTo>
                  <a:pt x="3368812" y="178688"/>
                </a:lnTo>
                <a:lnTo>
                  <a:pt x="3330424" y="207573"/>
                </a:lnTo>
                <a:lnTo>
                  <a:pt x="3293003" y="237720"/>
                </a:lnTo>
                <a:lnTo>
                  <a:pt x="3256450" y="268994"/>
                </a:lnTo>
                <a:lnTo>
                  <a:pt x="3220668" y="301258"/>
                </a:lnTo>
                <a:lnTo>
                  <a:pt x="3185558" y="334376"/>
                </a:lnTo>
                <a:lnTo>
                  <a:pt x="3151022" y="368213"/>
                </a:lnTo>
                <a:lnTo>
                  <a:pt x="3116963" y="402631"/>
                </a:lnTo>
                <a:lnTo>
                  <a:pt x="3083280" y="437496"/>
                </a:lnTo>
                <a:lnTo>
                  <a:pt x="3049877" y="472670"/>
                </a:lnTo>
                <a:lnTo>
                  <a:pt x="2950363" y="578692"/>
                </a:lnTo>
                <a:lnTo>
                  <a:pt x="2917095" y="613746"/>
                </a:lnTo>
                <a:lnTo>
                  <a:pt x="2883616" y="648429"/>
                </a:lnTo>
                <a:lnTo>
                  <a:pt x="2849827" y="682605"/>
                </a:lnTo>
                <a:lnTo>
                  <a:pt x="2815630" y="716139"/>
                </a:lnTo>
                <a:lnTo>
                  <a:pt x="2780926" y="748894"/>
                </a:lnTo>
                <a:lnTo>
                  <a:pt x="2745618" y="780734"/>
                </a:lnTo>
                <a:lnTo>
                  <a:pt x="2709607" y="811524"/>
                </a:lnTo>
                <a:lnTo>
                  <a:pt x="2672796" y="841127"/>
                </a:lnTo>
                <a:lnTo>
                  <a:pt x="2635085" y="869406"/>
                </a:lnTo>
                <a:lnTo>
                  <a:pt x="2596376" y="896227"/>
                </a:lnTo>
                <a:lnTo>
                  <a:pt x="2556572" y="921452"/>
                </a:lnTo>
                <a:lnTo>
                  <a:pt x="2515574" y="944946"/>
                </a:lnTo>
                <a:lnTo>
                  <a:pt x="2473284" y="966573"/>
                </a:lnTo>
                <a:lnTo>
                  <a:pt x="2429604" y="986197"/>
                </a:lnTo>
                <a:lnTo>
                  <a:pt x="2384435" y="1003681"/>
                </a:lnTo>
                <a:lnTo>
                  <a:pt x="2333160" y="1020000"/>
                </a:lnTo>
                <a:lnTo>
                  <a:pt x="2281464" y="1033107"/>
                </a:lnTo>
                <a:lnTo>
                  <a:pt x="2229374" y="1043257"/>
                </a:lnTo>
                <a:lnTo>
                  <a:pt x="2176919" y="1050707"/>
                </a:lnTo>
                <a:lnTo>
                  <a:pt x="2124129" y="1055711"/>
                </a:lnTo>
                <a:lnTo>
                  <a:pt x="2071033" y="1058527"/>
                </a:lnTo>
                <a:lnTo>
                  <a:pt x="2017659" y="1059408"/>
                </a:lnTo>
                <a:lnTo>
                  <a:pt x="4274576" y="1059408"/>
                </a:lnTo>
                <a:lnTo>
                  <a:pt x="4274576" y="190057"/>
                </a:lnTo>
                <a:lnTo>
                  <a:pt x="4247469" y="158507"/>
                </a:lnTo>
                <a:lnTo>
                  <a:pt x="4216066" y="128218"/>
                </a:lnTo>
                <a:lnTo>
                  <a:pt x="4181364" y="100447"/>
                </a:lnTo>
                <a:lnTo>
                  <a:pt x="4143522" y="75472"/>
                </a:lnTo>
                <a:lnTo>
                  <a:pt x="4102699" y="53574"/>
                </a:lnTo>
                <a:lnTo>
                  <a:pt x="4059054" y="35032"/>
                </a:lnTo>
                <a:lnTo>
                  <a:pt x="4012744" y="20124"/>
                </a:lnTo>
                <a:lnTo>
                  <a:pt x="3963928" y="9130"/>
                </a:lnTo>
                <a:lnTo>
                  <a:pt x="3912765" y="2329"/>
                </a:lnTo>
                <a:lnTo>
                  <a:pt x="3859413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697604" cy="1388745"/>
          </a:xfrm>
          <a:custGeom>
            <a:avLst/>
            <a:gdLst/>
            <a:ahLst/>
            <a:cxnLst/>
            <a:rect l="l" t="t" r="r" b="b"/>
            <a:pathLst>
              <a:path w="3697604" h="1388745">
                <a:moveTo>
                  <a:pt x="914323" y="1188339"/>
                </a:moveTo>
                <a:lnTo>
                  <a:pt x="909027" y="1141666"/>
                </a:lnTo>
                <a:lnTo>
                  <a:pt x="893978" y="1098969"/>
                </a:lnTo>
                <a:lnTo>
                  <a:pt x="870356" y="1061427"/>
                </a:lnTo>
                <a:lnTo>
                  <a:pt x="839381" y="1030185"/>
                </a:lnTo>
                <a:lnTo>
                  <a:pt x="802259" y="1006436"/>
                </a:lnTo>
                <a:lnTo>
                  <a:pt x="760183" y="991323"/>
                </a:lnTo>
                <a:lnTo>
                  <a:pt x="714362" y="986028"/>
                </a:lnTo>
                <a:lnTo>
                  <a:pt x="667677" y="991323"/>
                </a:lnTo>
                <a:lnTo>
                  <a:pt x="624979" y="1006436"/>
                </a:lnTo>
                <a:lnTo>
                  <a:pt x="587425" y="1030185"/>
                </a:lnTo>
                <a:lnTo>
                  <a:pt x="556196" y="1061427"/>
                </a:lnTo>
                <a:lnTo>
                  <a:pt x="532447" y="1098969"/>
                </a:lnTo>
                <a:lnTo>
                  <a:pt x="517347" y="1141666"/>
                </a:lnTo>
                <a:lnTo>
                  <a:pt x="512064" y="1188339"/>
                </a:lnTo>
                <a:lnTo>
                  <a:pt x="517347" y="1234897"/>
                </a:lnTo>
                <a:lnTo>
                  <a:pt x="532447" y="1277264"/>
                </a:lnTo>
                <a:lnTo>
                  <a:pt x="556196" y="1314361"/>
                </a:lnTo>
                <a:lnTo>
                  <a:pt x="587425" y="1345107"/>
                </a:lnTo>
                <a:lnTo>
                  <a:pt x="624979" y="1368425"/>
                </a:lnTo>
                <a:lnTo>
                  <a:pt x="667677" y="1383207"/>
                </a:lnTo>
                <a:lnTo>
                  <a:pt x="714362" y="1388364"/>
                </a:lnTo>
                <a:lnTo>
                  <a:pt x="760183" y="1383207"/>
                </a:lnTo>
                <a:lnTo>
                  <a:pt x="802259" y="1368425"/>
                </a:lnTo>
                <a:lnTo>
                  <a:pt x="839381" y="1345107"/>
                </a:lnTo>
                <a:lnTo>
                  <a:pt x="870356" y="1314361"/>
                </a:lnTo>
                <a:lnTo>
                  <a:pt x="893978" y="1277264"/>
                </a:lnTo>
                <a:lnTo>
                  <a:pt x="909027" y="1234897"/>
                </a:lnTo>
                <a:lnTo>
                  <a:pt x="914323" y="1188339"/>
                </a:lnTo>
                <a:close/>
              </a:path>
              <a:path w="3697604" h="1388745">
                <a:moveTo>
                  <a:pt x="3697224" y="0"/>
                </a:moveTo>
                <a:lnTo>
                  <a:pt x="0" y="0"/>
                </a:lnTo>
                <a:lnTo>
                  <a:pt x="0" y="854837"/>
                </a:lnTo>
                <a:lnTo>
                  <a:pt x="41554" y="840689"/>
                </a:lnTo>
                <a:lnTo>
                  <a:pt x="84886" y="827671"/>
                </a:lnTo>
                <a:lnTo>
                  <a:pt x="129844" y="815759"/>
                </a:lnTo>
                <a:lnTo>
                  <a:pt x="176301" y="804989"/>
                </a:lnTo>
                <a:lnTo>
                  <a:pt x="224116" y="795337"/>
                </a:lnTo>
                <a:lnTo>
                  <a:pt x="273164" y="786828"/>
                </a:lnTo>
                <a:lnTo>
                  <a:pt x="323303" y="779437"/>
                </a:lnTo>
                <a:lnTo>
                  <a:pt x="374396" y="773188"/>
                </a:lnTo>
                <a:lnTo>
                  <a:pt x="426313" y="768070"/>
                </a:lnTo>
                <a:lnTo>
                  <a:pt x="478929" y="764082"/>
                </a:lnTo>
                <a:lnTo>
                  <a:pt x="532091" y="761238"/>
                </a:lnTo>
                <a:lnTo>
                  <a:pt x="585673" y="759523"/>
                </a:lnTo>
                <a:lnTo>
                  <a:pt x="639559" y="758952"/>
                </a:lnTo>
                <a:lnTo>
                  <a:pt x="693115" y="759523"/>
                </a:lnTo>
                <a:lnTo>
                  <a:pt x="746683" y="761199"/>
                </a:lnTo>
                <a:lnTo>
                  <a:pt x="800150" y="764019"/>
                </a:lnTo>
                <a:lnTo>
                  <a:pt x="853376" y="767956"/>
                </a:lnTo>
                <a:lnTo>
                  <a:pt x="906221" y="773010"/>
                </a:lnTo>
                <a:lnTo>
                  <a:pt x="958570" y="779208"/>
                </a:lnTo>
                <a:lnTo>
                  <a:pt x="1010272" y="786511"/>
                </a:lnTo>
                <a:lnTo>
                  <a:pt x="1061212" y="794956"/>
                </a:lnTo>
                <a:lnTo>
                  <a:pt x="1111250" y="804532"/>
                </a:lnTo>
                <a:lnTo>
                  <a:pt x="1160272" y="815225"/>
                </a:lnTo>
                <a:lnTo>
                  <a:pt x="1208125" y="827062"/>
                </a:lnTo>
                <a:lnTo>
                  <a:pt x="1254683" y="840016"/>
                </a:lnTo>
                <a:lnTo>
                  <a:pt x="1299819" y="854100"/>
                </a:lnTo>
                <a:lnTo>
                  <a:pt x="1343406" y="869315"/>
                </a:lnTo>
                <a:lnTo>
                  <a:pt x="1401432" y="890193"/>
                </a:lnTo>
                <a:lnTo>
                  <a:pt x="1458836" y="910005"/>
                </a:lnTo>
                <a:lnTo>
                  <a:pt x="1515567" y="928789"/>
                </a:lnTo>
                <a:lnTo>
                  <a:pt x="1571612" y="946556"/>
                </a:lnTo>
                <a:lnTo>
                  <a:pt x="1626984" y="963307"/>
                </a:lnTo>
                <a:lnTo>
                  <a:pt x="1681645" y="979068"/>
                </a:lnTo>
                <a:lnTo>
                  <a:pt x="1735582" y="993851"/>
                </a:lnTo>
                <a:lnTo>
                  <a:pt x="1788782" y="1007668"/>
                </a:lnTo>
                <a:lnTo>
                  <a:pt x="1841233" y="1020546"/>
                </a:lnTo>
                <a:lnTo>
                  <a:pt x="1892922" y="1032471"/>
                </a:lnTo>
                <a:lnTo>
                  <a:pt x="1943823" y="1043495"/>
                </a:lnTo>
                <a:lnTo>
                  <a:pt x="1993938" y="1053592"/>
                </a:lnTo>
                <a:lnTo>
                  <a:pt x="2043239" y="1062812"/>
                </a:lnTo>
                <a:lnTo>
                  <a:pt x="2091715" y="1071156"/>
                </a:lnTo>
                <a:lnTo>
                  <a:pt x="2139353" y="1078636"/>
                </a:lnTo>
                <a:lnTo>
                  <a:pt x="2186140" y="1085253"/>
                </a:lnTo>
                <a:lnTo>
                  <a:pt x="2232050" y="1091057"/>
                </a:lnTo>
                <a:lnTo>
                  <a:pt x="2277072" y="1096022"/>
                </a:lnTo>
                <a:lnTo>
                  <a:pt x="2321191" y="1100201"/>
                </a:lnTo>
                <a:lnTo>
                  <a:pt x="2364409" y="1103579"/>
                </a:lnTo>
                <a:lnTo>
                  <a:pt x="2406688" y="1106182"/>
                </a:lnTo>
                <a:lnTo>
                  <a:pt x="2448026" y="1108024"/>
                </a:lnTo>
                <a:lnTo>
                  <a:pt x="2488400" y="1109116"/>
                </a:lnTo>
                <a:lnTo>
                  <a:pt x="2527808" y="1109472"/>
                </a:lnTo>
                <a:lnTo>
                  <a:pt x="2590635" y="1108519"/>
                </a:lnTo>
                <a:lnTo>
                  <a:pt x="2650718" y="1105662"/>
                </a:lnTo>
                <a:lnTo>
                  <a:pt x="2707957" y="1100988"/>
                </a:lnTo>
                <a:lnTo>
                  <a:pt x="2762313" y="1094562"/>
                </a:lnTo>
                <a:lnTo>
                  <a:pt x="2813710" y="1086446"/>
                </a:lnTo>
                <a:lnTo>
                  <a:pt x="2862084" y="1076693"/>
                </a:lnTo>
                <a:lnTo>
                  <a:pt x="2907360" y="1065390"/>
                </a:lnTo>
                <a:lnTo>
                  <a:pt x="2949473" y="1052588"/>
                </a:lnTo>
                <a:lnTo>
                  <a:pt x="2988373" y="1038339"/>
                </a:lnTo>
                <a:lnTo>
                  <a:pt x="3023997" y="1022731"/>
                </a:lnTo>
                <a:lnTo>
                  <a:pt x="3088119" y="988453"/>
                </a:lnTo>
                <a:lnTo>
                  <a:pt x="3151365" y="947940"/>
                </a:lnTo>
                <a:lnTo>
                  <a:pt x="3182543" y="925245"/>
                </a:lnTo>
                <a:lnTo>
                  <a:pt x="3213379" y="900874"/>
                </a:lnTo>
                <a:lnTo>
                  <a:pt x="3243834" y="874788"/>
                </a:lnTo>
                <a:lnTo>
                  <a:pt x="3273869" y="846937"/>
                </a:lnTo>
                <a:lnTo>
                  <a:pt x="3303447" y="817295"/>
                </a:lnTo>
                <a:lnTo>
                  <a:pt x="3332518" y="785812"/>
                </a:lnTo>
                <a:lnTo>
                  <a:pt x="3361042" y="752462"/>
                </a:lnTo>
                <a:lnTo>
                  <a:pt x="3388995" y="717194"/>
                </a:lnTo>
                <a:lnTo>
                  <a:pt x="3416325" y="679958"/>
                </a:lnTo>
                <a:lnTo>
                  <a:pt x="3442995" y="640740"/>
                </a:lnTo>
                <a:lnTo>
                  <a:pt x="3468967" y="599490"/>
                </a:lnTo>
                <a:lnTo>
                  <a:pt x="3494201" y="556158"/>
                </a:lnTo>
                <a:lnTo>
                  <a:pt x="3518662" y="510705"/>
                </a:lnTo>
                <a:lnTo>
                  <a:pt x="3542296" y="463105"/>
                </a:lnTo>
                <a:lnTo>
                  <a:pt x="3565080" y="413321"/>
                </a:lnTo>
                <a:lnTo>
                  <a:pt x="3586962" y="361289"/>
                </a:lnTo>
                <a:lnTo>
                  <a:pt x="3607905" y="306997"/>
                </a:lnTo>
                <a:lnTo>
                  <a:pt x="3627882" y="250380"/>
                </a:lnTo>
                <a:lnTo>
                  <a:pt x="3646830" y="191414"/>
                </a:lnTo>
                <a:lnTo>
                  <a:pt x="3664737" y="130060"/>
                </a:lnTo>
                <a:lnTo>
                  <a:pt x="3681539" y="66268"/>
                </a:lnTo>
                <a:lnTo>
                  <a:pt x="3697224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760" y="3622738"/>
            <a:ext cx="1770888" cy="152552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196584" y="576072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6088" y="2385"/>
                </a:lnTo>
                <a:lnTo>
                  <a:pt x="370207" y="9390"/>
                </a:lnTo>
                <a:lnTo>
                  <a:pt x="325890" y="20782"/>
                </a:lnTo>
                <a:lnTo>
                  <a:pt x="283374" y="36331"/>
                </a:lnTo>
                <a:lnTo>
                  <a:pt x="242896" y="55808"/>
                </a:lnTo>
                <a:lnTo>
                  <a:pt x="204694" y="78980"/>
                </a:lnTo>
                <a:lnTo>
                  <a:pt x="169004" y="105619"/>
                </a:lnTo>
                <a:lnTo>
                  <a:pt x="136064" y="135493"/>
                </a:lnTo>
                <a:lnTo>
                  <a:pt x="106111" y="168371"/>
                </a:lnTo>
                <a:lnTo>
                  <a:pt x="79382" y="204024"/>
                </a:lnTo>
                <a:lnTo>
                  <a:pt x="56115" y="242221"/>
                </a:lnTo>
                <a:lnTo>
                  <a:pt x="36546" y="282731"/>
                </a:lnTo>
                <a:lnTo>
                  <a:pt x="20913" y="325324"/>
                </a:lnTo>
                <a:lnTo>
                  <a:pt x="9452" y="369770"/>
                </a:lnTo>
                <a:lnTo>
                  <a:pt x="2402" y="415837"/>
                </a:lnTo>
                <a:lnTo>
                  <a:pt x="0" y="463295"/>
                </a:lnTo>
                <a:lnTo>
                  <a:pt x="2402" y="510503"/>
                </a:lnTo>
                <a:lnTo>
                  <a:pt x="9452" y="556384"/>
                </a:lnTo>
                <a:lnTo>
                  <a:pt x="20913" y="600701"/>
                </a:lnTo>
                <a:lnTo>
                  <a:pt x="36546" y="643217"/>
                </a:lnTo>
                <a:lnTo>
                  <a:pt x="56115" y="683695"/>
                </a:lnTo>
                <a:lnTo>
                  <a:pt x="79382" y="721897"/>
                </a:lnTo>
                <a:lnTo>
                  <a:pt x="106111" y="757587"/>
                </a:lnTo>
                <a:lnTo>
                  <a:pt x="136064" y="790527"/>
                </a:lnTo>
                <a:lnTo>
                  <a:pt x="169004" y="820480"/>
                </a:lnTo>
                <a:lnTo>
                  <a:pt x="204694" y="847209"/>
                </a:lnTo>
                <a:lnTo>
                  <a:pt x="242896" y="870476"/>
                </a:lnTo>
                <a:lnTo>
                  <a:pt x="283374" y="890045"/>
                </a:lnTo>
                <a:lnTo>
                  <a:pt x="325890" y="905678"/>
                </a:lnTo>
                <a:lnTo>
                  <a:pt x="370207" y="917139"/>
                </a:lnTo>
                <a:lnTo>
                  <a:pt x="416088" y="924189"/>
                </a:lnTo>
                <a:lnTo>
                  <a:pt x="463295" y="926591"/>
                </a:lnTo>
                <a:lnTo>
                  <a:pt x="510775" y="924189"/>
                </a:lnTo>
                <a:lnTo>
                  <a:pt x="556858" y="917139"/>
                </a:lnTo>
                <a:lnTo>
                  <a:pt x="601314" y="905678"/>
                </a:lnTo>
                <a:lnTo>
                  <a:pt x="643913" y="890045"/>
                </a:lnTo>
                <a:lnTo>
                  <a:pt x="684426" y="870476"/>
                </a:lnTo>
                <a:lnTo>
                  <a:pt x="722623" y="847209"/>
                </a:lnTo>
                <a:lnTo>
                  <a:pt x="758272" y="820480"/>
                </a:lnTo>
                <a:lnTo>
                  <a:pt x="791146" y="790527"/>
                </a:lnTo>
                <a:lnTo>
                  <a:pt x="821013" y="757587"/>
                </a:lnTo>
                <a:lnTo>
                  <a:pt x="847644" y="721897"/>
                </a:lnTo>
                <a:lnTo>
                  <a:pt x="870809" y="683695"/>
                </a:lnTo>
                <a:lnTo>
                  <a:pt x="890277" y="643217"/>
                </a:lnTo>
                <a:lnTo>
                  <a:pt x="905820" y="600701"/>
                </a:lnTo>
                <a:lnTo>
                  <a:pt x="917206" y="556384"/>
                </a:lnTo>
                <a:lnTo>
                  <a:pt x="924207" y="510503"/>
                </a:lnTo>
                <a:lnTo>
                  <a:pt x="926591" y="463295"/>
                </a:lnTo>
                <a:lnTo>
                  <a:pt x="924207" y="415837"/>
                </a:lnTo>
                <a:lnTo>
                  <a:pt x="917206" y="369770"/>
                </a:lnTo>
                <a:lnTo>
                  <a:pt x="905820" y="325324"/>
                </a:lnTo>
                <a:lnTo>
                  <a:pt x="890277" y="282731"/>
                </a:lnTo>
                <a:lnTo>
                  <a:pt x="870809" y="242221"/>
                </a:lnTo>
                <a:lnTo>
                  <a:pt x="847644" y="204024"/>
                </a:lnTo>
                <a:lnTo>
                  <a:pt x="821013" y="168371"/>
                </a:lnTo>
                <a:lnTo>
                  <a:pt x="791146" y="135493"/>
                </a:lnTo>
                <a:lnTo>
                  <a:pt x="758272" y="105619"/>
                </a:lnTo>
                <a:lnTo>
                  <a:pt x="722623" y="78980"/>
                </a:lnTo>
                <a:lnTo>
                  <a:pt x="684426" y="55808"/>
                </a:lnTo>
                <a:lnTo>
                  <a:pt x="643913" y="36331"/>
                </a:lnTo>
                <a:lnTo>
                  <a:pt x="601314" y="20782"/>
                </a:lnTo>
                <a:lnTo>
                  <a:pt x="556858" y="9390"/>
                </a:lnTo>
                <a:lnTo>
                  <a:pt x="510775" y="2385"/>
                </a:lnTo>
                <a:lnTo>
                  <a:pt x="463295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6563" y="1151382"/>
            <a:ext cx="2143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0" dirty="0"/>
              <a:t>OBJECTIVE</a:t>
            </a:r>
            <a:endParaRPr sz="3000" dirty="0"/>
          </a:p>
        </p:txBody>
      </p:sp>
      <p:sp>
        <p:nvSpPr>
          <p:cNvPr id="8" name="object 8"/>
          <p:cNvSpPr txBox="1"/>
          <p:nvPr/>
        </p:nvSpPr>
        <p:spPr>
          <a:xfrm>
            <a:off x="741984" y="1814017"/>
            <a:ext cx="795464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3125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To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build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machine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recognize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speech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using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librosa</a:t>
            </a:r>
            <a:endParaRPr sz="16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55" dirty="0">
                <a:latin typeface="Calibri"/>
                <a:cs typeface="Calibri"/>
              </a:rPr>
              <a:t>package,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sklearn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libraries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along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four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datasets.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SzPct val="13125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To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classification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predicting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emotions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elicited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speeches</a:t>
            </a:r>
            <a:r>
              <a:rPr sz="1600" spc="65" dirty="0">
                <a:latin typeface="Calibri"/>
                <a:cs typeface="Calibri"/>
              </a:rPr>
              <a:t> </a:t>
            </a:r>
            <a:endParaRPr lang="en-US" sz="1600" spc="65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SzPct val="13125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machine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has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been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trained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classify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lang="en-US" sz="1600" spc="70" dirty="0">
                <a:latin typeface="Calibri"/>
                <a:cs typeface="Calibri"/>
              </a:rPr>
              <a:t>seven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different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emotions.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" y="3685032"/>
            <a:ext cx="4226560" cy="1458595"/>
          </a:xfrm>
          <a:custGeom>
            <a:avLst/>
            <a:gdLst/>
            <a:ahLst/>
            <a:cxnLst/>
            <a:rect l="l" t="t" r="r" b="b"/>
            <a:pathLst>
              <a:path w="4226560" h="1458595">
                <a:moveTo>
                  <a:pt x="0" y="0"/>
                </a:moveTo>
                <a:lnTo>
                  <a:pt x="0" y="1458468"/>
                </a:lnTo>
                <a:lnTo>
                  <a:pt x="4127902" y="1458468"/>
                </a:lnTo>
                <a:lnTo>
                  <a:pt x="4150068" y="1412438"/>
                </a:lnTo>
                <a:lnTo>
                  <a:pt x="4171612" y="1363041"/>
                </a:lnTo>
                <a:lnTo>
                  <a:pt x="4190406" y="1313232"/>
                </a:lnTo>
                <a:lnTo>
                  <a:pt x="4205792" y="1262920"/>
                </a:lnTo>
                <a:lnTo>
                  <a:pt x="4217112" y="1212011"/>
                </a:lnTo>
                <a:lnTo>
                  <a:pt x="4223488" y="1167256"/>
                </a:lnTo>
                <a:lnTo>
                  <a:pt x="4226001" y="1122146"/>
                </a:lnTo>
                <a:lnTo>
                  <a:pt x="4224461" y="1076946"/>
                </a:lnTo>
                <a:lnTo>
                  <a:pt x="4218675" y="1031919"/>
                </a:lnTo>
                <a:lnTo>
                  <a:pt x="4208453" y="987328"/>
                </a:lnTo>
                <a:lnTo>
                  <a:pt x="4193603" y="943438"/>
                </a:lnTo>
                <a:lnTo>
                  <a:pt x="4173935" y="900511"/>
                </a:lnTo>
                <a:lnTo>
                  <a:pt x="4149256" y="858811"/>
                </a:lnTo>
                <a:lnTo>
                  <a:pt x="4119377" y="818602"/>
                </a:lnTo>
                <a:lnTo>
                  <a:pt x="4084105" y="780148"/>
                </a:lnTo>
                <a:lnTo>
                  <a:pt x="4043249" y="743712"/>
                </a:lnTo>
                <a:lnTo>
                  <a:pt x="4008034" y="717367"/>
                </a:lnTo>
                <a:lnTo>
                  <a:pt x="3970236" y="692848"/>
                </a:lnTo>
                <a:lnTo>
                  <a:pt x="3930037" y="670123"/>
                </a:lnTo>
                <a:lnTo>
                  <a:pt x="3887617" y="649164"/>
                </a:lnTo>
                <a:lnTo>
                  <a:pt x="3843159" y="629941"/>
                </a:lnTo>
                <a:lnTo>
                  <a:pt x="3796842" y="612425"/>
                </a:lnTo>
                <a:lnTo>
                  <a:pt x="3748848" y="596587"/>
                </a:lnTo>
                <a:lnTo>
                  <a:pt x="3699358" y="582396"/>
                </a:lnTo>
                <a:lnTo>
                  <a:pt x="3648552" y="569824"/>
                </a:lnTo>
                <a:lnTo>
                  <a:pt x="3596612" y="558841"/>
                </a:lnTo>
                <a:lnTo>
                  <a:pt x="3543719" y="549418"/>
                </a:lnTo>
                <a:lnTo>
                  <a:pt x="3490054" y="541526"/>
                </a:lnTo>
                <a:lnTo>
                  <a:pt x="3435798" y="535134"/>
                </a:lnTo>
                <a:lnTo>
                  <a:pt x="3381131" y="530214"/>
                </a:lnTo>
                <a:lnTo>
                  <a:pt x="3326235" y="526736"/>
                </a:lnTo>
                <a:lnTo>
                  <a:pt x="3271291" y="524671"/>
                </a:lnTo>
                <a:lnTo>
                  <a:pt x="3216479" y="523989"/>
                </a:lnTo>
                <a:lnTo>
                  <a:pt x="3164928" y="524511"/>
                </a:lnTo>
                <a:lnTo>
                  <a:pt x="3113562" y="526032"/>
                </a:lnTo>
                <a:lnTo>
                  <a:pt x="3062369" y="528487"/>
                </a:lnTo>
                <a:lnTo>
                  <a:pt x="3011340" y="531809"/>
                </a:lnTo>
                <a:lnTo>
                  <a:pt x="2960463" y="535933"/>
                </a:lnTo>
                <a:lnTo>
                  <a:pt x="2909727" y="540791"/>
                </a:lnTo>
                <a:lnTo>
                  <a:pt x="2859123" y="546319"/>
                </a:lnTo>
                <a:lnTo>
                  <a:pt x="2808638" y="552450"/>
                </a:lnTo>
                <a:lnTo>
                  <a:pt x="2758263" y="559119"/>
                </a:lnTo>
                <a:lnTo>
                  <a:pt x="2707987" y="566258"/>
                </a:lnTo>
                <a:lnTo>
                  <a:pt x="2657799" y="573802"/>
                </a:lnTo>
                <a:lnTo>
                  <a:pt x="2607688" y="581684"/>
                </a:lnTo>
                <a:lnTo>
                  <a:pt x="2507656" y="598202"/>
                </a:lnTo>
                <a:lnTo>
                  <a:pt x="2260219" y="640487"/>
                </a:lnTo>
                <a:lnTo>
                  <a:pt x="2212194" y="648405"/>
                </a:lnTo>
                <a:lnTo>
                  <a:pt x="2163987" y="656092"/>
                </a:lnTo>
                <a:lnTo>
                  <a:pt x="2115611" y="663492"/>
                </a:lnTo>
                <a:lnTo>
                  <a:pt x="2067082" y="670548"/>
                </a:lnTo>
                <a:lnTo>
                  <a:pt x="2018413" y="677203"/>
                </a:lnTo>
                <a:lnTo>
                  <a:pt x="1969618" y="683399"/>
                </a:lnTo>
                <a:lnTo>
                  <a:pt x="1920711" y="689080"/>
                </a:lnTo>
                <a:lnTo>
                  <a:pt x="1871706" y="694188"/>
                </a:lnTo>
                <a:lnTo>
                  <a:pt x="1822617" y="698667"/>
                </a:lnTo>
                <a:lnTo>
                  <a:pt x="1773458" y="702460"/>
                </a:lnTo>
                <a:lnTo>
                  <a:pt x="1724242" y="705509"/>
                </a:lnTo>
                <a:lnTo>
                  <a:pt x="1674985" y="707757"/>
                </a:lnTo>
                <a:lnTo>
                  <a:pt x="1625700" y="709148"/>
                </a:lnTo>
                <a:lnTo>
                  <a:pt x="1576401" y="709625"/>
                </a:lnTo>
                <a:lnTo>
                  <a:pt x="1530683" y="709202"/>
                </a:lnTo>
                <a:lnTo>
                  <a:pt x="1484977" y="707899"/>
                </a:lnTo>
                <a:lnTo>
                  <a:pt x="1439295" y="705665"/>
                </a:lnTo>
                <a:lnTo>
                  <a:pt x="1393648" y="702449"/>
                </a:lnTo>
                <a:lnTo>
                  <a:pt x="1338393" y="696880"/>
                </a:lnTo>
                <a:lnTo>
                  <a:pt x="1283663" y="689798"/>
                </a:lnTo>
                <a:lnTo>
                  <a:pt x="1229510" y="681244"/>
                </a:lnTo>
                <a:lnTo>
                  <a:pt x="1175986" y="671257"/>
                </a:lnTo>
                <a:lnTo>
                  <a:pt x="1123144" y="659878"/>
                </a:lnTo>
                <a:lnTo>
                  <a:pt x="1071034" y="647147"/>
                </a:lnTo>
                <a:lnTo>
                  <a:pt x="1019709" y="633106"/>
                </a:lnTo>
                <a:lnTo>
                  <a:pt x="969221" y="617794"/>
                </a:lnTo>
                <a:lnTo>
                  <a:pt x="919622" y="601251"/>
                </a:lnTo>
                <a:lnTo>
                  <a:pt x="870963" y="583519"/>
                </a:lnTo>
                <a:lnTo>
                  <a:pt x="823296" y="564637"/>
                </a:lnTo>
                <a:lnTo>
                  <a:pt x="776674" y="544646"/>
                </a:lnTo>
                <a:lnTo>
                  <a:pt x="731149" y="523586"/>
                </a:lnTo>
                <a:lnTo>
                  <a:pt x="686771" y="501499"/>
                </a:lnTo>
                <a:lnTo>
                  <a:pt x="643593" y="478423"/>
                </a:lnTo>
                <a:lnTo>
                  <a:pt x="601668" y="454400"/>
                </a:lnTo>
                <a:lnTo>
                  <a:pt x="561046" y="429470"/>
                </a:lnTo>
                <a:lnTo>
                  <a:pt x="521781" y="403673"/>
                </a:lnTo>
                <a:lnTo>
                  <a:pt x="483922" y="377050"/>
                </a:lnTo>
                <a:lnTo>
                  <a:pt x="447524" y="349641"/>
                </a:lnTo>
                <a:lnTo>
                  <a:pt x="412637" y="321487"/>
                </a:lnTo>
                <a:lnTo>
                  <a:pt x="373816" y="287851"/>
                </a:lnTo>
                <a:lnTo>
                  <a:pt x="335903" y="253425"/>
                </a:lnTo>
                <a:lnTo>
                  <a:pt x="260626" y="183884"/>
                </a:lnTo>
                <a:lnTo>
                  <a:pt x="222173" y="149609"/>
                </a:lnTo>
                <a:lnTo>
                  <a:pt x="182452" y="116225"/>
                </a:lnTo>
                <a:lnTo>
                  <a:pt x="140918" y="84152"/>
                </a:lnTo>
                <a:lnTo>
                  <a:pt x="97027" y="53810"/>
                </a:lnTo>
                <a:lnTo>
                  <a:pt x="50236" y="25619"/>
                </a:lnTo>
                <a:lnTo>
                  <a:pt x="0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589184" y="3541197"/>
            <a:ext cx="2555240" cy="1602740"/>
          </a:xfrm>
          <a:custGeom>
            <a:avLst/>
            <a:gdLst/>
            <a:ahLst/>
            <a:cxnLst/>
            <a:rect l="l" t="t" r="r" b="b"/>
            <a:pathLst>
              <a:path w="2555240" h="1602739">
                <a:moveTo>
                  <a:pt x="2554815" y="670093"/>
                </a:moveTo>
                <a:lnTo>
                  <a:pt x="2492601" y="707704"/>
                </a:lnTo>
                <a:lnTo>
                  <a:pt x="2456235" y="727186"/>
                </a:lnTo>
                <a:lnTo>
                  <a:pt x="2418142" y="746060"/>
                </a:lnTo>
                <a:lnTo>
                  <a:pt x="2378457" y="764290"/>
                </a:lnTo>
                <a:lnTo>
                  <a:pt x="2337314" y="781841"/>
                </a:lnTo>
                <a:lnTo>
                  <a:pt x="2294848" y="798678"/>
                </a:lnTo>
                <a:lnTo>
                  <a:pt x="2251193" y="814766"/>
                </a:lnTo>
                <a:lnTo>
                  <a:pt x="2206486" y="830071"/>
                </a:lnTo>
                <a:lnTo>
                  <a:pt x="2160860" y="844557"/>
                </a:lnTo>
                <a:lnTo>
                  <a:pt x="2114449" y="858189"/>
                </a:lnTo>
                <a:lnTo>
                  <a:pt x="2067390" y="870932"/>
                </a:lnTo>
                <a:lnTo>
                  <a:pt x="2019816" y="882751"/>
                </a:lnTo>
                <a:lnTo>
                  <a:pt x="1971862" y="893611"/>
                </a:lnTo>
                <a:lnTo>
                  <a:pt x="1923664" y="903478"/>
                </a:lnTo>
                <a:lnTo>
                  <a:pt x="1875355" y="912315"/>
                </a:lnTo>
                <a:lnTo>
                  <a:pt x="1827070" y="920089"/>
                </a:lnTo>
                <a:lnTo>
                  <a:pt x="1778945" y="926764"/>
                </a:lnTo>
                <a:lnTo>
                  <a:pt x="1731114" y="932305"/>
                </a:lnTo>
                <a:lnTo>
                  <a:pt x="1683711" y="936677"/>
                </a:lnTo>
                <a:lnTo>
                  <a:pt x="1636872" y="939845"/>
                </a:lnTo>
                <a:lnTo>
                  <a:pt x="1590731" y="941774"/>
                </a:lnTo>
                <a:lnTo>
                  <a:pt x="1545423" y="942429"/>
                </a:lnTo>
                <a:lnTo>
                  <a:pt x="1501083" y="941776"/>
                </a:lnTo>
                <a:lnTo>
                  <a:pt x="1457845" y="939778"/>
                </a:lnTo>
                <a:lnTo>
                  <a:pt x="1415844" y="936401"/>
                </a:lnTo>
                <a:lnTo>
                  <a:pt x="1375215" y="931611"/>
                </a:lnTo>
                <a:lnTo>
                  <a:pt x="1336092" y="925371"/>
                </a:lnTo>
                <a:lnTo>
                  <a:pt x="1298611" y="917647"/>
                </a:lnTo>
                <a:lnTo>
                  <a:pt x="1229112" y="897608"/>
                </a:lnTo>
                <a:lnTo>
                  <a:pt x="1167795" y="871213"/>
                </a:lnTo>
                <a:lnTo>
                  <a:pt x="1115738" y="838181"/>
                </a:lnTo>
                <a:lnTo>
                  <a:pt x="1074019" y="798233"/>
                </a:lnTo>
                <a:lnTo>
                  <a:pt x="1043717" y="751089"/>
                </a:lnTo>
                <a:lnTo>
                  <a:pt x="1025908" y="696469"/>
                </a:lnTo>
                <a:lnTo>
                  <a:pt x="1021671" y="634092"/>
                </a:lnTo>
                <a:lnTo>
                  <a:pt x="1025862" y="592920"/>
                </a:lnTo>
                <a:lnTo>
                  <a:pt x="1034190" y="551590"/>
                </a:lnTo>
                <a:lnTo>
                  <a:pt x="1046456" y="510301"/>
                </a:lnTo>
                <a:lnTo>
                  <a:pt x="1062463" y="469248"/>
                </a:lnTo>
                <a:lnTo>
                  <a:pt x="1082013" y="428628"/>
                </a:lnTo>
                <a:lnTo>
                  <a:pt x="1104909" y="388639"/>
                </a:lnTo>
                <a:lnTo>
                  <a:pt x="1130954" y="349478"/>
                </a:lnTo>
                <a:lnTo>
                  <a:pt x="1159948" y="311340"/>
                </a:lnTo>
                <a:lnTo>
                  <a:pt x="1191695" y="274425"/>
                </a:lnTo>
                <a:lnTo>
                  <a:pt x="1225998" y="238927"/>
                </a:lnTo>
                <a:lnTo>
                  <a:pt x="1262657" y="205044"/>
                </a:lnTo>
                <a:lnTo>
                  <a:pt x="1301477" y="172974"/>
                </a:lnTo>
                <a:lnTo>
                  <a:pt x="1342259" y="142913"/>
                </a:lnTo>
                <a:lnTo>
                  <a:pt x="1384805" y="115057"/>
                </a:lnTo>
                <a:lnTo>
                  <a:pt x="1428918" y="89604"/>
                </a:lnTo>
                <a:lnTo>
                  <a:pt x="1474400" y="66752"/>
                </a:lnTo>
                <a:lnTo>
                  <a:pt x="1521054" y="46696"/>
                </a:lnTo>
                <a:lnTo>
                  <a:pt x="1568682" y="29633"/>
                </a:lnTo>
                <a:lnTo>
                  <a:pt x="1617086" y="15761"/>
                </a:lnTo>
                <a:lnTo>
                  <a:pt x="1666069" y="5277"/>
                </a:lnTo>
                <a:lnTo>
                  <a:pt x="1712105" y="0"/>
                </a:lnTo>
                <a:lnTo>
                  <a:pt x="1732893" y="357"/>
                </a:lnTo>
                <a:lnTo>
                  <a:pt x="1785827" y="12916"/>
                </a:lnTo>
                <a:lnTo>
                  <a:pt x="1823737" y="41823"/>
                </a:lnTo>
                <a:lnTo>
                  <a:pt x="1845487" y="85951"/>
                </a:lnTo>
                <a:lnTo>
                  <a:pt x="1849943" y="144171"/>
                </a:lnTo>
                <a:lnTo>
                  <a:pt x="1842745" y="190256"/>
                </a:lnTo>
                <a:lnTo>
                  <a:pt x="1827021" y="241767"/>
                </a:lnTo>
                <a:lnTo>
                  <a:pt x="1802433" y="298372"/>
                </a:lnTo>
                <a:lnTo>
                  <a:pt x="1768647" y="359734"/>
                </a:lnTo>
                <a:lnTo>
                  <a:pt x="1748199" y="392095"/>
                </a:lnTo>
                <a:lnTo>
                  <a:pt x="1725325" y="425519"/>
                </a:lnTo>
                <a:lnTo>
                  <a:pt x="1699983" y="459967"/>
                </a:lnTo>
                <a:lnTo>
                  <a:pt x="1672131" y="495394"/>
                </a:lnTo>
                <a:lnTo>
                  <a:pt x="1641727" y="531761"/>
                </a:lnTo>
                <a:lnTo>
                  <a:pt x="1608729" y="569024"/>
                </a:lnTo>
                <a:lnTo>
                  <a:pt x="1573095" y="607143"/>
                </a:lnTo>
                <a:lnTo>
                  <a:pt x="1534783" y="646074"/>
                </a:lnTo>
                <a:lnTo>
                  <a:pt x="1493751" y="685777"/>
                </a:lnTo>
                <a:lnTo>
                  <a:pt x="1449957" y="726210"/>
                </a:lnTo>
                <a:lnTo>
                  <a:pt x="1403359" y="767331"/>
                </a:lnTo>
                <a:lnTo>
                  <a:pt x="1353915" y="809097"/>
                </a:lnTo>
                <a:lnTo>
                  <a:pt x="1301582" y="851468"/>
                </a:lnTo>
                <a:lnTo>
                  <a:pt x="1246320" y="894402"/>
                </a:lnTo>
                <a:lnTo>
                  <a:pt x="1188085" y="937856"/>
                </a:lnTo>
                <a:lnTo>
                  <a:pt x="1126835" y="981789"/>
                </a:lnTo>
                <a:lnTo>
                  <a:pt x="1062530" y="1026159"/>
                </a:lnTo>
                <a:lnTo>
                  <a:pt x="995126" y="1070924"/>
                </a:lnTo>
                <a:lnTo>
                  <a:pt x="924582" y="1116042"/>
                </a:lnTo>
                <a:lnTo>
                  <a:pt x="850856" y="1161472"/>
                </a:lnTo>
                <a:lnTo>
                  <a:pt x="783043" y="1201921"/>
                </a:lnTo>
                <a:lnTo>
                  <a:pt x="715670" y="1241206"/>
                </a:lnTo>
                <a:lnTo>
                  <a:pt x="648747" y="1279337"/>
                </a:lnTo>
                <a:lnTo>
                  <a:pt x="582287" y="1316325"/>
                </a:lnTo>
                <a:lnTo>
                  <a:pt x="516302" y="1352178"/>
                </a:lnTo>
                <a:lnTo>
                  <a:pt x="450804" y="1386906"/>
                </a:lnTo>
                <a:lnTo>
                  <a:pt x="385806" y="1420519"/>
                </a:lnTo>
                <a:lnTo>
                  <a:pt x="321319" y="1453027"/>
                </a:lnTo>
                <a:lnTo>
                  <a:pt x="257356" y="1484439"/>
                </a:lnTo>
                <a:lnTo>
                  <a:pt x="193930" y="1514765"/>
                </a:lnTo>
                <a:lnTo>
                  <a:pt x="131051" y="1544015"/>
                </a:lnTo>
                <a:lnTo>
                  <a:pt x="68733" y="1572197"/>
                </a:lnTo>
                <a:lnTo>
                  <a:pt x="6988" y="1599322"/>
                </a:lnTo>
                <a:lnTo>
                  <a:pt x="0" y="1602302"/>
                </a:lnTo>
              </a:path>
            </a:pathLst>
          </a:custGeom>
          <a:ln w="9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133450" y="0"/>
            <a:ext cx="2011045" cy="1009015"/>
          </a:xfrm>
          <a:custGeom>
            <a:avLst/>
            <a:gdLst/>
            <a:ahLst/>
            <a:cxnLst/>
            <a:rect l="l" t="t" r="r" b="b"/>
            <a:pathLst>
              <a:path w="2011045" h="1009015">
                <a:moveTo>
                  <a:pt x="769886" y="808863"/>
                </a:moveTo>
                <a:lnTo>
                  <a:pt x="764603" y="762190"/>
                </a:lnTo>
                <a:lnTo>
                  <a:pt x="749554" y="719493"/>
                </a:lnTo>
                <a:lnTo>
                  <a:pt x="725957" y="681951"/>
                </a:lnTo>
                <a:lnTo>
                  <a:pt x="694994" y="650709"/>
                </a:lnTo>
                <a:lnTo>
                  <a:pt x="657872" y="626960"/>
                </a:lnTo>
                <a:lnTo>
                  <a:pt x="615810" y="611847"/>
                </a:lnTo>
                <a:lnTo>
                  <a:pt x="569988" y="606552"/>
                </a:lnTo>
                <a:lnTo>
                  <a:pt x="523303" y="611847"/>
                </a:lnTo>
                <a:lnTo>
                  <a:pt x="480606" y="626960"/>
                </a:lnTo>
                <a:lnTo>
                  <a:pt x="443064" y="650709"/>
                </a:lnTo>
                <a:lnTo>
                  <a:pt x="411822" y="681951"/>
                </a:lnTo>
                <a:lnTo>
                  <a:pt x="388073" y="719493"/>
                </a:lnTo>
                <a:lnTo>
                  <a:pt x="372960" y="762190"/>
                </a:lnTo>
                <a:lnTo>
                  <a:pt x="367677" y="808863"/>
                </a:lnTo>
                <a:lnTo>
                  <a:pt x="372960" y="855421"/>
                </a:lnTo>
                <a:lnTo>
                  <a:pt x="388073" y="897788"/>
                </a:lnTo>
                <a:lnTo>
                  <a:pt x="411822" y="934885"/>
                </a:lnTo>
                <a:lnTo>
                  <a:pt x="443064" y="965631"/>
                </a:lnTo>
                <a:lnTo>
                  <a:pt x="480606" y="988949"/>
                </a:lnTo>
                <a:lnTo>
                  <a:pt x="523303" y="1003731"/>
                </a:lnTo>
                <a:lnTo>
                  <a:pt x="569988" y="1008888"/>
                </a:lnTo>
                <a:lnTo>
                  <a:pt x="615810" y="1003731"/>
                </a:lnTo>
                <a:lnTo>
                  <a:pt x="657872" y="988949"/>
                </a:lnTo>
                <a:lnTo>
                  <a:pt x="694994" y="965631"/>
                </a:lnTo>
                <a:lnTo>
                  <a:pt x="725957" y="934885"/>
                </a:lnTo>
                <a:lnTo>
                  <a:pt x="749554" y="897788"/>
                </a:lnTo>
                <a:lnTo>
                  <a:pt x="764603" y="855421"/>
                </a:lnTo>
                <a:lnTo>
                  <a:pt x="769886" y="808863"/>
                </a:lnTo>
                <a:close/>
              </a:path>
              <a:path w="2011045" h="1009015">
                <a:moveTo>
                  <a:pt x="2010549" y="0"/>
                </a:moveTo>
                <a:lnTo>
                  <a:pt x="312686" y="0"/>
                </a:lnTo>
                <a:lnTo>
                  <a:pt x="257886" y="25755"/>
                </a:lnTo>
                <a:lnTo>
                  <a:pt x="204279" y="52247"/>
                </a:lnTo>
                <a:lnTo>
                  <a:pt x="153454" y="79743"/>
                </a:lnTo>
                <a:lnTo>
                  <a:pt x="107022" y="108521"/>
                </a:lnTo>
                <a:lnTo>
                  <a:pt x="66586" y="138849"/>
                </a:lnTo>
                <a:lnTo>
                  <a:pt x="33718" y="170992"/>
                </a:lnTo>
                <a:lnTo>
                  <a:pt x="10045" y="205232"/>
                </a:lnTo>
                <a:lnTo>
                  <a:pt x="0" y="236956"/>
                </a:lnTo>
                <a:lnTo>
                  <a:pt x="1879" y="269405"/>
                </a:lnTo>
                <a:lnTo>
                  <a:pt x="39268" y="331063"/>
                </a:lnTo>
                <a:lnTo>
                  <a:pt x="73672" y="357581"/>
                </a:lnTo>
                <a:lnTo>
                  <a:pt x="117817" y="379437"/>
                </a:lnTo>
                <a:lnTo>
                  <a:pt x="171170" y="395274"/>
                </a:lnTo>
                <a:lnTo>
                  <a:pt x="233184" y="403733"/>
                </a:lnTo>
                <a:lnTo>
                  <a:pt x="262267" y="404749"/>
                </a:lnTo>
                <a:lnTo>
                  <a:pt x="309689" y="402653"/>
                </a:lnTo>
                <a:lnTo>
                  <a:pt x="359689" y="397090"/>
                </a:lnTo>
                <a:lnTo>
                  <a:pt x="411746" y="389242"/>
                </a:lnTo>
                <a:lnTo>
                  <a:pt x="519925" y="371246"/>
                </a:lnTo>
                <a:lnTo>
                  <a:pt x="574979" y="363397"/>
                </a:lnTo>
                <a:lnTo>
                  <a:pt x="629983" y="357835"/>
                </a:lnTo>
                <a:lnTo>
                  <a:pt x="684415" y="355727"/>
                </a:lnTo>
                <a:lnTo>
                  <a:pt x="734707" y="357936"/>
                </a:lnTo>
                <a:lnTo>
                  <a:pt x="783590" y="365188"/>
                </a:lnTo>
                <a:lnTo>
                  <a:pt x="830592" y="378460"/>
                </a:lnTo>
                <a:lnTo>
                  <a:pt x="875258" y="398729"/>
                </a:lnTo>
                <a:lnTo>
                  <a:pt x="917143" y="426935"/>
                </a:lnTo>
                <a:lnTo>
                  <a:pt x="955814" y="464058"/>
                </a:lnTo>
                <a:lnTo>
                  <a:pt x="985608" y="503377"/>
                </a:lnTo>
                <a:lnTo>
                  <a:pt x="1008595" y="543293"/>
                </a:lnTo>
                <a:lnTo>
                  <a:pt x="1030262" y="583387"/>
                </a:lnTo>
                <a:lnTo>
                  <a:pt x="1056144" y="623189"/>
                </a:lnTo>
                <a:lnTo>
                  <a:pt x="1103210" y="675284"/>
                </a:lnTo>
                <a:lnTo>
                  <a:pt x="1132649" y="699795"/>
                </a:lnTo>
                <a:lnTo>
                  <a:pt x="1165694" y="723188"/>
                </a:lnTo>
                <a:lnTo>
                  <a:pt x="1202105" y="745401"/>
                </a:lnTo>
                <a:lnTo>
                  <a:pt x="1241653" y="766368"/>
                </a:lnTo>
                <a:lnTo>
                  <a:pt x="1284097" y="786041"/>
                </a:lnTo>
                <a:lnTo>
                  <a:pt x="1329182" y="804329"/>
                </a:lnTo>
                <a:lnTo>
                  <a:pt x="1376692" y="821182"/>
                </a:lnTo>
                <a:lnTo>
                  <a:pt x="1426362" y="836549"/>
                </a:lnTo>
                <a:lnTo>
                  <a:pt x="1477975" y="850341"/>
                </a:lnTo>
                <a:lnTo>
                  <a:pt x="1531277" y="862495"/>
                </a:lnTo>
                <a:lnTo>
                  <a:pt x="1586039" y="872972"/>
                </a:lnTo>
                <a:lnTo>
                  <a:pt x="1642008" y="881684"/>
                </a:lnTo>
                <a:lnTo>
                  <a:pt x="1698955" y="888568"/>
                </a:lnTo>
                <a:lnTo>
                  <a:pt x="1756638" y="893559"/>
                </a:lnTo>
                <a:lnTo>
                  <a:pt x="1814817" y="896607"/>
                </a:lnTo>
                <a:lnTo>
                  <a:pt x="1873262" y="897636"/>
                </a:lnTo>
                <a:lnTo>
                  <a:pt x="1907705" y="897280"/>
                </a:lnTo>
                <a:lnTo>
                  <a:pt x="1942096" y="896175"/>
                </a:lnTo>
                <a:lnTo>
                  <a:pt x="1976374" y="894321"/>
                </a:lnTo>
                <a:lnTo>
                  <a:pt x="2010549" y="891667"/>
                </a:lnTo>
                <a:lnTo>
                  <a:pt x="2010549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392429"/>
            <a:ext cx="1506855" cy="962660"/>
          </a:xfrm>
          <a:custGeom>
            <a:avLst/>
            <a:gdLst/>
            <a:ahLst/>
            <a:cxnLst/>
            <a:rect l="l" t="t" r="r" b="b"/>
            <a:pathLst>
              <a:path w="1506855" h="962660">
                <a:moveTo>
                  <a:pt x="1506854" y="2286"/>
                </a:moveTo>
                <a:lnTo>
                  <a:pt x="1502155" y="1650"/>
                </a:lnTo>
                <a:lnTo>
                  <a:pt x="1500123" y="0"/>
                </a:lnTo>
                <a:lnTo>
                  <a:pt x="1498218" y="127"/>
                </a:lnTo>
                <a:lnTo>
                  <a:pt x="1465585" y="3865"/>
                </a:lnTo>
                <a:lnTo>
                  <a:pt x="1432798" y="7461"/>
                </a:lnTo>
                <a:lnTo>
                  <a:pt x="1400081" y="11771"/>
                </a:lnTo>
                <a:lnTo>
                  <a:pt x="1320459" y="29149"/>
                </a:lnTo>
                <a:lnTo>
                  <a:pt x="1274060" y="43418"/>
                </a:lnTo>
                <a:lnTo>
                  <a:pt x="1228634" y="60766"/>
                </a:lnTo>
                <a:lnTo>
                  <a:pt x="1184353" y="81498"/>
                </a:lnTo>
                <a:lnTo>
                  <a:pt x="1141387" y="105918"/>
                </a:lnTo>
                <a:lnTo>
                  <a:pt x="1097930" y="134764"/>
                </a:lnTo>
                <a:lnTo>
                  <a:pt x="1055623" y="164671"/>
                </a:lnTo>
                <a:lnTo>
                  <a:pt x="1014889" y="196411"/>
                </a:lnTo>
                <a:lnTo>
                  <a:pt x="976147" y="230759"/>
                </a:lnTo>
                <a:lnTo>
                  <a:pt x="942286" y="265051"/>
                </a:lnTo>
                <a:lnTo>
                  <a:pt x="910168" y="300574"/>
                </a:lnTo>
                <a:lnTo>
                  <a:pt x="879614" y="337341"/>
                </a:lnTo>
                <a:lnTo>
                  <a:pt x="850443" y="375364"/>
                </a:lnTo>
                <a:lnTo>
                  <a:pt x="822477" y="414655"/>
                </a:lnTo>
                <a:lnTo>
                  <a:pt x="818502" y="420475"/>
                </a:lnTo>
                <a:lnTo>
                  <a:pt x="814146" y="425878"/>
                </a:lnTo>
                <a:lnTo>
                  <a:pt x="774925" y="457287"/>
                </a:lnTo>
                <a:lnTo>
                  <a:pt x="713017" y="495895"/>
                </a:lnTo>
                <a:lnTo>
                  <a:pt x="639201" y="531334"/>
                </a:lnTo>
                <a:lnTo>
                  <a:pt x="598792" y="552243"/>
                </a:lnTo>
                <a:lnTo>
                  <a:pt x="559001" y="574176"/>
                </a:lnTo>
                <a:lnTo>
                  <a:pt x="519518" y="596646"/>
                </a:lnTo>
                <a:lnTo>
                  <a:pt x="471079" y="624855"/>
                </a:lnTo>
                <a:lnTo>
                  <a:pt x="446943" y="638990"/>
                </a:lnTo>
                <a:lnTo>
                  <a:pt x="422630" y="653161"/>
                </a:lnTo>
                <a:lnTo>
                  <a:pt x="393385" y="669674"/>
                </a:lnTo>
                <a:lnTo>
                  <a:pt x="364118" y="685927"/>
                </a:lnTo>
                <a:lnTo>
                  <a:pt x="334837" y="701988"/>
                </a:lnTo>
                <a:lnTo>
                  <a:pt x="305549" y="717931"/>
                </a:lnTo>
                <a:lnTo>
                  <a:pt x="296573" y="723136"/>
                </a:lnTo>
                <a:lnTo>
                  <a:pt x="287432" y="728519"/>
                </a:lnTo>
                <a:lnTo>
                  <a:pt x="278292" y="733879"/>
                </a:lnTo>
                <a:lnTo>
                  <a:pt x="269316" y="739013"/>
                </a:lnTo>
                <a:lnTo>
                  <a:pt x="268300" y="738251"/>
                </a:lnTo>
                <a:lnTo>
                  <a:pt x="267182" y="736346"/>
                </a:lnTo>
                <a:lnTo>
                  <a:pt x="266179" y="735584"/>
                </a:lnTo>
                <a:lnTo>
                  <a:pt x="269532" y="730504"/>
                </a:lnTo>
                <a:lnTo>
                  <a:pt x="271919" y="724662"/>
                </a:lnTo>
                <a:lnTo>
                  <a:pt x="275285" y="719582"/>
                </a:lnTo>
                <a:lnTo>
                  <a:pt x="309291" y="674231"/>
                </a:lnTo>
                <a:lnTo>
                  <a:pt x="347454" y="632809"/>
                </a:lnTo>
                <a:lnTo>
                  <a:pt x="388915" y="594673"/>
                </a:lnTo>
                <a:lnTo>
                  <a:pt x="432815" y="559181"/>
                </a:lnTo>
                <a:lnTo>
                  <a:pt x="478081" y="524511"/>
                </a:lnTo>
                <a:lnTo>
                  <a:pt x="523820" y="490235"/>
                </a:lnTo>
                <a:lnTo>
                  <a:pt x="569365" y="455793"/>
                </a:lnTo>
                <a:lnTo>
                  <a:pt x="614044" y="420624"/>
                </a:lnTo>
                <a:lnTo>
                  <a:pt x="663832" y="374554"/>
                </a:lnTo>
                <a:lnTo>
                  <a:pt x="710514" y="325247"/>
                </a:lnTo>
                <a:lnTo>
                  <a:pt x="750298" y="276987"/>
                </a:lnTo>
                <a:lnTo>
                  <a:pt x="787844" y="227584"/>
                </a:lnTo>
                <a:lnTo>
                  <a:pt x="830594" y="165306"/>
                </a:lnTo>
                <a:lnTo>
                  <a:pt x="867333" y="99314"/>
                </a:lnTo>
                <a:lnTo>
                  <a:pt x="874095" y="82597"/>
                </a:lnTo>
                <a:lnTo>
                  <a:pt x="876769" y="75692"/>
                </a:lnTo>
                <a:lnTo>
                  <a:pt x="854775" y="93017"/>
                </a:lnTo>
                <a:lnTo>
                  <a:pt x="833783" y="109616"/>
                </a:lnTo>
                <a:lnTo>
                  <a:pt x="813072" y="125287"/>
                </a:lnTo>
                <a:lnTo>
                  <a:pt x="772045" y="153485"/>
                </a:lnTo>
                <a:lnTo>
                  <a:pt x="729974" y="178563"/>
                </a:lnTo>
                <a:lnTo>
                  <a:pt x="707669" y="188722"/>
                </a:lnTo>
                <a:lnTo>
                  <a:pt x="677115" y="202747"/>
                </a:lnTo>
                <a:lnTo>
                  <a:pt x="617722" y="234227"/>
                </a:lnTo>
                <a:lnTo>
                  <a:pt x="559272" y="268390"/>
                </a:lnTo>
                <a:lnTo>
                  <a:pt x="504843" y="308189"/>
                </a:lnTo>
                <a:lnTo>
                  <a:pt x="479234" y="330327"/>
                </a:lnTo>
                <a:lnTo>
                  <a:pt x="454594" y="351401"/>
                </a:lnTo>
                <a:lnTo>
                  <a:pt x="407625" y="395549"/>
                </a:lnTo>
                <a:lnTo>
                  <a:pt x="372077" y="441940"/>
                </a:lnTo>
                <a:lnTo>
                  <a:pt x="343579" y="485239"/>
                </a:lnTo>
                <a:lnTo>
                  <a:pt x="310659" y="537610"/>
                </a:lnTo>
                <a:lnTo>
                  <a:pt x="278848" y="601531"/>
                </a:lnTo>
                <a:lnTo>
                  <a:pt x="257600" y="654766"/>
                </a:lnTo>
                <a:lnTo>
                  <a:pt x="249562" y="674576"/>
                </a:lnTo>
                <a:lnTo>
                  <a:pt x="241336" y="694219"/>
                </a:lnTo>
                <a:lnTo>
                  <a:pt x="233006" y="713613"/>
                </a:lnTo>
                <a:lnTo>
                  <a:pt x="228179" y="725957"/>
                </a:lnTo>
                <a:lnTo>
                  <a:pt x="223059" y="738076"/>
                </a:lnTo>
                <a:lnTo>
                  <a:pt x="217744" y="750028"/>
                </a:lnTo>
                <a:lnTo>
                  <a:pt x="212331" y="761873"/>
                </a:lnTo>
                <a:lnTo>
                  <a:pt x="209207" y="769747"/>
                </a:lnTo>
                <a:lnTo>
                  <a:pt x="204190" y="777748"/>
                </a:lnTo>
                <a:lnTo>
                  <a:pt x="197815" y="781177"/>
                </a:lnTo>
                <a:lnTo>
                  <a:pt x="164127" y="802229"/>
                </a:lnTo>
                <a:lnTo>
                  <a:pt x="132301" y="825388"/>
                </a:lnTo>
                <a:lnTo>
                  <a:pt x="102230" y="850382"/>
                </a:lnTo>
                <a:lnTo>
                  <a:pt x="73813" y="876935"/>
                </a:lnTo>
                <a:lnTo>
                  <a:pt x="29769" y="922543"/>
                </a:lnTo>
                <a:lnTo>
                  <a:pt x="9818" y="947068"/>
                </a:lnTo>
                <a:lnTo>
                  <a:pt x="0" y="962454"/>
                </a:lnTo>
              </a:path>
              <a:path w="1506855" h="962660">
                <a:moveTo>
                  <a:pt x="0" y="929077"/>
                </a:moveTo>
                <a:lnTo>
                  <a:pt x="8296" y="914161"/>
                </a:lnTo>
                <a:lnTo>
                  <a:pt x="29895" y="881806"/>
                </a:lnTo>
                <a:lnTo>
                  <a:pt x="53596" y="851154"/>
                </a:lnTo>
                <a:lnTo>
                  <a:pt x="84719" y="810247"/>
                </a:lnTo>
                <a:lnTo>
                  <a:pt x="111786" y="767287"/>
                </a:lnTo>
                <a:lnTo>
                  <a:pt x="134810" y="722351"/>
                </a:lnTo>
                <a:lnTo>
                  <a:pt x="153801" y="675520"/>
                </a:lnTo>
                <a:lnTo>
                  <a:pt x="168770" y="626872"/>
                </a:lnTo>
                <a:lnTo>
                  <a:pt x="179779" y="566705"/>
                </a:lnTo>
                <a:lnTo>
                  <a:pt x="181637" y="536182"/>
                </a:lnTo>
                <a:lnTo>
                  <a:pt x="181406" y="505206"/>
                </a:lnTo>
                <a:lnTo>
                  <a:pt x="181236" y="486540"/>
                </a:lnTo>
                <a:lnTo>
                  <a:pt x="182294" y="467613"/>
                </a:lnTo>
                <a:lnTo>
                  <a:pt x="187439" y="429641"/>
                </a:lnTo>
                <a:lnTo>
                  <a:pt x="199037" y="376682"/>
                </a:lnTo>
                <a:lnTo>
                  <a:pt x="205741" y="349881"/>
                </a:lnTo>
                <a:lnTo>
                  <a:pt x="212636" y="322199"/>
                </a:lnTo>
                <a:lnTo>
                  <a:pt x="208241" y="326263"/>
                </a:lnTo>
                <a:lnTo>
                  <a:pt x="204533" y="327533"/>
                </a:lnTo>
                <a:lnTo>
                  <a:pt x="201942" y="330581"/>
                </a:lnTo>
                <a:lnTo>
                  <a:pt x="175786" y="358284"/>
                </a:lnTo>
                <a:lnTo>
                  <a:pt x="123858" y="414073"/>
                </a:lnTo>
                <a:lnTo>
                  <a:pt x="98308" y="442849"/>
                </a:lnTo>
                <a:lnTo>
                  <a:pt x="67231" y="481472"/>
                </a:lnTo>
                <a:lnTo>
                  <a:pt x="38508" y="522859"/>
                </a:lnTo>
                <a:lnTo>
                  <a:pt x="15035" y="566489"/>
                </a:lnTo>
                <a:lnTo>
                  <a:pt x="0" y="6069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1577847"/>
            <a:ext cx="474980" cy="302260"/>
          </a:xfrm>
          <a:custGeom>
            <a:avLst/>
            <a:gdLst/>
            <a:ahLst/>
            <a:cxnLst/>
            <a:rect l="l" t="t" r="r" b="b"/>
            <a:pathLst>
              <a:path w="474980" h="302260">
                <a:moveTo>
                  <a:pt x="0" y="302216"/>
                </a:moveTo>
                <a:lnTo>
                  <a:pt x="3693" y="301609"/>
                </a:lnTo>
                <a:lnTo>
                  <a:pt x="28315" y="297920"/>
                </a:lnTo>
                <a:lnTo>
                  <a:pt x="52953" y="294386"/>
                </a:lnTo>
                <a:lnTo>
                  <a:pt x="95067" y="287061"/>
                </a:lnTo>
                <a:lnTo>
                  <a:pt x="137017" y="278844"/>
                </a:lnTo>
                <a:lnTo>
                  <a:pt x="178668" y="269222"/>
                </a:lnTo>
                <a:lnTo>
                  <a:pt x="219887" y="257682"/>
                </a:lnTo>
                <a:lnTo>
                  <a:pt x="269168" y="237432"/>
                </a:lnTo>
                <a:lnTo>
                  <a:pt x="313126" y="209978"/>
                </a:lnTo>
                <a:lnTo>
                  <a:pt x="352066" y="175833"/>
                </a:lnTo>
                <a:lnTo>
                  <a:pt x="386295" y="135509"/>
                </a:lnTo>
                <a:lnTo>
                  <a:pt x="424643" y="79978"/>
                </a:lnTo>
                <a:lnTo>
                  <a:pt x="461505" y="23875"/>
                </a:lnTo>
                <a:lnTo>
                  <a:pt x="471272" y="6480"/>
                </a:lnTo>
                <a:lnTo>
                  <a:pt x="474700" y="0"/>
                </a:lnTo>
                <a:lnTo>
                  <a:pt x="469049" y="380"/>
                </a:lnTo>
                <a:lnTo>
                  <a:pt x="466204" y="635"/>
                </a:lnTo>
                <a:lnTo>
                  <a:pt x="464337" y="762"/>
                </a:lnTo>
                <a:lnTo>
                  <a:pt x="427589" y="12600"/>
                </a:lnTo>
                <a:lnTo>
                  <a:pt x="390905" y="24129"/>
                </a:lnTo>
                <a:lnTo>
                  <a:pt x="354469" y="36516"/>
                </a:lnTo>
                <a:lnTo>
                  <a:pt x="318465" y="50926"/>
                </a:lnTo>
                <a:lnTo>
                  <a:pt x="272131" y="71028"/>
                </a:lnTo>
                <a:lnTo>
                  <a:pt x="225347" y="90106"/>
                </a:lnTo>
                <a:lnTo>
                  <a:pt x="178560" y="109184"/>
                </a:lnTo>
                <a:lnTo>
                  <a:pt x="132219" y="129286"/>
                </a:lnTo>
                <a:lnTo>
                  <a:pt x="74593" y="158416"/>
                </a:lnTo>
                <a:lnTo>
                  <a:pt x="18652" y="190880"/>
                </a:lnTo>
                <a:lnTo>
                  <a:pt x="0" y="2029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0" y="394715"/>
            <a:ext cx="1506855" cy="1119505"/>
          </a:xfrm>
          <a:custGeom>
            <a:avLst/>
            <a:gdLst/>
            <a:ahLst/>
            <a:cxnLst/>
            <a:rect l="l" t="t" r="r" b="b"/>
            <a:pathLst>
              <a:path w="1506855" h="1119505">
                <a:moveTo>
                  <a:pt x="0" y="1117088"/>
                </a:moveTo>
                <a:lnTo>
                  <a:pt x="55798" y="1089866"/>
                </a:lnTo>
                <a:lnTo>
                  <a:pt x="104098" y="1080452"/>
                </a:lnTo>
                <a:lnTo>
                  <a:pt x="128955" y="1080008"/>
                </a:lnTo>
                <a:lnTo>
                  <a:pt x="168067" y="1083276"/>
                </a:lnTo>
                <a:lnTo>
                  <a:pt x="206862" y="1089104"/>
                </a:lnTo>
                <a:lnTo>
                  <a:pt x="245425" y="1096385"/>
                </a:lnTo>
                <a:lnTo>
                  <a:pt x="283844" y="1104011"/>
                </a:lnTo>
                <a:lnTo>
                  <a:pt x="309936" y="1109013"/>
                </a:lnTo>
                <a:lnTo>
                  <a:pt x="336075" y="1113647"/>
                </a:lnTo>
                <a:lnTo>
                  <a:pt x="362292" y="1117209"/>
                </a:lnTo>
                <a:lnTo>
                  <a:pt x="388619" y="1118997"/>
                </a:lnTo>
                <a:lnTo>
                  <a:pt x="437316" y="1116074"/>
                </a:lnTo>
                <a:lnTo>
                  <a:pt x="483338" y="1104566"/>
                </a:lnTo>
                <a:lnTo>
                  <a:pt x="526542" y="1084939"/>
                </a:lnTo>
                <a:lnTo>
                  <a:pt x="566788" y="1057656"/>
                </a:lnTo>
                <a:lnTo>
                  <a:pt x="607468" y="1021865"/>
                </a:lnTo>
                <a:lnTo>
                  <a:pt x="620687" y="1009396"/>
                </a:lnTo>
                <a:lnTo>
                  <a:pt x="639190" y="992161"/>
                </a:lnTo>
                <a:lnTo>
                  <a:pt x="676165" y="957407"/>
                </a:lnTo>
                <a:lnTo>
                  <a:pt x="711528" y="921702"/>
                </a:lnTo>
                <a:lnTo>
                  <a:pt x="720488" y="911919"/>
                </a:lnTo>
                <a:lnTo>
                  <a:pt x="730364" y="901446"/>
                </a:lnTo>
                <a:lnTo>
                  <a:pt x="693182" y="910214"/>
                </a:lnTo>
                <a:lnTo>
                  <a:pt x="652210" y="916818"/>
                </a:lnTo>
                <a:lnTo>
                  <a:pt x="592473" y="925689"/>
                </a:lnTo>
                <a:lnTo>
                  <a:pt x="540375" y="932711"/>
                </a:lnTo>
                <a:lnTo>
                  <a:pt x="496227" y="937553"/>
                </a:lnTo>
                <a:lnTo>
                  <a:pt x="474319" y="939926"/>
                </a:lnTo>
                <a:lnTo>
                  <a:pt x="430461" y="943496"/>
                </a:lnTo>
                <a:lnTo>
                  <a:pt x="386591" y="946959"/>
                </a:lnTo>
                <a:lnTo>
                  <a:pt x="342735" y="950589"/>
                </a:lnTo>
                <a:lnTo>
                  <a:pt x="298919" y="954659"/>
                </a:lnTo>
                <a:lnTo>
                  <a:pt x="251419" y="961629"/>
                </a:lnTo>
                <a:lnTo>
                  <a:pt x="205829" y="973765"/>
                </a:lnTo>
                <a:lnTo>
                  <a:pt x="161804" y="990092"/>
                </a:lnTo>
                <a:lnTo>
                  <a:pt x="118999" y="1009635"/>
                </a:lnTo>
                <a:lnTo>
                  <a:pt x="77067" y="1031423"/>
                </a:lnTo>
                <a:lnTo>
                  <a:pt x="35662" y="1054481"/>
                </a:lnTo>
                <a:lnTo>
                  <a:pt x="6677" y="1072816"/>
                </a:lnTo>
                <a:lnTo>
                  <a:pt x="0" y="1077367"/>
                </a:lnTo>
              </a:path>
              <a:path w="1506855" h="1119505">
                <a:moveTo>
                  <a:pt x="0" y="1051104"/>
                </a:moveTo>
                <a:lnTo>
                  <a:pt x="22889" y="1014672"/>
                </a:lnTo>
                <a:lnTo>
                  <a:pt x="58571" y="969514"/>
                </a:lnTo>
                <a:lnTo>
                  <a:pt x="101381" y="923833"/>
                </a:lnTo>
                <a:lnTo>
                  <a:pt x="123575" y="901826"/>
                </a:lnTo>
                <a:lnTo>
                  <a:pt x="140151" y="885130"/>
                </a:lnTo>
                <a:lnTo>
                  <a:pt x="174564" y="853785"/>
                </a:lnTo>
                <a:lnTo>
                  <a:pt x="217473" y="822241"/>
                </a:lnTo>
                <a:lnTo>
                  <a:pt x="273000" y="801548"/>
                </a:lnTo>
                <a:lnTo>
                  <a:pt x="333860" y="797429"/>
                </a:lnTo>
                <a:lnTo>
                  <a:pt x="364374" y="800322"/>
                </a:lnTo>
                <a:lnTo>
                  <a:pt x="394390" y="805739"/>
                </a:lnTo>
                <a:lnTo>
                  <a:pt x="423862" y="813181"/>
                </a:lnTo>
                <a:lnTo>
                  <a:pt x="456651" y="821644"/>
                </a:lnTo>
                <a:lnTo>
                  <a:pt x="489538" y="829262"/>
                </a:lnTo>
                <a:lnTo>
                  <a:pt x="522633" y="835094"/>
                </a:lnTo>
                <a:lnTo>
                  <a:pt x="556044" y="838200"/>
                </a:lnTo>
                <a:lnTo>
                  <a:pt x="581628" y="839341"/>
                </a:lnTo>
                <a:lnTo>
                  <a:pt x="606948" y="839422"/>
                </a:lnTo>
                <a:lnTo>
                  <a:pt x="632121" y="837717"/>
                </a:lnTo>
                <a:lnTo>
                  <a:pt x="657263" y="833501"/>
                </a:lnTo>
                <a:lnTo>
                  <a:pt x="669685" y="830510"/>
                </a:lnTo>
                <a:lnTo>
                  <a:pt x="681954" y="827770"/>
                </a:lnTo>
                <a:lnTo>
                  <a:pt x="694239" y="825196"/>
                </a:lnTo>
                <a:lnTo>
                  <a:pt x="706704" y="822706"/>
                </a:lnTo>
                <a:lnTo>
                  <a:pt x="759865" y="808168"/>
                </a:lnTo>
                <a:lnTo>
                  <a:pt x="808920" y="785939"/>
                </a:lnTo>
                <a:lnTo>
                  <a:pt x="854411" y="757233"/>
                </a:lnTo>
                <a:lnTo>
                  <a:pt x="896886" y="723264"/>
                </a:lnTo>
                <a:lnTo>
                  <a:pt x="938272" y="685831"/>
                </a:lnTo>
                <a:lnTo>
                  <a:pt x="978839" y="647064"/>
                </a:lnTo>
                <a:lnTo>
                  <a:pt x="1027460" y="596725"/>
                </a:lnTo>
                <a:lnTo>
                  <a:pt x="1067688" y="540004"/>
                </a:lnTo>
                <a:lnTo>
                  <a:pt x="1072977" y="531181"/>
                </a:lnTo>
                <a:lnTo>
                  <a:pt x="1078720" y="522573"/>
                </a:lnTo>
                <a:lnTo>
                  <a:pt x="1084646" y="514107"/>
                </a:lnTo>
                <a:lnTo>
                  <a:pt x="1090485" y="505713"/>
                </a:lnTo>
                <a:lnTo>
                  <a:pt x="1097489" y="496042"/>
                </a:lnTo>
                <a:lnTo>
                  <a:pt x="1104428" y="486537"/>
                </a:lnTo>
                <a:lnTo>
                  <a:pt x="1111193" y="477031"/>
                </a:lnTo>
                <a:lnTo>
                  <a:pt x="1117676" y="467360"/>
                </a:lnTo>
                <a:lnTo>
                  <a:pt x="1100704" y="473678"/>
                </a:lnTo>
                <a:lnTo>
                  <a:pt x="1084252" y="480853"/>
                </a:lnTo>
                <a:lnTo>
                  <a:pt x="1068005" y="488362"/>
                </a:lnTo>
                <a:lnTo>
                  <a:pt x="1051648" y="495681"/>
                </a:lnTo>
                <a:lnTo>
                  <a:pt x="1011232" y="514316"/>
                </a:lnTo>
                <a:lnTo>
                  <a:pt x="971151" y="533796"/>
                </a:lnTo>
                <a:lnTo>
                  <a:pt x="931710" y="554634"/>
                </a:lnTo>
                <a:lnTo>
                  <a:pt x="893216" y="577342"/>
                </a:lnTo>
                <a:lnTo>
                  <a:pt x="863266" y="596020"/>
                </a:lnTo>
                <a:lnTo>
                  <a:pt x="832923" y="614283"/>
                </a:lnTo>
                <a:lnTo>
                  <a:pt x="771029" y="649224"/>
                </a:lnTo>
                <a:lnTo>
                  <a:pt x="725204" y="671595"/>
                </a:lnTo>
                <a:lnTo>
                  <a:pt x="677779" y="689705"/>
                </a:lnTo>
                <a:lnTo>
                  <a:pt x="628926" y="703480"/>
                </a:lnTo>
                <a:lnTo>
                  <a:pt x="578815" y="712851"/>
                </a:lnTo>
                <a:lnTo>
                  <a:pt x="527915" y="719280"/>
                </a:lnTo>
                <a:lnTo>
                  <a:pt x="476762" y="724757"/>
                </a:lnTo>
                <a:lnTo>
                  <a:pt x="425569" y="729710"/>
                </a:lnTo>
                <a:lnTo>
                  <a:pt x="374548" y="734568"/>
                </a:lnTo>
                <a:lnTo>
                  <a:pt x="372656" y="734822"/>
                </a:lnTo>
                <a:lnTo>
                  <a:pt x="371576" y="733044"/>
                </a:lnTo>
                <a:lnTo>
                  <a:pt x="368515" y="730376"/>
                </a:lnTo>
                <a:lnTo>
                  <a:pt x="376646" y="725723"/>
                </a:lnTo>
                <a:lnTo>
                  <a:pt x="384725" y="721439"/>
                </a:lnTo>
                <a:lnTo>
                  <a:pt x="392631" y="717178"/>
                </a:lnTo>
                <a:lnTo>
                  <a:pt x="400240" y="712597"/>
                </a:lnTo>
                <a:lnTo>
                  <a:pt x="444894" y="684889"/>
                </a:lnTo>
                <a:lnTo>
                  <a:pt x="490946" y="660098"/>
                </a:lnTo>
                <a:lnTo>
                  <a:pt x="538089" y="637712"/>
                </a:lnTo>
                <a:lnTo>
                  <a:pt x="586016" y="617220"/>
                </a:lnTo>
                <a:lnTo>
                  <a:pt x="626216" y="600253"/>
                </a:lnTo>
                <a:lnTo>
                  <a:pt x="665287" y="581406"/>
                </a:lnTo>
                <a:lnTo>
                  <a:pt x="702918" y="560177"/>
                </a:lnTo>
                <a:lnTo>
                  <a:pt x="738797" y="536067"/>
                </a:lnTo>
                <a:lnTo>
                  <a:pt x="764391" y="517951"/>
                </a:lnTo>
                <a:lnTo>
                  <a:pt x="790325" y="500681"/>
                </a:lnTo>
                <a:lnTo>
                  <a:pt x="816876" y="484435"/>
                </a:lnTo>
                <a:lnTo>
                  <a:pt x="844321" y="469392"/>
                </a:lnTo>
                <a:lnTo>
                  <a:pt x="881853" y="449837"/>
                </a:lnTo>
                <a:lnTo>
                  <a:pt x="919273" y="430117"/>
                </a:lnTo>
                <a:lnTo>
                  <a:pt x="956488" y="410063"/>
                </a:lnTo>
                <a:lnTo>
                  <a:pt x="993406" y="389509"/>
                </a:lnTo>
                <a:lnTo>
                  <a:pt x="1055463" y="353663"/>
                </a:lnTo>
                <a:lnTo>
                  <a:pt x="1117396" y="316484"/>
                </a:lnTo>
                <a:lnTo>
                  <a:pt x="1130125" y="308826"/>
                </a:lnTo>
                <a:lnTo>
                  <a:pt x="1142576" y="300942"/>
                </a:lnTo>
                <a:lnTo>
                  <a:pt x="1154838" y="292891"/>
                </a:lnTo>
                <a:lnTo>
                  <a:pt x="1167002" y="284734"/>
                </a:lnTo>
                <a:lnTo>
                  <a:pt x="1189357" y="269488"/>
                </a:lnTo>
                <a:lnTo>
                  <a:pt x="1211800" y="254206"/>
                </a:lnTo>
                <a:lnTo>
                  <a:pt x="1255788" y="222250"/>
                </a:lnTo>
                <a:lnTo>
                  <a:pt x="1305926" y="181752"/>
                </a:lnTo>
                <a:lnTo>
                  <a:pt x="1355216" y="139826"/>
                </a:lnTo>
                <a:lnTo>
                  <a:pt x="1383365" y="113873"/>
                </a:lnTo>
                <a:lnTo>
                  <a:pt x="1438566" y="61585"/>
                </a:lnTo>
                <a:lnTo>
                  <a:pt x="1466214" y="35560"/>
                </a:lnTo>
                <a:lnTo>
                  <a:pt x="1475600" y="26574"/>
                </a:lnTo>
                <a:lnTo>
                  <a:pt x="1485487" y="17875"/>
                </a:lnTo>
                <a:lnTo>
                  <a:pt x="1495897" y="9128"/>
                </a:lnTo>
                <a:lnTo>
                  <a:pt x="15068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sz="3000" spc="-180" dirty="0"/>
              <a:t>How</a:t>
            </a:r>
            <a:r>
              <a:rPr sz="3000" spc="-425" dirty="0"/>
              <a:t> </a:t>
            </a:r>
            <a:r>
              <a:rPr sz="3000" spc="-90" dirty="0"/>
              <a:t>Business</a:t>
            </a:r>
            <a:r>
              <a:rPr sz="3000" spc="-440" dirty="0"/>
              <a:t> </a:t>
            </a:r>
            <a:r>
              <a:rPr sz="3000" spc="-60" dirty="0"/>
              <a:t>Incorporates</a:t>
            </a:r>
            <a:r>
              <a:rPr sz="3000" spc="-434" dirty="0"/>
              <a:t> </a:t>
            </a:r>
            <a:r>
              <a:rPr sz="3000" spc="-360" dirty="0"/>
              <a:t>SER?</a:t>
            </a:r>
            <a:endParaRPr sz="3000" dirty="0"/>
          </a:p>
        </p:txBody>
      </p:sp>
      <p:sp>
        <p:nvSpPr>
          <p:cNvPr id="9" name="object 9"/>
          <p:cNvSpPr txBox="1"/>
          <p:nvPr/>
        </p:nvSpPr>
        <p:spPr>
          <a:xfrm>
            <a:off x="1102867" y="1306829"/>
            <a:ext cx="7052309" cy="21863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3340" indent="-228600">
              <a:lnSpc>
                <a:spcPts val="1730"/>
              </a:lnSpc>
              <a:spcBef>
                <a:spcPts val="310"/>
              </a:spcBef>
              <a:buSzPct val="175000"/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libri"/>
                <a:cs typeface="Calibri"/>
              </a:rPr>
              <a:t>Fosters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customization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clients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utilizing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SER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algorithm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identify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their emotions.</a:t>
            </a:r>
            <a:endParaRPr sz="1600" dirty="0">
              <a:latin typeface="Calibri"/>
              <a:cs typeface="Calibri"/>
            </a:endParaRPr>
          </a:p>
          <a:p>
            <a:pPr marL="241300" marR="5080" indent="-228600">
              <a:lnSpc>
                <a:spcPts val="1730"/>
              </a:lnSpc>
              <a:spcBef>
                <a:spcPts val="995"/>
              </a:spcBef>
              <a:buSzPct val="175000"/>
              <a:buFont typeface="Arial"/>
              <a:buChar char="•"/>
              <a:tabLst>
                <a:tab pos="241300" algn="l"/>
              </a:tabLst>
            </a:pPr>
            <a:r>
              <a:rPr sz="1600" spc="50" dirty="0">
                <a:latin typeface="Calibri"/>
                <a:cs typeface="Calibri"/>
              </a:rPr>
              <a:t>Calls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routed</a:t>
            </a:r>
            <a:r>
              <a:rPr sz="1600" spc="75" dirty="0">
                <a:latin typeface="Calibri"/>
                <a:cs typeface="Calibri"/>
              </a:rPr>
              <a:t> based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client's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feelings.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unhappy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can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their </a:t>
            </a:r>
            <a:r>
              <a:rPr sz="1600" dirty="0">
                <a:latin typeface="Calibri"/>
                <a:cs typeface="Calibri"/>
              </a:rPr>
              <a:t>call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forwarded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retention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team.</a:t>
            </a:r>
            <a:endParaRPr sz="1600" dirty="0">
              <a:latin typeface="Calibri"/>
              <a:cs typeface="Calibri"/>
            </a:endParaRPr>
          </a:p>
          <a:p>
            <a:pPr marL="241300" marR="189230" indent="-228600">
              <a:lnSpc>
                <a:spcPts val="1730"/>
              </a:lnSpc>
              <a:spcBef>
                <a:spcPts val="990"/>
              </a:spcBef>
              <a:buSzPct val="175000"/>
              <a:buFont typeface="Arial"/>
              <a:buChar char="•"/>
              <a:tabLst>
                <a:tab pos="241300" algn="l"/>
              </a:tabLst>
            </a:pPr>
            <a:r>
              <a:rPr sz="1600" spc="-10" dirty="0">
                <a:latin typeface="Calibri"/>
                <a:cs typeface="Calibri"/>
              </a:rPr>
              <a:t>Automotive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is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other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domain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emotion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recognition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is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high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demand </a:t>
            </a:r>
            <a:r>
              <a:rPr sz="1600" dirty="0">
                <a:latin typeface="Calibri"/>
                <a:cs typeface="Calibri"/>
              </a:rPr>
              <a:t>due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to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role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providing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riders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a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satisfying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driving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experience.</a:t>
            </a:r>
            <a:endParaRPr sz="1600" dirty="0">
              <a:latin typeface="Calibri"/>
              <a:cs typeface="Calibri"/>
            </a:endParaRPr>
          </a:p>
          <a:p>
            <a:pPr marL="241300" indent="-228600">
              <a:lnSpc>
                <a:spcPts val="1825"/>
              </a:lnSpc>
              <a:spcBef>
                <a:spcPts val="790"/>
              </a:spcBef>
              <a:buSzPct val="175000"/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libri"/>
                <a:cs typeface="Calibri"/>
              </a:rPr>
              <a:t>Delivering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business-</a:t>
            </a:r>
            <a:r>
              <a:rPr sz="1600" dirty="0">
                <a:latin typeface="Calibri"/>
                <a:cs typeface="Calibri"/>
              </a:rPr>
              <a:t>level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analytics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makes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recommendations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based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on</a:t>
            </a:r>
            <a:endParaRPr sz="1600" dirty="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spc="-70" dirty="0">
                <a:latin typeface="Trebuchet MS"/>
                <a:cs typeface="Trebuchet MS"/>
              </a:rPr>
              <a:t>customer’s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emotions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for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choosing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between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different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products.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937" y="-4762"/>
            <a:ext cx="9149080" cy="5153660"/>
            <a:chOff x="-4937" y="-4762"/>
            <a:chExt cx="9149080" cy="5153660"/>
          </a:xfrm>
        </p:grpSpPr>
        <p:sp>
          <p:nvSpPr>
            <p:cNvPr id="3" name="object 3"/>
            <p:cNvSpPr/>
            <p:nvPr/>
          </p:nvSpPr>
          <p:spPr>
            <a:xfrm>
              <a:off x="5053819" y="0"/>
              <a:ext cx="1991995" cy="1139190"/>
            </a:xfrm>
            <a:custGeom>
              <a:avLst/>
              <a:gdLst/>
              <a:ahLst/>
              <a:cxnLst/>
              <a:rect l="l" t="t" r="r" b="b"/>
              <a:pathLst>
                <a:path w="1991995" h="1139190">
                  <a:moveTo>
                    <a:pt x="1991504" y="1023874"/>
                  </a:moveTo>
                  <a:lnTo>
                    <a:pt x="1970375" y="983726"/>
                  </a:lnTo>
                  <a:lnTo>
                    <a:pt x="1944768" y="949960"/>
                  </a:lnTo>
                  <a:lnTo>
                    <a:pt x="1899112" y="906827"/>
                  </a:lnTo>
                  <a:lnTo>
                    <a:pt x="1850407" y="867410"/>
                  </a:lnTo>
                  <a:lnTo>
                    <a:pt x="1813704" y="843279"/>
                  </a:lnTo>
                  <a:lnTo>
                    <a:pt x="1772947" y="818909"/>
                  </a:lnTo>
                  <a:lnTo>
                    <a:pt x="1731107" y="796147"/>
                  </a:lnTo>
                  <a:lnTo>
                    <a:pt x="1688242" y="775075"/>
                  </a:lnTo>
                  <a:lnTo>
                    <a:pt x="1644413" y="755776"/>
                  </a:lnTo>
                  <a:lnTo>
                    <a:pt x="1594264" y="736028"/>
                  </a:lnTo>
                  <a:lnTo>
                    <a:pt x="1569136" y="726416"/>
                  </a:lnTo>
                  <a:lnTo>
                    <a:pt x="1516516" y="703780"/>
                  </a:lnTo>
                  <a:lnTo>
                    <a:pt x="1461986" y="677971"/>
                  </a:lnTo>
                  <a:lnTo>
                    <a:pt x="1428513" y="659511"/>
                  </a:lnTo>
                  <a:lnTo>
                    <a:pt x="1408918" y="639756"/>
                  </a:lnTo>
                  <a:lnTo>
                    <a:pt x="1386524" y="623966"/>
                  </a:lnTo>
                  <a:lnTo>
                    <a:pt x="1362773" y="610201"/>
                  </a:lnTo>
                  <a:lnTo>
                    <a:pt x="1339105" y="596519"/>
                  </a:lnTo>
                  <a:lnTo>
                    <a:pt x="1324070" y="587196"/>
                  </a:lnTo>
                  <a:lnTo>
                    <a:pt x="1308927" y="578040"/>
                  </a:lnTo>
                  <a:lnTo>
                    <a:pt x="1293760" y="568694"/>
                  </a:lnTo>
                  <a:lnTo>
                    <a:pt x="1278653" y="558800"/>
                  </a:lnTo>
                  <a:lnTo>
                    <a:pt x="1325370" y="567742"/>
                  </a:lnTo>
                  <a:lnTo>
                    <a:pt x="1371879" y="576728"/>
                  </a:lnTo>
                  <a:lnTo>
                    <a:pt x="1418310" y="585281"/>
                  </a:lnTo>
                  <a:lnTo>
                    <a:pt x="1464789" y="592925"/>
                  </a:lnTo>
                  <a:lnTo>
                    <a:pt x="1511444" y="599186"/>
                  </a:lnTo>
                  <a:lnTo>
                    <a:pt x="1559127" y="603781"/>
                  </a:lnTo>
                  <a:lnTo>
                    <a:pt x="1606761" y="606840"/>
                  </a:lnTo>
                  <a:lnTo>
                    <a:pt x="1654329" y="609418"/>
                  </a:lnTo>
                  <a:lnTo>
                    <a:pt x="1701810" y="612568"/>
                  </a:lnTo>
                  <a:lnTo>
                    <a:pt x="1749188" y="617347"/>
                  </a:lnTo>
                  <a:lnTo>
                    <a:pt x="1749696" y="616076"/>
                  </a:lnTo>
                  <a:lnTo>
                    <a:pt x="1750585" y="614172"/>
                  </a:lnTo>
                  <a:lnTo>
                    <a:pt x="1751093" y="612775"/>
                  </a:lnTo>
                  <a:lnTo>
                    <a:pt x="1740153" y="605178"/>
                  </a:lnTo>
                  <a:lnTo>
                    <a:pt x="1729202" y="597344"/>
                  </a:lnTo>
                  <a:lnTo>
                    <a:pt x="1691308" y="570622"/>
                  </a:lnTo>
                  <a:lnTo>
                    <a:pt x="1659304" y="549278"/>
                  </a:lnTo>
                  <a:lnTo>
                    <a:pt x="1614539" y="524841"/>
                  </a:lnTo>
                  <a:lnTo>
                    <a:pt x="1554202" y="507740"/>
                  </a:lnTo>
                  <a:lnTo>
                    <a:pt x="1522366" y="505713"/>
                  </a:lnTo>
                  <a:lnTo>
                    <a:pt x="1494073" y="506446"/>
                  </a:lnTo>
                  <a:lnTo>
                    <a:pt x="1465661" y="507666"/>
                  </a:lnTo>
                  <a:lnTo>
                    <a:pt x="1437249" y="509053"/>
                  </a:lnTo>
                  <a:lnTo>
                    <a:pt x="1408955" y="510286"/>
                  </a:lnTo>
                  <a:lnTo>
                    <a:pt x="1380166" y="511464"/>
                  </a:lnTo>
                  <a:lnTo>
                    <a:pt x="1351615" y="512762"/>
                  </a:lnTo>
                  <a:lnTo>
                    <a:pt x="1323159" y="513965"/>
                  </a:lnTo>
                  <a:lnTo>
                    <a:pt x="1294655" y="514858"/>
                  </a:lnTo>
                  <a:lnTo>
                    <a:pt x="1287518" y="514836"/>
                  </a:lnTo>
                  <a:lnTo>
                    <a:pt x="1280415" y="514207"/>
                  </a:lnTo>
                  <a:lnTo>
                    <a:pt x="1273385" y="512982"/>
                  </a:lnTo>
                  <a:lnTo>
                    <a:pt x="1266461" y="511175"/>
                  </a:lnTo>
                  <a:lnTo>
                    <a:pt x="1239228" y="504370"/>
                  </a:lnTo>
                  <a:lnTo>
                    <a:pt x="1184951" y="490190"/>
                  </a:lnTo>
                  <a:lnTo>
                    <a:pt x="1142097" y="475265"/>
                  </a:lnTo>
                  <a:lnTo>
                    <a:pt x="1134608" y="470634"/>
                  </a:lnTo>
                  <a:lnTo>
                    <a:pt x="1127142" y="466216"/>
                  </a:lnTo>
                  <a:lnTo>
                    <a:pt x="1102802" y="451943"/>
                  </a:lnTo>
                  <a:lnTo>
                    <a:pt x="1078628" y="437753"/>
                  </a:lnTo>
                  <a:lnTo>
                    <a:pt x="1054455" y="423729"/>
                  </a:lnTo>
                  <a:lnTo>
                    <a:pt x="1007643" y="397053"/>
                  </a:lnTo>
                  <a:lnTo>
                    <a:pt x="962892" y="370629"/>
                  </a:lnTo>
                  <a:lnTo>
                    <a:pt x="940706" y="356870"/>
                  </a:lnTo>
                  <a:lnTo>
                    <a:pt x="947104" y="357995"/>
                  </a:lnTo>
                  <a:lnTo>
                    <a:pt x="953406" y="359203"/>
                  </a:lnTo>
                  <a:lnTo>
                    <a:pt x="959709" y="360388"/>
                  </a:lnTo>
                  <a:lnTo>
                    <a:pt x="966106" y="361441"/>
                  </a:lnTo>
                  <a:lnTo>
                    <a:pt x="991348" y="366269"/>
                  </a:lnTo>
                  <a:lnTo>
                    <a:pt x="1016779" y="371109"/>
                  </a:lnTo>
                  <a:lnTo>
                    <a:pt x="1042402" y="375783"/>
                  </a:lnTo>
                  <a:lnTo>
                    <a:pt x="1068214" y="380111"/>
                  </a:lnTo>
                  <a:lnTo>
                    <a:pt x="1092481" y="384462"/>
                  </a:lnTo>
                  <a:lnTo>
                    <a:pt x="1141634" y="392023"/>
                  </a:lnTo>
                  <a:lnTo>
                    <a:pt x="1190438" y="396291"/>
                  </a:lnTo>
                  <a:lnTo>
                    <a:pt x="1239035" y="397125"/>
                  </a:lnTo>
                  <a:lnTo>
                    <a:pt x="1263286" y="397255"/>
                  </a:lnTo>
                  <a:lnTo>
                    <a:pt x="1282952" y="397896"/>
                  </a:lnTo>
                  <a:lnTo>
                    <a:pt x="1302593" y="398287"/>
                  </a:lnTo>
                  <a:lnTo>
                    <a:pt x="1322329" y="398416"/>
                  </a:lnTo>
                  <a:lnTo>
                    <a:pt x="1342280" y="398272"/>
                  </a:lnTo>
                  <a:lnTo>
                    <a:pt x="1388554" y="396057"/>
                  </a:lnTo>
                  <a:lnTo>
                    <a:pt x="1409209" y="394715"/>
                  </a:lnTo>
                  <a:lnTo>
                    <a:pt x="1414797" y="394462"/>
                  </a:lnTo>
                  <a:lnTo>
                    <a:pt x="1418734" y="390525"/>
                  </a:lnTo>
                  <a:lnTo>
                    <a:pt x="1420385" y="388874"/>
                  </a:lnTo>
                  <a:lnTo>
                    <a:pt x="1421782" y="386461"/>
                  </a:lnTo>
                  <a:lnTo>
                    <a:pt x="1422544" y="383286"/>
                  </a:lnTo>
                  <a:lnTo>
                    <a:pt x="1416813" y="380172"/>
                  </a:lnTo>
                  <a:lnTo>
                    <a:pt x="1411178" y="377047"/>
                  </a:lnTo>
                  <a:lnTo>
                    <a:pt x="1405542" y="374088"/>
                  </a:lnTo>
                  <a:lnTo>
                    <a:pt x="1399811" y="371475"/>
                  </a:lnTo>
                  <a:lnTo>
                    <a:pt x="1353653" y="353698"/>
                  </a:lnTo>
                  <a:lnTo>
                    <a:pt x="1307530" y="335851"/>
                  </a:lnTo>
                  <a:lnTo>
                    <a:pt x="1261383" y="318004"/>
                  </a:lnTo>
                  <a:lnTo>
                    <a:pt x="1215153" y="300227"/>
                  </a:lnTo>
                  <a:lnTo>
                    <a:pt x="1175988" y="292048"/>
                  </a:lnTo>
                  <a:lnTo>
                    <a:pt x="1162067" y="292480"/>
                  </a:lnTo>
                  <a:lnTo>
                    <a:pt x="1123521" y="295362"/>
                  </a:lnTo>
                  <a:lnTo>
                    <a:pt x="1084772" y="297910"/>
                  </a:lnTo>
                  <a:lnTo>
                    <a:pt x="1045999" y="300124"/>
                  </a:lnTo>
                  <a:lnTo>
                    <a:pt x="1007381" y="302005"/>
                  </a:lnTo>
                  <a:lnTo>
                    <a:pt x="966545" y="303708"/>
                  </a:lnTo>
                  <a:lnTo>
                    <a:pt x="925768" y="303815"/>
                  </a:lnTo>
                  <a:lnTo>
                    <a:pt x="885063" y="301113"/>
                  </a:lnTo>
                  <a:lnTo>
                    <a:pt x="844440" y="294386"/>
                  </a:lnTo>
                  <a:lnTo>
                    <a:pt x="842281" y="293877"/>
                  </a:lnTo>
                  <a:lnTo>
                    <a:pt x="839995" y="293370"/>
                  </a:lnTo>
                  <a:lnTo>
                    <a:pt x="838217" y="293370"/>
                  </a:lnTo>
                  <a:lnTo>
                    <a:pt x="813857" y="292292"/>
                  </a:lnTo>
                  <a:lnTo>
                    <a:pt x="790973" y="286845"/>
                  </a:lnTo>
                  <a:lnTo>
                    <a:pt x="769137" y="277993"/>
                  </a:lnTo>
                  <a:lnTo>
                    <a:pt x="747920" y="266700"/>
                  </a:lnTo>
                  <a:lnTo>
                    <a:pt x="723917" y="254003"/>
                  </a:lnTo>
                  <a:lnTo>
                    <a:pt x="676197" y="228802"/>
                  </a:lnTo>
                  <a:lnTo>
                    <a:pt x="638395" y="205924"/>
                  </a:lnTo>
                  <a:lnTo>
                    <a:pt x="610225" y="184798"/>
                  </a:lnTo>
                  <a:lnTo>
                    <a:pt x="596282" y="174116"/>
                  </a:lnTo>
                  <a:lnTo>
                    <a:pt x="583322" y="164651"/>
                  </a:lnTo>
                  <a:lnTo>
                    <a:pt x="570231" y="155257"/>
                  </a:lnTo>
                  <a:lnTo>
                    <a:pt x="557117" y="145863"/>
                  </a:lnTo>
                  <a:lnTo>
                    <a:pt x="544085" y="136398"/>
                  </a:lnTo>
                  <a:lnTo>
                    <a:pt x="532026" y="126720"/>
                  </a:lnTo>
                  <a:lnTo>
                    <a:pt x="520193" y="116792"/>
                  </a:lnTo>
                  <a:lnTo>
                    <a:pt x="508527" y="106697"/>
                  </a:lnTo>
                  <a:lnTo>
                    <a:pt x="496968" y="96520"/>
                  </a:lnTo>
                  <a:lnTo>
                    <a:pt x="483933" y="85195"/>
                  </a:lnTo>
                  <a:lnTo>
                    <a:pt x="471171" y="73739"/>
                  </a:lnTo>
                  <a:lnTo>
                    <a:pt x="458481" y="62212"/>
                  </a:lnTo>
                  <a:lnTo>
                    <a:pt x="445660" y="50673"/>
                  </a:lnTo>
                  <a:lnTo>
                    <a:pt x="424626" y="31501"/>
                  </a:lnTo>
                  <a:lnTo>
                    <a:pt x="403401" y="11985"/>
                  </a:lnTo>
                  <a:lnTo>
                    <a:pt x="390378" y="0"/>
                  </a:lnTo>
                </a:path>
                <a:path w="1991995" h="1139190">
                  <a:moveTo>
                    <a:pt x="759812" y="0"/>
                  </a:moveTo>
                  <a:lnTo>
                    <a:pt x="802058" y="15922"/>
                  </a:lnTo>
                  <a:lnTo>
                    <a:pt x="877531" y="42389"/>
                  </a:lnTo>
                  <a:lnTo>
                    <a:pt x="926203" y="58923"/>
                  </a:lnTo>
                  <a:lnTo>
                    <a:pt x="975423" y="73897"/>
                  </a:lnTo>
                  <a:lnTo>
                    <a:pt x="1025527" y="85951"/>
                  </a:lnTo>
                  <a:lnTo>
                    <a:pt x="1076850" y="93725"/>
                  </a:lnTo>
                  <a:lnTo>
                    <a:pt x="1080025" y="94234"/>
                  </a:lnTo>
                  <a:lnTo>
                    <a:pt x="1083200" y="93725"/>
                  </a:lnTo>
                  <a:lnTo>
                    <a:pt x="1088661" y="94614"/>
                  </a:lnTo>
                  <a:lnTo>
                    <a:pt x="1085488" y="84921"/>
                  </a:lnTo>
                  <a:lnTo>
                    <a:pt x="1054901" y="48855"/>
                  </a:lnTo>
                  <a:lnTo>
                    <a:pt x="1024481" y="21788"/>
                  </a:lnTo>
                  <a:lnTo>
                    <a:pt x="995693" y="2278"/>
                  </a:lnTo>
                  <a:lnTo>
                    <a:pt x="990569" y="0"/>
                  </a:lnTo>
                </a:path>
                <a:path w="1991995" h="1139190">
                  <a:moveTo>
                    <a:pt x="95314" y="0"/>
                  </a:moveTo>
                  <a:lnTo>
                    <a:pt x="91477" y="7034"/>
                  </a:lnTo>
                  <a:lnTo>
                    <a:pt x="82313" y="24431"/>
                  </a:lnTo>
                  <a:lnTo>
                    <a:pt x="73245" y="41900"/>
                  </a:lnTo>
                  <a:lnTo>
                    <a:pt x="64152" y="59309"/>
                  </a:lnTo>
                  <a:lnTo>
                    <a:pt x="53580" y="80696"/>
                  </a:lnTo>
                  <a:lnTo>
                    <a:pt x="43388" y="102203"/>
                  </a:lnTo>
                  <a:lnTo>
                    <a:pt x="34149" y="124138"/>
                  </a:lnTo>
                  <a:lnTo>
                    <a:pt x="26433" y="146812"/>
                  </a:lnTo>
                  <a:lnTo>
                    <a:pt x="23088" y="155223"/>
                  </a:lnTo>
                  <a:lnTo>
                    <a:pt x="8378" y="207260"/>
                  </a:lnTo>
                  <a:lnTo>
                    <a:pt x="2032" y="262004"/>
                  </a:lnTo>
                  <a:lnTo>
                    <a:pt x="0" y="310078"/>
                  </a:lnTo>
                  <a:lnTo>
                    <a:pt x="1176" y="330898"/>
                  </a:lnTo>
                  <a:lnTo>
                    <a:pt x="2948" y="351813"/>
                  </a:lnTo>
                  <a:lnTo>
                    <a:pt x="4589" y="372872"/>
                  </a:lnTo>
                  <a:lnTo>
                    <a:pt x="5097" y="379602"/>
                  </a:lnTo>
                  <a:lnTo>
                    <a:pt x="6875" y="385952"/>
                  </a:lnTo>
                  <a:lnTo>
                    <a:pt x="9161" y="397383"/>
                  </a:lnTo>
                  <a:lnTo>
                    <a:pt x="16998" y="387050"/>
                  </a:lnTo>
                  <a:lnTo>
                    <a:pt x="24131" y="377682"/>
                  </a:lnTo>
                  <a:lnTo>
                    <a:pt x="30575" y="368861"/>
                  </a:lnTo>
                  <a:lnTo>
                    <a:pt x="63724" y="315864"/>
                  </a:lnTo>
                  <a:lnTo>
                    <a:pt x="90441" y="271652"/>
                  </a:lnTo>
                  <a:lnTo>
                    <a:pt x="113317" y="221392"/>
                  </a:lnTo>
                  <a:lnTo>
                    <a:pt x="129430" y="169037"/>
                  </a:lnTo>
                  <a:lnTo>
                    <a:pt x="141019" y="126142"/>
                  </a:lnTo>
                  <a:lnTo>
                    <a:pt x="146182" y="104064"/>
                  </a:lnTo>
                  <a:lnTo>
                    <a:pt x="151655" y="81534"/>
                  </a:lnTo>
                  <a:lnTo>
                    <a:pt x="165006" y="119586"/>
                  </a:lnTo>
                  <a:lnTo>
                    <a:pt x="173880" y="157352"/>
                  </a:lnTo>
                  <a:lnTo>
                    <a:pt x="176262" y="169243"/>
                  </a:lnTo>
                  <a:lnTo>
                    <a:pt x="178643" y="181038"/>
                  </a:lnTo>
                  <a:lnTo>
                    <a:pt x="181024" y="192643"/>
                  </a:lnTo>
                  <a:lnTo>
                    <a:pt x="183405" y="203962"/>
                  </a:lnTo>
                  <a:lnTo>
                    <a:pt x="186080" y="216830"/>
                  </a:lnTo>
                  <a:lnTo>
                    <a:pt x="188612" y="229568"/>
                  </a:lnTo>
                  <a:lnTo>
                    <a:pt x="191049" y="242234"/>
                  </a:lnTo>
                  <a:lnTo>
                    <a:pt x="193438" y="254888"/>
                  </a:lnTo>
                  <a:lnTo>
                    <a:pt x="193819" y="258952"/>
                  </a:lnTo>
                  <a:lnTo>
                    <a:pt x="193819" y="263525"/>
                  </a:lnTo>
                  <a:lnTo>
                    <a:pt x="193438" y="267588"/>
                  </a:lnTo>
                  <a:lnTo>
                    <a:pt x="189847" y="293169"/>
                  </a:lnTo>
                  <a:lnTo>
                    <a:pt x="186422" y="318785"/>
                  </a:lnTo>
                  <a:lnTo>
                    <a:pt x="178452" y="369697"/>
                  </a:lnTo>
                  <a:lnTo>
                    <a:pt x="166324" y="431895"/>
                  </a:lnTo>
                  <a:lnTo>
                    <a:pt x="159807" y="462780"/>
                  </a:lnTo>
                  <a:lnTo>
                    <a:pt x="153433" y="493522"/>
                  </a:lnTo>
                  <a:lnTo>
                    <a:pt x="144210" y="544909"/>
                  </a:lnTo>
                  <a:lnTo>
                    <a:pt x="135272" y="596011"/>
                  </a:lnTo>
                  <a:lnTo>
                    <a:pt x="134383" y="602361"/>
                  </a:lnTo>
                  <a:lnTo>
                    <a:pt x="134891" y="610108"/>
                  </a:lnTo>
                  <a:lnTo>
                    <a:pt x="137177" y="616076"/>
                  </a:lnTo>
                  <a:lnTo>
                    <a:pt x="148730" y="650742"/>
                  </a:lnTo>
                  <a:lnTo>
                    <a:pt x="160355" y="685371"/>
                  </a:lnTo>
                  <a:lnTo>
                    <a:pt x="172075" y="719929"/>
                  </a:lnTo>
                  <a:lnTo>
                    <a:pt x="183913" y="754379"/>
                  </a:lnTo>
                  <a:lnTo>
                    <a:pt x="184294" y="755776"/>
                  </a:lnTo>
                  <a:lnTo>
                    <a:pt x="185691" y="756158"/>
                  </a:lnTo>
                  <a:lnTo>
                    <a:pt x="188358" y="758951"/>
                  </a:lnTo>
                  <a:lnTo>
                    <a:pt x="194599" y="739441"/>
                  </a:lnTo>
                  <a:lnTo>
                    <a:pt x="206986" y="701087"/>
                  </a:lnTo>
                  <a:lnTo>
                    <a:pt x="218971" y="660955"/>
                  </a:lnTo>
                  <a:lnTo>
                    <a:pt x="224823" y="639952"/>
                  </a:lnTo>
                  <a:lnTo>
                    <a:pt x="231175" y="619140"/>
                  </a:lnTo>
                  <a:lnTo>
                    <a:pt x="238777" y="598804"/>
                  </a:lnTo>
                  <a:lnTo>
                    <a:pt x="246114" y="579068"/>
                  </a:lnTo>
                  <a:lnTo>
                    <a:pt x="251938" y="558831"/>
                  </a:lnTo>
                  <a:lnTo>
                    <a:pt x="257405" y="538261"/>
                  </a:lnTo>
                  <a:lnTo>
                    <a:pt x="263669" y="517525"/>
                  </a:lnTo>
                  <a:lnTo>
                    <a:pt x="269234" y="532419"/>
                  </a:lnTo>
                  <a:lnTo>
                    <a:pt x="274845" y="547243"/>
                  </a:lnTo>
                  <a:lnTo>
                    <a:pt x="280457" y="562066"/>
                  </a:lnTo>
                  <a:lnTo>
                    <a:pt x="286021" y="576961"/>
                  </a:lnTo>
                  <a:lnTo>
                    <a:pt x="288930" y="586319"/>
                  </a:lnTo>
                  <a:lnTo>
                    <a:pt x="291673" y="595820"/>
                  </a:lnTo>
                  <a:lnTo>
                    <a:pt x="294415" y="605321"/>
                  </a:lnTo>
                  <a:lnTo>
                    <a:pt x="297324" y="614679"/>
                  </a:lnTo>
                  <a:lnTo>
                    <a:pt x="299735" y="625840"/>
                  </a:lnTo>
                  <a:lnTo>
                    <a:pt x="300706" y="636905"/>
                  </a:lnTo>
                  <a:lnTo>
                    <a:pt x="299985" y="647969"/>
                  </a:lnTo>
                  <a:lnTo>
                    <a:pt x="297324" y="659129"/>
                  </a:lnTo>
                  <a:lnTo>
                    <a:pt x="295741" y="670996"/>
                  </a:lnTo>
                  <a:lnTo>
                    <a:pt x="319436" y="730299"/>
                  </a:lnTo>
                  <a:lnTo>
                    <a:pt x="346229" y="784421"/>
                  </a:lnTo>
                  <a:lnTo>
                    <a:pt x="373647" y="834876"/>
                  </a:lnTo>
                  <a:lnTo>
                    <a:pt x="401643" y="881997"/>
                  </a:lnTo>
                  <a:lnTo>
                    <a:pt x="415688" y="905510"/>
                  </a:lnTo>
                  <a:lnTo>
                    <a:pt x="457106" y="960024"/>
                  </a:lnTo>
                  <a:lnTo>
                    <a:pt x="507382" y="1007110"/>
                  </a:lnTo>
                  <a:lnTo>
                    <a:pt x="543563" y="1038292"/>
                  </a:lnTo>
                  <a:lnTo>
                    <a:pt x="579471" y="1069784"/>
                  </a:lnTo>
                  <a:lnTo>
                    <a:pt x="615307" y="1101371"/>
                  </a:lnTo>
                  <a:lnTo>
                    <a:pt x="651273" y="1132839"/>
                  </a:lnTo>
                  <a:lnTo>
                    <a:pt x="652543" y="1134110"/>
                  </a:lnTo>
                  <a:lnTo>
                    <a:pt x="654321" y="1135126"/>
                  </a:lnTo>
                  <a:lnTo>
                    <a:pt x="659782" y="1138682"/>
                  </a:lnTo>
                  <a:lnTo>
                    <a:pt x="656707" y="1130317"/>
                  </a:lnTo>
                  <a:lnTo>
                    <a:pt x="653940" y="1122822"/>
                  </a:lnTo>
                  <a:lnTo>
                    <a:pt x="651174" y="1116018"/>
                  </a:lnTo>
                  <a:lnTo>
                    <a:pt x="648098" y="1109726"/>
                  </a:lnTo>
                  <a:lnTo>
                    <a:pt x="636712" y="1086365"/>
                  </a:lnTo>
                  <a:lnTo>
                    <a:pt x="625111" y="1063243"/>
                  </a:lnTo>
                  <a:lnTo>
                    <a:pt x="613415" y="1040217"/>
                  </a:lnTo>
                  <a:lnTo>
                    <a:pt x="601743" y="1017142"/>
                  </a:lnTo>
                  <a:lnTo>
                    <a:pt x="590645" y="994886"/>
                  </a:lnTo>
                  <a:lnTo>
                    <a:pt x="579725" y="972438"/>
                  </a:lnTo>
                  <a:lnTo>
                    <a:pt x="568829" y="949991"/>
                  </a:lnTo>
                  <a:lnTo>
                    <a:pt x="557801" y="927735"/>
                  </a:lnTo>
                  <a:lnTo>
                    <a:pt x="549380" y="912187"/>
                  </a:lnTo>
                  <a:lnTo>
                    <a:pt x="540625" y="896794"/>
                  </a:lnTo>
                  <a:lnTo>
                    <a:pt x="531727" y="881568"/>
                  </a:lnTo>
                  <a:lnTo>
                    <a:pt x="522876" y="866521"/>
                  </a:lnTo>
                  <a:lnTo>
                    <a:pt x="512661" y="848602"/>
                  </a:lnTo>
                  <a:lnTo>
                    <a:pt x="491801" y="812621"/>
                  </a:lnTo>
                  <a:lnTo>
                    <a:pt x="467062" y="774604"/>
                  </a:lnTo>
                  <a:lnTo>
                    <a:pt x="437919" y="734266"/>
                  </a:lnTo>
                  <a:lnTo>
                    <a:pt x="404157" y="693844"/>
                  </a:lnTo>
                  <a:lnTo>
                    <a:pt x="366013" y="653482"/>
                  </a:lnTo>
                  <a:lnTo>
                    <a:pt x="346346" y="633729"/>
                  </a:lnTo>
                  <a:lnTo>
                    <a:pt x="335135" y="620210"/>
                  </a:lnTo>
                  <a:lnTo>
                    <a:pt x="312310" y="574294"/>
                  </a:lnTo>
                  <a:lnTo>
                    <a:pt x="289514" y="503189"/>
                  </a:lnTo>
                  <a:lnTo>
                    <a:pt x="267860" y="431800"/>
                  </a:lnTo>
                  <a:lnTo>
                    <a:pt x="265860" y="425622"/>
                  </a:lnTo>
                  <a:lnTo>
                    <a:pt x="264050" y="419338"/>
                  </a:lnTo>
                  <a:lnTo>
                    <a:pt x="262431" y="413029"/>
                  </a:lnTo>
                  <a:lnTo>
                    <a:pt x="261002" y="406780"/>
                  </a:lnTo>
                  <a:lnTo>
                    <a:pt x="262399" y="406400"/>
                  </a:lnTo>
                  <a:lnTo>
                    <a:pt x="264177" y="405511"/>
                  </a:lnTo>
                  <a:lnTo>
                    <a:pt x="265574" y="405002"/>
                  </a:lnTo>
                  <a:lnTo>
                    <a:pt x="274067" y="417581"/>
                  </a:lnTo>
                  <a:lnTo>
                    <a:pt x="282656" y="430101"/>
                  </a:lnTo>
                  <a:lnTo>
                    <a:pt x="313755" y="471187"/>
                  </a:lnTo>
                  <a:lnTo>
                    <a:pt x="340647" y="504164"/>
                  </a:lnTo>
                  <a:lnTo>
                    <a:pt x="370177" y="537063"/>
                  </a:lnTo>
                  <a:lnTo>
                    <a:pt x="401820" y="569789"/>
                  </a:lnTo>
                  <a:lnTo>
                    <a:pt x="417593" y="586104"/>
                  </a:lnTo>
                  <a:lnTo>
                    <a:pt x="425850" y="594070"/>
                  </a:lnTo>
                  <a:lnTo>
                    <a:pt x="434310" y="601821"/>
                  </a:lnTo>
                  <a:lnTo>
                    <a:pt x="442793" y="609429"/>
                  </a:lnTo>
                  <a:lnTo>
                    <a:pt x="451121" y="616965"/>
                  </a:lnTo>
                  <a:lnTo>
                    <a:pt x="458747" y="624966"/>
                  </a:lnTo>
                  <a:lnTo>
                    <a:pt x="466218" y="633063"/>
                  </a:lnTo>
                  <a:lnTo>
                    <a:pt x="473856" y="640826"/>
                  </a:lnTo>
                  <a:lnTo>
                    <a:pt x="522479" y="676243"/>
                  </a:lnTo>
                  <a:lnTo>
                    <a:pt x="563643" y="704088"/>
                  </a:lnTo>
                  <a:lnTo>
                    <a:pt x="568469" y="707479"/>
                  </a:lnTo>
                  <a:lnTo>
                    <a:pt x="573676" y="711120"/>
                  </a:lnTo>
                  <a:lnTo>
                    <a:pt x="579645" y="715214"/>
                  </a:lnTo>
                  <a:lnTo>
                    <a:pt x="586757" y="719963"/>
                  </a:lnTo>
                  <a:lnTo>
                    <a:pt x="584471" y="712215"/>
                  </a:lnTo>
                  <a:lnTo>
                    <a:pt x="583582" y="707644"/>
                  </a:lnTo>
                  <a:lnTo>
                    <a:pt x="581804" y="704088"/>
                  </a:lnTo>
                  <a:lnTo>
                    <a:pt x="569821" y="675715"/>
                  </a:lnTo>
                  <a:lnTo>
                    <a:pt x="556896" y="647890"/>
                  </a:lnTo>
                  <a:lnTo>
                    <a:pt x="542710" y="620827"/>
                  </a:lnTo>
                  <a:lnTo>
                    <a:pt x="526940" y="594740"/>
                  </a:lnTo>
                  <a:lnTo>
                    <a:pt x="508103" y="565346"/>
                  </a:lnTo>
                  <a:lnTo>
                    <a:pt x="489586" y="535892"/>
                  </a:lnTo>
                  <a:lnTo>
                    <a:pt x="452899" y="477138"/>
                  </a:lnTo>
                  <a:lnTo>
                    <a:pt x="414307" y="427164"/>
                  </a:lnTo>
                  <a:lnTo>
                    <a:pt x="368571" y="383666"/>
                  </a:lnTo>
                  <a:lnTo>
                    <a:pt x="346319" y="365077"/>
                  </a:lnTo>
                  <a:lnTo>
                    <a:pt x="324375" y="346201"/>
                  </a:lnTo>
                  <a:lnTo>
                    <a:pt x="280560" y="308355"/>
                  </a:lnTo>
                  <a:lnTo>
                    <a:pt x="243288" y="281174"/>
                  </a:lnTo>
                  <a:lnTo>
                    <a:pt x="230141" y="271652"/>
                  </a:lnTo>
                  <a:lnTo>
                    <a:pt x="225726" y="251624"/>
                  </a:lnTo>
                  <a:lnTo>
                    <a:pt x="221204" y="230679"/>
                  </a:lnTo>
                  <a:lnTo>
                    <a:pt x="216515" y="209234"/>
                  </a:lnTo>
                  <a:lnTo>
                    <a:pt x="205198" y="161226"/>
                  </a:lnTo>
                  <a:lnTo>
                    <a:pt x="191633" y="108838"/>
                  </a:lnTo>
                  <a:lnTo>
                    <a:pt x="184802" y="82930"/>
                  </a:lnTo>
                  <a:lnTo>
                    <a:pt x="178911" y="60160"/>
                  </a:lnTo>
                  <a:lnTo>
                    <a:pt x="172817" y="37544"/>
                  </a:lnTo>
                  <a:lnTo>
                    <a:pt x="166461" y="15047"/>
                  </a:lnTo>
                  <a:lnTo>
                    <a:pt x="161978" y="0"/>
                  </a:lnTo>
                </a:path>
                <a:path w="1991995" h="1139190">
                  <a:moveTo>
                    <a:pt x="329980" y="0"/>
                  </a:moveTo>
                  <a:lnTo>
                    <a:pt x="340018" y="8381"/>
                  </a:lnTo>
                  <a:lnTo>
                    <a:pt x="359427" y="24384"/>
                  </a:lnTo>
                  <a:lnTo>
                    <a:pt x="392378" y="50659"/>
                  </a:lnTo>
                  <a:lnTo>
                    <a:pt x="425102" y="77136"/>
                  </a:lnTo>
                  <a:lnTo>
                    <a:pt x="457565" y="103876"/>
                  </a:lnTo>
                  <a:lnTo>
                    <a:pt x="489729" y="130937"/>
                  </a:lnTo>
                  <a:lnTo>
                    <a:pt x="504610" y="142591"/>
                  </a:lnTo>
                  <a:lnTo>
                    <a:pt x="519527" y="154352"/>
                  </a:lnTo>
                  <a:lnTo>
                    <a:pt x="533610" y="167137"/>
                  </a:lnTo>
                  <a:lnTo>
                    <a:pt x="545990" y="181863"/>
                  </a:lnTo>
                  <a:lnTo>
                    <a:pt x="551822" y="188660"/>
                  </a:lnTo>
                  <a:lnTo>
                    <a:pt x="559309" y="194325"/>
                  </a:lnTo>
                  <a:lnTo>
                    <a:pt x="567725" y="199062"/>
                  </a:lnTo>
                  <a:lnTo>
                    <a:pt x="576343" y="203073"/>
                  </a:lnTo>
                  <a:lnTo>
                    <a:pt x="592496" y="214006"/>
                  </a:lnTo>
                  <a:lnTo>
                    <a:pt x="627143" y="259334"/>
                  </a:lnTo>
                  <a:lnTo>
                    <a:pt x="630826" y="268477"/>
                  </a:lnTo>
                  <a:lnTo>
                    <a:pt x="633493" y="272034"/>
                  </a:lnTo>
                  <a:lnTo>
                    <a:pt x="652008" y="296475"/>
                  </a:lnTo>
                  <a:lnTo>
                    <a:pt x="664926" y="323357"/>
                  </a:lnTo>
                  <a:lnTo>
                    <a:pt x="674606" y="351597"/>
                  </a:lnTo>
                  <a:lnTo>
                    <a:pt x="683404" y="380111"/>
                  </a:lnTo>
                  <a:lnTo>
                    <a:pt x="691092" y="403185"/>
                  </a:lnTo>
                  <a:lnTo>
                    <a:pt x="698803" y="426212"/>
                  </a:lnTo>
                  <a:lnTo>
                    <a:pt x="706086" y="449333"/>
                  </a:lnTo>
                  <a:lnTo>
                    <a:pt x="712487" y="472694"/>
                  </a:lnTo>
                  <a:lnTo>
                    <a:pt x="720798" y="495861"/>
                  </a:lnTo>
                  <a:lnTo>
                    <a:pt x="732109" y="517255"/>
                  </a:lnTo>
                  <a:lnTo>
                    <a:pt x="744277" y="538148"/>
                  </a:lnTo>
                  <a:lnTo>
                    <a:pt x="755159" y="559815"/>
                  </a:lnTo>
                  <a:lnTo>
                    <a:pt x="757826" y="567054"/>
                  </a:lnTo>
                  <a:lnTo>
                    <a:pt x="765065" y="572388"/>
                  </a:lnTo>
                  <a:lnTo>
                    <a:pt x="771034" y="578358"/>
                  </a:lnTo>
                  <a:lnTo>
                    <a:pt x="804886" y="611577"/>
                  </a:lnTo>
                  <a:lnTo>
                    <a:pt x="838885" y="644771"/>
                  </a:lnTo>
                  <a:lnTo>
                    <a:pt x="872963" y="677917"/>
                  </a:lnTo>
                  <a:lnTo>
                    <a:pt x="907052" y="710990"/>
                  </a:lnTo>
                  <a:lnTo>
                    <a:pt x="941087" y="743965"/>
                  </a:lnTo>
                  <a:lnTo>
                    <a:pt x="949061" y="751883"/>
                  </a:lnTo>
                  <a:lnTo>
                    <a:pt x="957248" y="760063"/>
                  </a:lnTo>
                  <a:lnTo>
                    <a:pt x="965769" y="768576"/>
                  </a:lnTo>
                  <a:lnTo>
                    <a:pt x="974742" y="777494"/>
                  </a:lnTo>
                  <a:lnTo>
                    <a:pt x="977598" y="754312"/>
                  </a:lnTo>
                  <a:lnTo>
                    <a:pt x="975679" y="732631"/>
                  </a:lnTo>
                  <a:lnTo>
                    <a:pt x="970688" y="711950"/>
                  </a:lnTo>
                  <a:lnTo>
                    <a:pt x="955559" y="668730"/>
                  </a:lnTo>
                  <a:lnTo>
                    <a:pt x="935134" y="620522"/>
                  </a:lnTo>
                  <a:lnTo>
                    <a:pt x="917084" y="580136"/>
                  </a:lnTo>
                  <a:lnTo>
                    <a:pt x="904333" y="555025"/>
                  </a:lnTo>
                  <a:lnTo>
                    <a:pt x="899812" y="546608"/>
                  </a:lnTo>
                  <a:lnTo>
                    <a:pt x="872974" y="501005"/>
                  </a:lnTo>
                  <a:lnTo>
                    <a:pt x="862839" y="488457"/>
                  </a:lnTo>
                  <a:lnTo>
                    <a:pt x="852967" y="475839"/>
                  </a:lnTo>
                  <a:lnTo>
                    <a:pt x="844059" y="462661"/>
                  </a:lnTo>
                  <a:lnTo>
                    <a:pt x="821789" y="430156"/>
                  </a:lnTo>
                  <a:lnTo>
                    <a:pt x="796672" y="400081"/>
                  </a:lnTo>
                  <a:lnTo>
                    <a:pt x="770961" y="370435"/>
                  </a:lnTo>
                  <a:lnTo>
                    <a:pt x="746904" y="339216"/>
                  </a:lnTo>
                  <a:lnTo>
                    <a:pt x="738709" y="327542"/>
                  </a:lnTo>
                  <a:lnTo>
                    <a:pt x="729918" y="316214"/>
                  </a:lnTo>
                  <a:lnTo>
                    <a:pt x="720794" y="305052"/>
                  </a:lnTo>
                  <a:lnTo>
                    <a:pt x="711598" y="293877"/>
                  </a:lnTo>
                  <a:lnTo>
                    <a:pt x="707915" y="289305"/>
                  </a:lnTo>
                  <a:lnTo>
                    <a:pt x="701565" y="286638"/>
                  </a:lnTo>
                  <a:lnTo>
                    <a:pt x="696104" y="282955"/>
                  </a:lnTo>
                  <a:lnTo>
                    <a:pt x="689754" y="278384"/>
                  </a:lnTo>
                  <a:lnTo>
                    <a:pt x="683023" y="273430"/>
                  </a:lnTo>
                  <a:lnTo>
                    <a:pt x="676673" y="268859"/>
                  </a:lnTo>
                  <a:lnTo>
                    <a:pt x="677054" y="267588"/>
                  </a:lnTo>
                  <a:lnTo>
                    <a:pt x="677943" y="266573"/>
                  </a:lnTo>
                  <a:lnTo>
                    <a:pt x="678832" y="264795"/>
                  </a:lnTo>
                  <a:lnTo>
                    <a:pt x="687383" y="268583"/>
                  </a:lnTo>
                  <a:lnTo>
                    <a:pt x="695898" y="272335"/>
                  </a:lnTo>
                  <a:lnTo>
                    <a:pt x="704389" y="276064"/>
                  </a:lnTo>
                  <a:lnTo>
                    <a:pt x="712868" y="279780"/>
                  </a:lnTo>
                  <a:lnTo>
                    <a:pt x="739189" y="292302"/>
                  </a:lnTo>
                  <a:lnTo>
                    <a:pt x="765510" y="304800"/>
                  </a:lnTo>
                  <a:lnTo>
                    <a:pt x="791735" y="317392"/>
                  </a:lnTo>
                  <a:lnTo>
                    <a:pt x="817770" y="330200"/>
                  </a:lnTo>
                  <a:lnTo>
                    <a:pt x="859396" y="351025"/>
                  </a:lnTo>
                  <a:lnTo>
                    <a:pt x="901181" y="371663"/>
                  </a:lnTo>
                  <a:lnTo>
                    <a:pt x="942881" y="392604"/>
                  </a:lnTo>
                  <a:lnTo>
                    <a:pt x="984253" y="414339"/>
                  </a:lnTo>
                  <a:lnTo>
                    <a:pt x="1025054" y="437359"/>
                  </a:lnTo>
                  <a:lnTo>
                    <a:pt x="1065039" y="462152"/>
                  </a:lnTo>
                  <a:lnTo>
                    <a:pt x="1071800" y="466463"/>
                  </a:lnTo>
                  <a:lnTo>
                    <a:pt x="1078930" y="470535"/>
                  </a:lnTo>
                  <a:lnTo>
                    <a:pt x="1086131" y="474511"/>
                  </a:lnTo>
                  <a:lnTo>
                    <a:pt x="1093106" y="478536"/>
                  </a:lnTo>
                  <a:lnTo>
                    <a:pt x="1100853" y="482600"/>
                  </a:lnTo>
                  <a:lnTo>
                    <a:pt x="1104536" y="488950"/>
                  </a:lnTo>
                  <a:lnTo>
                    <a:pt x="1100853" y="498094"/>
                  </a:lnTo>
                  <a:lnTo>
                    <a:pt x="1098393" y="509906"/>
                  </a:lnTo>
                  <a:lnTo>
                    <a:pt x="1109898" y="560990"/>
                  </a:lnTo>
                  <a:lnTo>
                    <a:pt x="1121717" y="594328"/>
                  </a:lnTo>
                  <a:lnTo>
                    <a:pt x="1127650" y="610997"/>
                  </a:lnTo>
                  <a:lnTo>
                    <a:pt x="1137471" y="636674"/>
                  </a:lnTo>
                  <a:lnTo>
                    <a:pt x="1148399" y="661733"/>
                  </a:lnTo>
                  <a:lnTo>
                    <a:pt x="1161208" y="685934"/>
                  </a:lnTo>
                  <a:lnTo>
                    <a:pt x="1176672" y="709040"/>
                  </a:lnTo>
                  <a:lnTo>
                    <a:pt x="1181385" y="716403"/>
                  </a:lnTo>
                  <a:lnTo>
                    <a:pt x="1185705" y="724026"/>
                  </a:lnTo>
                  <a:lnTo>
                    <a:pt x="1190049" y="731650"/>
                  </a:lnTo>
                  <a:lnTo>
                    <a:pt x="1194833" y="739013"/>
                  </a:lnTo>
                  <a:lnTo>
                    <a:pt x="1211445" y="763871"/>
                  </a:lnTo>
                  <a:lnTo>
                    <a:pt x="1228091" y="788812"/>
                  </a:lnTo>
                  <a:lnTo>
                    <a:pt x="1262397" y="838326"/>
                  </a:lnTo>
                  <a:lnTo>
                    <a:pt x="1291131" y="877728"/>
                  </a:lnTo>
                  <a:lnTo>
                    <a:pt x="1325008" y="912749"/>
                  </a:lnTo>
                  <a:lnTo>
                    <a:pt x="1330973" y="917644"/>
                  </a:lnTo>
                  <a:lnTo>
                    <a:pt x="1336819" y="922670"/>
                  </a:lnTo>
                  <a:lnTo>
                    <a:pt x="1342761" y="927625"/>
                  </a:lnTo>
                  <a:lnTo>
                    <a:pt x="1349011" y="932307"/>
                  </a:lnTo>
                  <a:lnTo>
                    <a:pt x="1362251" y="940851"/>
                  </a:lnTo>
                  <a:lnTo>
                    <a:pt x="1375491" y="949610"/>
                  </a:lnTo>
                  <a:lnTo>
                    <a:pt x="1387873" y="959560"/>
                  </a:lnTo>
                  <a:lnTo>
                    <a:pt x="1398541" y="971676"/>
                  </a:lnTo>
                  <a:lnTo>
                    <a:pt x="1404417" y="977826"/>
                  </a:lnTo>
                  <a:lnTo>
                    <a:pt x="1412210" y="983154"/>
                  </a:lnTo>
                  <a:lnTo>
                    <a:pt x="1421455" y="988554"/>
                  </a:lnTo>
                  <a:lnTo>
                    <a:pt x="1431688" y="994917"/>
                  </a:lnTo>
                  <a:lnTo>
                    <a:pt x="1422084" y="954913"/>
                  </a:lnTo>
                  <a:lnTo>
                    <a:pt x="1412130" y="912749"/>
                  </a:lnTo>
                  <a:lnTo>
                    <a:pt x="1409844" y="907796"/>
                  </a:lnTo>
                  <a:lnTo>
                    <a:pt x="1402032" y="866245"/>
                  </a:lnTo>
                  <a:lnTo>
                    <a:pt x="1372897" y="800161"/>
                  </a:lnTo>
                  <a:lnTo>
                    <a:pt x="1345090" y="754135"/>
                  </a:lnTo>
                  <a:lnTo>
                    <a:pt x="1324469" y="725549"/>
                  </a:lnTo>
                  <a:lnTo>
                    <a:pt x="1314086" y="711326"/>
                  </a:lnTo>
                  <a:lnTo>
                    <a:pt x="1307296" y="700984"/>
                  </a:lnTo>
                  <a:lnTo>
                    <a:pt x="1300434" y="690499"/>
                  </a:lnTo>
                  <a:lnTo>
                    <a:pt x="1293477" y="680108"/>
                  </a:lnTo>
                  <a:lnTo>
                    <a:pt x="1286400" y="670051"/>
                  </a:lnTo>
                  <a:lnTo>
                    <a:pt x="1276187" y="656994"/>
                  </a:lnTo>
                  <a:lnTo>
                    <a:pt x="1265652" y="644175"/>
                  </a:lnTo>
                  <a:lnTo>
                    <a:pt x="1255522" y="631118"/>
                  </a:lnTo>
                  <a:lnTo>
                    <a:pt x="1246522" y="617347"/>
                  </a:lnTo>
                  <a:lnTo>
                    <a:pt x="1227830" y="593177"/>
                  </a:lnTo>
                  <a:lnTo>
                    <a:pt x="1205946" y="572198"/>
                  </a:lnTo>
                  <a:lnTo>
                    <a:pt x="1184157" y="551124"/>
                  </a:lnTo>
                  <a:lnTo>
                    <a:pt x="1165750" y="526669"/>
                  </a:lnTo>
                  <a:lnTo>
                    <a:pt x="1173202" y="531485"/>
                  </a:lnTo>
                  <a:lnTo>
                    <a:pt x="1180593" y="536336"/>
                  </a:lnTo>
                  <a:lnTo>
                    <a:pt x="1188057" y="541117"/>
                  </a:lnTo>
                  <a:lnTo>
                    <a:pt x="1195722" y="545719"/>
                  </a:lnTo>
                  <a:lnTo>
                    <a:pt x="1203251" y="550263"/>
                  </a:lnTo>
                  <a:lnTo>
                    <a:pt x="1210899" y="554545"/>
                  </a:lnTo>
                  <a:lnTo>
                    <a:pt x="1218547" y="558827"/>
                  </a:lnTo>
                  <a:lnTo>
                    <a:pt x="1226075" y="563372"/>
                  </a:lnTo>
                  <a:lnTo>
                    <a:pt x="1250481" y="577613"/>
                  </a:lnTo>
                  <a:lnTo>
                    <a:pt x="1274732" y="591867"/>
                  </a:lnTo>
                  <a:lnTo>
                    <a:pt x="1298817" y="606288"/>
                  </a:lnTo>
                  <a:lnTo>
                    <a:pt x="1322722" y="621029"/>
                  </a:lnTo>
                  <a:lnTo>
                    <a:pt x="1339595" y="631386"/>
                  </a:lnTo>
                  <a:lnTo>
                    <a:pt x="1373532" y="653051"/>
                  </a:lnTo>
                  <a:lnTo>
                    <a:pt x="1410039" y="682873"/>
                  </a:lnTo>
                  <a:lnTo>
                    <a:pt x="1447305" y="720326"/>
                  </a:lnTo>
                  <a:lnTo>
                    <a:pt x="1463438" y="740790"/>
                  </a:lnTo>
                  <a:lnTo>
                    <a:pt x="1488767" y="771175"/>
                  </a:lnTo>
                  <a:lnTo>
                    <a:pt x="1517667" y="796797"/>
                  </a:lnTo>
                  <a:lnTo>
                    <a:pt x="1548949" y="819372"/>
                  </a:lnTo>
                  <a:lnTo>
                    <a:pt x="1581421" y="840613"/>
                  </a:lnTo>
                  <a:lnTo>
                    <a:pt x="1616632" y="863038"/>
                  </a:lnTo>
                  <a:lnTo>
                    <a:pt x="1652129" y="884761"/>
                  </a:lnTo>
                  <a:lnTo>
                    <a:pt x="1687863" y="905746"/>
                  </a:lnTo>
                  <a:lnTo>
                    <a:pt x="1723788" y="925957"/>
                  </a:lnTo>
                  <a:lnTo>
                    <a:pt x="1768729" y="948711"/>
                  </a:lnTo>
                  <a:lnTo>
                    <a:pt x="1814633" y="968698"/>
                  </a:lnTo>
                  <a:lnTo>
                    <a:pt x="1861396" y="986197"/>
                  </a:lnTo>
                  <a:lnTo>
                    <a:pt x="1908916" y="1001490"/>
                  </a:lnTo>
                  <a:lnTo>
                    <a:pt x="1957087" y="1014857"/>
                  </a:lnTo>
                  <a:lnTo>
                    <a:pt x="1964947" y="1017105"/>
                  </a:lnTo>
                  <a:lnTo>
                    <a:pt x="1973105" y="1019222"/>
                  </a:lnTo>
                  <a:lnTo>
                    <a:pt x="1981858" y="1021411"/>
                  </a:lnTo>
                  <a:lnTo>
                    <a:pt x="1991504" y="10238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37" y="835152"/>
              <a:ext cx="9148937" cy="43132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135" y="832815"/>
            <a:ext cx="47504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75" dirty="0"/>
              <a:t>Business</a:t>
            </a:r>
            <a:r>
              <a:rPr sz="2500" spc="-335" dirty="0"/>
              <a:t> </a:t>
            </a:r>
            <a:r>
              <a:rPr sz="2500" spc="-35" dirty="0"/>
              <a:t>Applications</a:t>
            </a:r>
            <a:r>
              <a:rPr sz="2500" spc="-325" dirty="0"/>
              <a:t> </a:t>
            </a:r>
            <a:r>
              <a:rPr sz="2500" spc="-60" dirty="0"/>
              <a:t>of</a:t>
            </a:r>
            <a:r>
              <a:rPr sz="2500" spc="-360" dirty="0"/>
              <a:t> </a:t>
            </a:r>
            <a:r>
              <a:rPr sz="2500" spc="-340" dirty="0"/>
              <a:t>SER</a:t>
            </a:r>
            <a:endParaRPr sz="2500" dirty="0"/>
          </a:p>
        </p:txBody>
      </p:sp>
      <p:sp>
        <p:nvSpPr>
          <p:cNvPr id="6" name="object 6"/>
          <p:cNvSpPr txBox="1"/>
          <p:nvPr/>
        </p:nvSpPr>
        <p:spPr>
          <a:xfrm>
            <a:off x="848969" y="1458924"/>
            <a:ext cx="1829435" cy="88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sz="1600" b="1" spc="145" dirty="0">
                <a:latin typeface="Palatino Linotype"/>
                <a:cs typeface="Palatino Linotype"/>
              </a:rPr>
              <a:t>Market</a:t>
            </a:r>
            <a:r>
              <a:rPr sz="1600" b="1" spc="65" dirty="0">
                <a:latin typeface="Palatino Linotype"/>
                <a:cs typeface="Palatino Linotype"/>
              </a:rPr>
              <a:t> </a:t>
            </a:r>
            <a:r>
              <a:rPr sz="1600" b="1" spc="145" dirty="0">
                <a:latin typeface="Palatino Linotype"/>
                <a:cs typeface="Palatino Linotype"/>
              </a:rPr>
              <a:t>research</a:t>
            </a:r>
            <a:endParaRPr sz="1600" dirty="0">
              <a:latin typeface="Palatino Linotype"/>
              <a:cs typeface="Palatino Linotype"/>
            </a:endParaRPr>
          </a:p>
          <a:p>
            <a:pPr marL="12700" marR="130175">
              <a:lnSpc>
                <a:spcPct val="100000"/>
              </a:lnSpc>
              <a:spcBef>
                <a:spcPts val="1270"/>
              </a:spcBef>
            </a:pPr>
            <a:r>
              <a:rPr sz="1500" dirty="0">
                <a:latin typeface="Calibri"/>
                <a:cs typeface="Calibri"/>
              </a:rPr>
              <a:t>Customer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reaction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new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products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1532" y="1432941"/>
            <a:ext cx="2028825" cy="718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95"/>
              </a:spcBef>
            </a:pPr>
            <a:r>
              <a:rPr sz="1600" b="1" spc="125" dirty="0">
                <a:latin typeface="Palatino Linotype"/>
                <a:cs typeface="Palatino Linotype"/>
              </a:rPr>
              <a:t>Recruitment</a:t>
            </a:r>
            <a:endParaRPr sz="16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1500" spc="55" dirty="0">
                <a:latin typeface="Calibri"/>
                <a:cs typeface="Calibri"/>
              </a:rPr>
              <a:t>Screening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45" dirty="0">
                <a:latin typeface="Calibri"/>
                <a:cs typeface="Calibri"/>
              </a:rPr>
              <a:t>Candidates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808" y="2596133"/>
            <a:ext cx="1786889" cy="110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89915">
              <a:lnSpc>
                <a:spcPct val="100000"/>
              </a:lnSpc>
              <a:spcBef>
                <a:spcPts val="95"/>
              </a:spcBef>
            </a:pPr>
            <a:r>
              <a:rPr sz="1600" b="1" spc="114" dirty="0">
                <a:latin typeface="Palatino Linotype"/>
                <a:cs typeface="Palatino Linotype"/>
              </a:rPr>
              <a:t>Healthcare </a:t>
            </a:r>
            <a:r>
              <a:rPr sz="1600" b="1" spc="85" dirty="0">
                <a:latin typeface="Palatino Linotype"/>
                <a:cs typeface="Palatino Linotype"/>
              </a:rPr>
              <a:t>Robots</a:t>
            </a:r>
            <a:endParaRPr sz="1600" dirty="0">
              <a:latin typeface="Palatino Linotype"/>
              <a:cs typeface="Palatino Linotype"/>
            </a:endParaRPr>
          </a:p>
          <a:p>
            <a:pPr marL="29209">
              <a:lnSpc>
                <a:spcPct val="100000"/>
              </a:lnSpc>
              <a:spcBef>
                <a:spcPts val="1045"/>
              </a:spcBef>
            </a:pPr>
            <a:r>
              <a:rPr sz="1500" spc="50" dirty="0">
                <a:latin typeface="Calibri"/>
                <a:cs typeface="Calibri"/>
              </a:rPr>
              <a:t>Caregiver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Robots,</a:t>
            </a:r>
            <a:endParaRPr sz="1500" dirty="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Emotional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Counseling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5579" y="2558922"/>
            <a:ext cx="1864360" cy="1351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2725">
              <a:lnSpc>
                <a:spcPct val="100000"/>
              </a:lnSpc>
              <a:spcBef>
                <a:spcPts val="95"/>
              </a:spcBef>
            </a:pPr>
            <a:r>
              <a:rPr sz="1600" b="1" spc="85" dirty="0">
                <a:latin typeface="Palatino Linotype"/>
                <a:cs typeface="Palatino Linotype"/>
              </a:rPr>
              <a:t>IoT</a:t>
            </a:r>
            <a:r>
              <a:rPr sz="1600" b="1" spc="60" dirty="0">
                <a:latin typeface="Palatino Linotype"/>
                <a:cs typeface="Palatino Linotype"/>
              </a:rPr>
              <a:t> </a:t>
            </a:r>
            <a:r>
              <a:rPr sz="1600" b="1" spc="110" dirty="0">
                <a:latin typeface="Palatino Linotype"/>
                <a:cs typeface="Palatino Linotype"/>
              </a:rPr>
              <a:t>(Internet</a:t>
            </a:r>
            <a:r>
              <a:rPr sz="1600" b="1" spc="80" dirty="0">
                <a:latin typeface="Palatino Linotype"/>
                <a:cs typeface="Palatino Linotype"/>
              </a:rPr>
              <a:t> </a:t>
            </a:r>
            <a:r>
              <a:rPr sz="1600" b="1" spc="-25" dirty="0">
                <a:latin typeface="Palatino Linotype"/>
                <a:cs typeface="Palatino Linotype"/>
              </a:rPr>
              <a:t>of </a:t>
            </a:r>
            <a:r>
              <a:rPr sz="1600" b="1" spc="135" dirty="0">
                <a:latin typeface="Palatino Linotype"/>
                <a:cs typeface="Palatino Linotype"/>
              </a:rPr>
              <a:t>Things)/smart devices</a:t>
            </a:r>
            <a:endParaRPr sz="1600" dirty="0">
              <a:latin typeface="Palatino Linotype"/>
              <a:cs typeface="Palatino Linotype"/>
            </a:endParaRPr>
          </a:p>
          <a:p>
            <a:pPr marL="45720" marR="5080">
              <a:lnSpc>
                <a:spcPct val="100000"/>
              </a:lnSpc>
              <a:spcBef>
                <a:spcPts val="1080"/>
              </a:spcBef>
            </a:pPr>
            <a:r>
              <a:rPr sz="1500" spc="45" dirty="0">
                <a:latin typeface="Calibri"/>
                <a:cs typeface="Calibri"/>
              </a:rPr>
              <a:t>Devices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responding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to </a:t>
            </a:r>
            <a:r>
              <a:rPr sz="1500" spc="-10" dirty="0">
                <a:latin typeface="Calibri"/>
                <a:cs typeface="Calibri"/>
              </a:rPr>
              <a:t>emotions.</a:t>
            </a: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35640"/>
            <a:ext cx="9149080" cy="1108075"/>
            <a:chOff x="0" y="4035640"/>
            <a:chExt cx="9149080" cy="1108075"/>
          </a:xfrm>
        </p:grpSpPr>
        <p:sp>
          <p:nvSpPr>
            <p:cNvPr id="3" name="object 3"/>
            <p:cNvSpPr/>
            <p:nvPr/>
          </p:nvSpPr>
          <p:spPr>
            <a:xfrm>
              <a:off x="3137916" y="4120398"/>
              <a:ext cx="6006465" cy="864235"/>
            </a:xfrm>
            <a:custGeom>
              <a:avLst/>
              <a:gdLst/>
              <a:ahLst/>
              <a:cxnLst/>
              <a:rect l="l" t="t" r="r" b="b"/>
              <a:pathLst>
                <a:path w="6006465" h="864235">
                  <a:moveTo>
                    <a:pt x="0" y="593663"/>
                  </a:moveTo>
                  <a:lnTo>
                    <a:pt x="50179" y="582172"/>
                  </a:lnTo>
                  <a:lnTo>
                    <a:pt x="99593" y="570298"/>
                  </a:lnTo>
                  <a:lnTo>
                    <a:pt x="148291" y="558064"/>
                  </a:lnTo>
                  <a:lnTo>
                    <a:pt x="196321" y="545492"/>
                  </a:lnTo>
                  <a:lnTo>
                    <a:pt x="243732" y="532604"/>
                  </a:lnTo>
                  <a:lnTo>
                    <a:pt x="290571" y="519423"/>
                  </a:lnTo>
                  <a:lnTo>
                    <a:pt x="336888" y="505970"/>
                  </a:lnTo>
                  <a:lnTo>
                    <a:pt x="382730" y="492268"/>
                  </a:lnTo>
                  <a:lnTo>
                    <a:pt x="428146" y="478340"/>
                  </a:lnTo>
                  <a:lnTo>
                    <a:pt x="473184" y="464206"/>
                  </a:lnTo>
                  <a:lnTo>
                    <a:pt x="517894" y="449891"/>
                  </a:lnTo>
                  <a:lnTo>
                    <a:pt x="562322" y="435415"/>
                  </a:lnTo>
                  <a:lnTo>
                    <a:pt x="606518" y="420802"/>
                  </a:lnTo>
                  <a:lnTo>
                    <a:pt x="650530" y="406073"/>
                  </a:lnTo>
                  <a:lnTo>
                    <a:pt x="694406" y="391251"/>
                  </a:lnTo>
                  <a:lnTo>
                    <a:pt x="738195" y="376358"/>
                  </a:lnTo>
                  <a:lnTo>
                    <a:pt x="781945" y="361416"/>
                  </a:lnTo>
                  <a:lnTo>
                    <a:pt x="825705" y="346448"/>
                  </a:lnTo>
                  <a:lnTo>
                    <a:pt x="869523" y="331475"/>
                  </a:lnTo>
                  <a:lnTo>
                    <a:pt x="913447" y="316521"/>
                  </a:lnTo>
                  <a:lnTo>
                    <a:pt x="957525" y="301606"/>
                  </a:lnTo>
                  <a:lnTo>
                    <a:pt x="1001807" y="286755"/>
                  </a:lnTo>
                  <a:lnTo>
                    <a:pt x="1046341" y="271988"/>
                  </a:lnTo>
                  <a:lnTo>
                    <a:pt x="1091174" y="257328"/>
                  </a:lnTo>
                  <a:lnTo>
                    <a:pt x="1136355" y="242797"/>
                  </a:lnTo>
                  <a:lnTo>
                    <a:pt x="1181933" y="228418"/>
                  </a:lnTo>
                  <a:lnTo>
                    <a:pt x="1227957" y="214213"/>
                  </a:lnTo>
                  <a:lnTo>
                    <a:pt x="1274474" y="200203"/>
                  </a:lnTo>
                  <a:lnTo>
                    <a:pt x="1321532" y="186412"/>
                  </a:lnTo>
                  <a:lnTo>
                    <a:pt x="1369181" y="172862"/>
                  </a:lnTo>
                  <a:lnTo>
                    <a:pt x="1417469" y="159574"/>
                  </a:lnTo>
                  <a:lnTo>
                    <a:pt x="1466443" y="146572"/>
                  </a:lnTo>
                  <a:lnTo>
                    <a:pt x="1516153" y="133877"/>
                  </a:lnTo>
                  <a:lnTo>
                    <a:pt x="1566647" y="121511"/>
                  </a:lnTo>
                  <a:lnTo>
                    <a:pt x="1617973" y="109498"/>
                  </a:lnTo>
                  <a:lnTo>
                    <a:pt x="1670180" y="97858"/>
                  </a:lnTo>
                  <a:lnTo>
                    <a:pt x="1723316" y="86615"/>
                  </a:lnTo>
                  <a:lnTo>
                    <a:pt x="1777429" y="75790"/>
                  </a:lnTo>
                  <a:lnTo>
                    <a:pt x="1832568" y="65407"/>
                  </a:lnTo>
                  <a:lnTo>
                    <a:pt x="1888781" y="55486"/>
                  </a:lnTo>
                  <a:lnTo>
                    <a:pt x="1946117" y="46051"/>
                  </a:lnTo>
                  <a:lnTo>
                    <a:pt x="2004624" y="37123"/>
                  </a:lnTo>
                  <a:lnTo>
                    <a:pt x="2064350" y="28726"/>
                  </a:lnTo>
                  <a:lnTo>
                    <a:pt x="2125345" y="20880"/>
                  </a:lnTo>
                  <a:lnTo>
                    <a:pt x="2179773" y="14749"/>
                  </a:lnTo>
                  <a:lnTo>
                    <a:pt x="2235360" y="9701"/>
                  </a:lnTo>
                  <a:lnTo>
                    <a:pt x="2291921" y="5719"/>
                  </a:lnTo>
                  <a:lnTo>
                    <a:pt x="2349270" y="2786"/>
                  </a:lnTo>
                  <a:lnTo>
                    <a:pt x="2407222" y="886"/>
                  </a:lnTo>
                  <a:lnTo>
                    <a:pt x="2465591" y="0"/>
                  </a:lnTo>
                  <a:lnTo>
                    <a:pt x="2524192" y="111"/>
                  </a:lnTo>
                  <a:lnTo>
                    <a:pt x="2582839" y="1204"/>
                  </a:lnTo>
                  <a:lnTo>
                    <a:pt x="2641347" y="3261"/>
                  </a:lnTo>
                  <a:lnTo>
                    <a:pt x="2699531" y="6265"/>
                  </a:lnTo>
                  <a:lnTo>
                    <a:pt x="2757205" y="10199"/>
                  </a:lnTo>
                  <a:lnTo>
                    <a:pt x="2814183" y="15046"/>
                  </a:lnTo>
                  <a:lnTo>
                    <a:pt x="2870280" y="20789"/>
                  </a:lnTo>
                  <a:lnTo>
                    <a:pt x="2925311" y="27411"/>
                  </a:lnTo>
                  <a:lnTo>
                    <a:pt x="2979090" y="34895"/>
                  </a:lnTo>
                  <a:lnTo>
                    <a:pt x="3031432" y="43224"/>
                  </a:lnTo>
                  <a:lnTo>
                    <a:pt x="3082150" y="52381"/>
                  </a:lnTo>
                  <a:lnTo>
                    <a:pt x="3131061" y="62349"/>
                  </a:lnTo>
                  <a:lnTo>
                    <a:pt x="3177978" y="73111"/>
                  </a:lnTo>
                  <a:lnTo>
                    <a:pt x="3222716" y="84650"/>
                  </a:lnTo>
                  <a:lnTo>
                    <a:pt x="3265089" y="96949"/>
                  </a:lnTo>
                  <a:lnTo>
                    <a:pt x="3304912" y="109992"/>
                  </a:lnTo>
                  <a:lnTo>
                    <a:pt x="3341999" y="123760"/>
                  </a:lnTo>
                  <a:lnTo>
                    <a:pt x="3407225" y="153406"/>
                  </a:lnTo>
                  <a:lnTo>
                    <a:pt x="3459284" y="185753"/>
                  </a:lnTo>
                  <a:lnTo>
                    <a:pt x="3496690" y="220664"/>
                  </a:lnTo>
                  <a:lnTo>
                    <a:pt x="3523869" y="274327"/>
                  </a:lnTo>
                  <a:lnTo>
                    <a:pt x="3526078" y="301573"/>
                  </a:lnTo>
                  <a:lnTo>
                    <a:pt x="3522115" y="329031"/>
                  </a:lnTo>
                  <a:lnTo>
                    <a:pt x="3499926" y="384404"/>
                  </a:lnTo>
                  <a:lnTo>
                    <a:pt x="3465797" y="440074"/>
                  </a:lnTo>
                  <a:lnTo>
                    <a:pt x="3446911" y="467905"/>
                  </a:lnTo>
                  <a:lnTo>
                    <a:pt x="3428226" y="495669"/>
                  </a:lnTo>
                  <a:lnTo>
                    <a:pt x="3395709" y="550818"/>
                  </a:lnTo>
                  <a:lnTo>
                    <a:pt x="3376742" y="605148"/>
                  </a:lnTo>
                  <a:lnTo>
                    <a:pt x="3374995" y="631889"/>
                  </a:lnTo>
                  <a:lnTo>
                    <a:pt x="3379822" y="658287"/>
                  </a:lnTo>
                  <a:lnTo>
                    <a:pt x="3413446" y="709864"/>
                  </a:lnTo>
                  <a:lnTo>
                    <a:pt x="3444366" y="734950"/>
                  </a:lnTo>
                  <a:lnTo>
                    <a:pt x="3484556" y="757690"/>
                  </a:lnTo>
                  <a:lnTo>
                    <a:pt x="3534978" y="778257"/>
                  </a:lnTo>
                  <a:lnTo>
                    <a:pt x="3594922" y="796641"/>
                  </a:lnTo>
                  <a:lnTo>
                    <a:pt x="3663677" y="812832"/>
                  </a:lnTo>
                  <a:lnTo>
                    <a:pt x="3701137" y="820102"/>
                  </a:lnTo>
                  <a:lnTo>
                    <a:pt x="3740534" y="826819"/>
                  </a:lnTo>
                  <a:lnTo>
                    <a:pt x="3781777" y="832982"/>
                  </a:lnTo>
                  <a:lnTo>
                    <a:pt x="3824780" y="838590"/>
                  </a:lnTo>
                  <a:lnTo>
                    <a:pt x="3869453" y="843641"/>
                  </a:lnTo>
                  <a:lnTo>
                    <a:pt x="3915707" y="848135"/>
                  </a:lnTo>
                  <a:lnTo>
                    <a:pt x="3963453" y="852069"/>
                  </a:lnTo>
                  <a:lnTo>
                    <a:pt x="4012602" y="855443"/>
                  </a:lnTo>
                  <a:lnTo>
                    <a:pt x="4063066" y="858255"/>
                  </a:lnTo>
                  <a:lnTo>
                    <a:pt x="4114757" y="860504"/>
                  </a:lnTo>
                  <a:lnTo>
                    <a:pt x="4167584" y="862188"/>
                  </a:lnTo>
                  <a:lnTo>
                    <a:pt x="4221459" y="863307"/>
                  </a:lnTo>
                  <a:lnTo>
                    <a:pt x="4276294" y="863858"/>
                  </a:lnTo>
                  <a:lnTo>
                    <a:pt x="4331999" y="863840"/>
                  </a:lnTo>
                  <a:lnTo>
                    <a:pt x="4388486" y="863253"/>
                  </a:lnTo>
                  <a:lnTo>
                    <a:pt x="4445666" y="862094"/>
                  </a:lnTo>
                  <a:lnTo>
                    <a:pt x="4503451" y="860362"/>
                  </a:lnTo>
                  <a:lnTo>
                    <a:pt x="4561750" y="858056"/>
                  </a:lnTo>
                  <a:lnTo>
                    <a:pt x="4620476" y="855175"/>
                  </a:lnTo>
                  <a:lnTo>
                    <a:pt x="4679540" y="851718"/>
                  </a:lnTo>
                  <a:lnTo>
                    <a:pt x="4738852" y="847682"/>
                  </a:lnTo>
                  <a:lnTo>
                    <a:pt x="4798325" y="843067"/>
                  </a:lnTo>
                  <a:lnTo>
                    <a:pt x="4857869" y="837871"/>
                  </a:lnTo>
                  <a:lnTo>
                    <a:pt x="4917395" y="832093"/>
                  </a:lnTo>
                  <a:lnTo>
                    <a:pt x="4976815" y="825731"/>
                  </a:lnTo>
                  <a:lnTo>
                    <a:pt x="5036039" y="818785"/>
                  </a:lnTo>
                  <a:lnTo>
                    <a:pt x="5094980" y="811253"/>
                  </a:lnTo>
                  <a:lnTo>
                    <a:pt x="5153547" y="803133"/>
                  </a:lnTo>
                  <a:lnTo>
                    <a:pt x="5211653" y="794424"/>
                  </a:lnTo>
                  <a:lnTo>
                    <a:pt x="5269209" y="785125"/>
                  </a:lnTo>
                  <a:lnTo>
                    <a:pt x="5326125" y="775235"/>
                  </a:lnTo>
                  <a:lnTo>
                    <a:pt x="5382313" y="764751"/>
                  </a:lnTo>
                  <a:lnTo>
                    <a:pt x="5437684" y="753674"/>
                  </a:lnTo>
                  <a:lnTo>
                    <a:pt x="5492149" y="742000"/>
                  </a:lnTo>
                  <a:lnTo>
                    <a:pt x="5545620" y="729730"/>
                  </a:lnTo>
                  <a:lnTo>
                    <a:pt x="5598007" y="716862"/>
                  </a:lnTo>
                  <a:lnTo>
                    <a:pt x="5649222" y="703394"/>
                  </a:lnTo>
                  <a:lnTo>
                    <a:pt x="5699176" y="689325"/>
                  </a:lnTo>
                  <a:lnTo>
                    <a:pt x="5747780" y="674654"/>
                  </a:lnTo>
                  <a:lnTo>
                    <a:pt x="5794946" y="659379"/>
                  </a:lnTo>
                  <a:lnTo>
                    <a:pt x="5840583" y="643499"/>
                  </a:lnTo>
                  <a:lnTo>
                    <a:pt x="5884605" y="627012"/>
                  </a:lnTo>
                  <a:lnTo>
                    <a:pt x="5926921" y="609918"/>
                  </a:lnTo>
                  <a:lnTo>
                    <a:pt x="5967444" y="592215"/>
                  </a:lnTo>
                  <a:lnTo>
                    <a:pt x="6006083" y="573902"/>
                  </a:lnTo>
                </a:path>
              </a:pathLst>
            </a:custGeom>
            <a:ln w="9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035640"/>
              <a:ext cx="4017645" cy="1108075"/>
            </a:xfrm>
            <a:custGeom>
              <a:avLst/>
              <a:gdLst/>
              <a:ahLst/>
              <a:cxnLst/>
              <a:rect l="l" t="t" r="r" b="b"/>
              <a:pathLst>
                <a:path w="4017645" h="1108075">
                  <a:moveTo>
                    <a:pt x="1885061" y="331749"/>
                  </a:moveTo>
                  <a:lnTo>
                    <a:pt x="1879777" y="285089"/>
                  </a:lnTo>
                  <a:lnTo>
                    <a:pt x="1864728" y="242404"/>
                  </a:lnTo>
                  <a:lnTo>
                    <a:pt x="1841131" y="204851"/>
                  </a:lnTo>
                  <a:lnTo>
                    <a:pt x="1810169" y="173621"/>
                  </a:lnTo>
                  <a:lnTo>
                    <a:pt x="1773047" y="149860"/>
                  </a:lnTo>
                  <a:lnTo>
                    <a:pt x="1730984" y="134759"/>
                  </a:lnTo>
                  <a:lnTo>
                    <a:pt x="1685163" y="129451"/>
                  </a:lnTo>
                  <a:lnTo>
                    <a:pt x="1638477" y="134759"/>
                  </a:lnTo>
                  <a:lnTo>
                    <a:pt x="1595780" y="149860"/>
                  </a:lnTo>
                  <a:lnTo>
                    <a:pt x="1558239" y="173621"/>
                  </a:lnTo>
                  <a:lnTo>
                    <a:pt x="1526997" y="204851"/>
                  </a:lnTo>
                  <a:lnTo>
                    <a:pt x="1503248" y="242404"/>
                  </a:lnTo>
                  <a:lnTo>
                    <a:pt x="1488135" y="285089"/>
                  </a:lnTo>
                  <a:lnTo>
                    <a:pt x="1482852" y="331749"/>
                  </a:lnTo>
                  <a:lnTo>
                    <a:pt x="1488135" y="378320"/>
                  </a:lnTo>
                  <a:lnTo>
                    <a:pt x="1503248" y="420687"/>
                  </a:lnTo>
                  <a:lnTo>
                    <a:pt x="1526997" y="457796"/>
                  </a:lnTo>
                  <a:lnTo>
                    <a:pt x="1558239" y="488543"/>
                  </a:lnTo>
                  <a:lnTo>
                    <a:pt x="1595780" y="511848"/>
                  </a:lnTo>
                  <a:lnTo>
                    <a:pt x="1638477" y="526630"/>
                  </a:lnTo>
                  <a:lnTo>
                    <a:pt x="1685163" y="531787"/>
                  </a:lnTo>
                  <a:lnTo>
                    <a:pt x="1730984" y="526630"/>
                  </a:lnTo>
                  <a:lnTo>
                    <a:pt x="1773047" y="511848"/>
                  </a:lnTo>
                  <a:lnTo>
                    <a:pt x="1810169" y="488543"/>
                  </a:lnTo>
                  <a:lnTo>
                    <a:pt x="1841131" y="457796"/>
                  </a:lnTo>
                  <a:lnTo>
                    <a:pt x="1864728" y="420687"/>
                  </a:lnTo>
                  <a:lnTo>
                    <a:pt x="1879777" y="378320"/>
                  </a:lnTo>
                  <a:lnTo>
                    <a:pt x="1885061" y="331749"/>
                  </a:lnTo>
                  <a:close/>
                </a:path>
                <a:path w="4017645" h="1108075">
                  <a:moveTo>
                    <a:pt x="4017467" y="1107859"/>
                  </a:moveTo>
                  <a:lnTo>
                    <a:pt x="3996017" y="1066495"/>
                  </a:lnTo>
                  <a:lnTo>
                    <a:pt x="3972776" y="1025804"/>
                  </a:lnTo>
                  <a:lnTo>
                    <a:pt x="3947922" y="986053"/>
                  </a:lnTo>
                  <a:lnTo>
                    <a:pt x="3921506" y="947280"/>
                  </a:lnTo>
                  <a:lnTo>
                    <a:pt x="3893591" y="909510"/>
                  </a:lnTo>
                  <a:lnTo>
                    <a:pt x="3864216" y="872807"/>
                  </a:lnTo>
                  <a:lnTo>
                    <a:pt x="3833457" y="837209"/>
                  </a:lnTo>
                  <a:lnTo>
                    <a:pt x="3801351" y="802741"/>
                  </a:lnTo>
                  <a:lnTo>
                    <a:pt x="3767963" y="769467"/>
                  </a:lnTo>
                  <a:lnTo>
                    <a:pt x="3733342" y="737412"/>
                  </a:lnTo>
                  <a:lnTo>
                    <a:pt x="3697567" y="706615"/>
                  </a:lnTo>
                  <a:lnTo>
                    <a:pt x="3660660" y="677125"/>
                  </a:lnTo>
                  <a:lnTo>
                    <a:pt x="3622700" y="648982"/>
                  </a:lnTo>
                  <a:lnTo>
                    <a:pt x="3583736" y="622223"/>
                  </a:lnTo>
                  <a:lnTo>
                    <a:pt x="3543833" y="596900"/>
                  </a:lnTo>
                  <a:lnTo>
                    <a:pt x="3503028" y="573036"/>
                  </a:lnTo>
                  <a:lnTo>
                    <a:pt x="3461385" y="550684"/>
                  </a:lnTo>
                  <a:lnTo>
                    <a:pt x="3418967" y="529894"/>
                  </a:lnTo>
                  <a:lnTo>
                    <a:pt x="3375825" y="510692"/>
                  </a:lnTo>
                  <a:lnTo>
                    <a:pt x="3332010" y="493115"/>
                  </a:lnTo>
                  <a:lnTo>
                    <a:pt x="3287585" y="477227"/>
                  </a:lnTo>
                  <a:lnTo>
                    <a:pt x="3242602" y="463042"/>
                  </a:lnTo>
                  <a:lnTo>
                    <a:pt x="3197110" y="450621"/>
                  </a:lnTo>
                  <a:lnTo>
                    <a:pt x="3151187" y="440004"/>
                  </a:lnTo>
                  <a:lnTo>
                    <a:pt x="3104858" y="431215"/>
                  </a:lnTo>
                  <a:lnTo>
                    <a:pt x="3058210" y="424319"/>
                  </a:lnTo>
                  <a:lnTo>
                    <a:pt x="3011271" y="419328"/>
                  </a:lnTo>
                  <a:lnTo>
                    <a:pt x="2964129" y="416306"/>
                  </a:lnTo>
                  <a:lnTo>
                    <a:pt x="2916809" y="415290"/>
                  </a:lnTo>
                  <a:lnTo>
                    <a:pt x="2890964" y="415594"/>
                  </a:lnTo>
                  <a:lnTo>
                    <a:pt x="2839262" y="418058"/>
                  </a:lnTo>
                  <a:lnTo>
                    <a:pt x="2765247" y="426199"/>
                  </a:lnTo>
                  <a:lnTo>
                    <a:pt x="2717393" y="433882"/>
                  </a:lnTo>
                  <a:lnTo>
                    <a:pt x="2669844" y="443115"/>
                  </a:lnTo>
                  <a:lnTo>
                    <a:pt x="2622550" y="453732"/>
                  </a:lnTo>
                  <a:lnTo>
                    <a:pt x="2575483" y="465582"/>
                  </a:lnTo>
                  <a:lnTo>
                    <a:pt x="2528595" y="478497"/>
                  </a:lnTo>
                  <a:lnTo>
                    <a:pt x="2481834" y="492315"/>
                  </a:lnTo>
                  <a:lnTo>
                    <a:pt x="2435187" y="506857"/>
                  </a:lnTo>
                  <a:lnTo>
                    <a:pt x="2388603" y="521970"/>
                  </a:lnTo>
                  <a:lnTo>
                    <a:pt x="2155228" y="600252"/>
                  </a:lnTo>
                  <a:lnTo>
                    <a:pt x="2108200" y="615289"/>
                  </a:lnTo>
                  <a:lnTo>
                    <a:pt x="2060956" y="629742"/>
                  </a:lnTo>
                  <a:lnTo>
                    <a:pt x="2003412" y="645236"/>
                  </a:lnTo>
                  <a:lnTo>
                    <a:pt x="1948167" y="658418"/>
                  </a:lnTo>
                  <a:lnTo>
                    <a:pt x="1895157" y="669366"/>
                  </a:lnTo>
                  <a:lnTo>
                    <a:pt x="1844306" y="678154"/>
                  </a:lnTo>
                  <a:lnTo>
                    <a:pt x="1795526" y="684860"/>
                  </a:lnTo>
                  <a:lnTo>
                    <a:pt x="1748751" y="689546"/>
                  </a:lnTo>
                  <a:lnTo>
                    <a:pt x="1703895" y="692302"/>
                  </a:lnTo>
                  <a:lnTo>
                    <a:pt x="1660906" y="693204"/>
                  </a:lnTo>
                  <a:lnTo>
                    <a:pt x="1602727" y="691438"/>
                  </a:lnTo>
                  <a:lnTo>
                    <a:pt x="1547977" y="686244"/>
                  </a:lnTo>
                  <a:lnTo>
                    <a:pt x="1496441" y="677875"/>
                  </a:lnTo>
                  <a:lnTo>
                    <a:pt x="1447901" y="666508"/>
                  </a:lnTo>
                  <a:lnTo>
                    <a:pt x="1402156" y="652386"/>
                  </a:lnTo>
                  <a:lnTo>
                    <a:pt x="1358988" y="635698"/>
                  </a:lnTo>
                  <a:lnTo>
                    <a:pt x="1318183" y="616686"/>
                  </a:lnTo>
                  <a:lnTo>
                    <a:pt x="1279550" y="595541"/>
                  </a:lnTo>
                  <a:lnTo>
                    <a:pt x="1242872" y="572477"/>
                  </a:lnTo>
                  <a:lnTo>
                    <a:pt x="1207922" y="547725"/>
                  </a:lnTo>
                  <a:lnTo>
                    <a:pt x="1174521" y="521487"/>
                  </a:lnTo>
                  <a:lnTo>
                    <a:pt x="1142428" y="493966"/>
                  </a:lnTo>
                  <a:lnTo>
                    <a:pt x="1111453" y="465404"/>
                  </a:lnTo>
                  <a:lnTo>
                    <a:pt x="1081379" y="435991"/>
                  </a:lnTo>
                  <a:lnTo>
                    <a:pt x="1052004" y="405942"/>
                  </a:lnTo>
                  <a:lnTo>
                    <a:pt x="1023112" y="375488"/>
                  </a:lnTo>
                  <a:lnTo>
                    <a:pt x="965936" y="314185"/>
                  </a:lnTo>
                  <a:lnTo>
                    <a:pt x="937247" y="283768"/>
                  </a:lnTo>
                  <a:lnTo>
                    <a:pt x="908189" y="253784"/>
                  </a:lnTo>
                  <a:lnTo>
                    <a:pt x="878573" y="224459"/>
                  </a:lnTo>
                  <a:lnTo>
                    <a:pt x="848182" y="195999"/>
                  </a:lnTo>
                  <a:lnTo>
                    <a:pt x="816800" y="168630"/>
                  </a:lnTo>
                  <a:lnTo>
                    <a:pt x="784237" y="142544"/>
                  </a:lnTo>
                  <a:lnTo>
                    <a:pt x="750265" y="117970"/>
                  </a:lnTo>
                  <a:lnTo>
                    <a:pt x="714692" y="95110"/>
                  </a:lnTo>
                  <a:lnTo>
                    <a:pt x="672503" y="72377"/>
                  </a:lnTo>
                  <a:lnTo>
                    <a:pt x="628091" y="52844"/>
                  </a:lnTo>
                  <a:lnTo>
                    <a:pt x="581787" y="36474"/>
                  </a:lnTo>
                  <a:lnTo>
                    <a:pt x="533882" y="23190"/>
                  </a:lnTo>
                  <a:lnTo>
                    <a:pt x="484708" y="12966"/>
                  </a:lnTo>
                  <a:lnTo>
                    <a:pt x="434555" y="5727"/>
                  </a:lnTo>
                  <a:lnTo>
                    <a:pt x="383743" y="1422"/>
                  </a:lnTo>
                  <a:lnTo>
                    <a:pt x="332600" y="0"/>
                  </a:lnTo>
                  <a:lnTo>
                    <a:pt x="283489" y="1295"/>
                  </a:lnTo>
                  <a:lnTo>
                    <a:pt x="234619" y="5143"/>
                  </a:lnTo>
                  <a:lnTo>
                    <a:pt x="186258" y="11506"/>
                  </a:lnTo>
                  <a:lnTo>
                    <a:pt x="138684" y="20320"/>
                  </a:lnTo>
                  <a:lnTo>
                    <a:pt x="92163" y="31534"/>
                  </a:lnTo>
                  <a:lnTo>
                    <a:pt x="46977" y="45135"/>
                  </a:lnTo>
                  <a:lnTo>
                    <a:pt x="3390" y="61036"/>
                  </a:lnTo>
                  <a:lnTo>
                    <a:pt x="0" y="62522"/>
                  </a:lnTo>
                  <a:lnTo>
                    <a:pt x="0" y="1107859"/>
                  </a:lnTo>
                  <a:lnTo>
                    <a:pt x="4017467" y="1107859"/>
                  </a:lnTo>
                  <a:close/>
                </a:path>
              </a:pathLst>
            </a:custGeom>
            <a:solidFill>
              <a:srgbClr val="E6E8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7142491" y="0"/>
            <a:ext cx="2001520" cy="944880"/>
          </a:xfrm>
          <a:custGeom>
            <a:avLst/>
            <a:gdLst/>
            <a:ahLst/>
            <a:cxnLst/>
            <a:rect l="l" t="t" r="r" b="b"/>
            <a:pathLst>
              <a:path w="2001520" h="944880">
                <a:moveTo>
                  <a:pt x="2001507" y="0"/>
                </a:moveTo>
                <a:lnTo>
                  <a:pt x="311264" y="0"/>
                </a:lnTo>
                <a:lnTo>
                  <a:pt x="263514" y="23695"/>
                </a:lnTo>
                <a:lnTo>
                  <a:pt x="216510" y="47952"/>
                </a:lnTo>
                <a:lnTo>
                  <a:pt x="171323" y="72962"/>
                </a:lnTo>
                <a:lnTo>
                  <a:pt x="129019" y="98917"/>
                </a:lnTo>
                <a:lnTo>
                  <a:pt x="90669" y="126009"/>
                </a:lnTo>
                <a:lnTo>
                  <a:pt x="57340" y="154430"/>
                </a:lnTo>
                <a:lnTo>
                  <a:pt x="30101" y="184372"/>
                </a:lnTo>
                <a:lnTo>
                  <a:pt x="0" y="249407"/>
                </a:lnTo>
                <a:lnTo>
                  <a:pt x="1863" y="283549"/>
                </a:lnTo>
                <a:lnTo>
                  <a:pt x="39056" y="348440"/>
                </a:lnTo>
                <a:lnTo>
                  <a:pt x="73293" y="376353"/>
                </a:lnTo>
                <a:lnTo>
                  <a:pt x="117230" y="399353"/>
                </a:lnTo>
                <a:lnTo>
                  <a:pt x="170320" y="416022"/>
                </a:lnTo>
                <a:lnTo>
                  <a:pt x="232016" y="424941"/>
                </a:lnTo>
                <a:lnTo>
                  <a:pt x="261099" y="425958"/>
                </a:lnTo>
                <a:lnTo>
                  <a:pt x="308285" y="423742"/>
                </a:lnTo>
                <a:lnTo>
                  <a:pt x="358050" y="417901"/>
                </a:lnTo>
                <a:lnTo>
                  <a:pt x="409866" y="409643"/>
                </a:lnTo>
                <a:lnTo>
                  <a:pt x="517536" y="390710"/>
                </a:lnTo>
                <a:lnTo>
                  <a:pt x="572335" y="382452"/>
                </a:lnTo>
                <a:lnTo>
                  <a:pt x="627070" y="376611"/>
                </a:lnTo>
                <a:lnTo>
                  <a:pt x="681215" y="374396"/>
                </a:lnTo>
                <a:lnTo>
                  <a:pt x="731317" y="376723"/>
                </a:lnTo>
                <a:lnTo>
                  <a:pt x="779984" y="384381"/>
                </a:lnTo>
                <a:lnTo>
                  <a:pt x="826773" y="398383"/>
                </a:lnTo>
                <a:lnTo>
                  <a:pt x="871245" y="419739"/>
                </a:lnTo>
                <a:lnTo>
                  <a:pt x="912958" y="449464"/>
                </a:lnTo>
                <a:lnTo>
                  <a:pt x="951471" y="488569"/>
                </a:lnTo>
                <a:lnTo>
                  <a:pt x="981124" y="529923"/>
                </a:lnTo>
                <a:lnTo>
                  <a:pt x="1004002" y="571944"/>
                </a:lnTo>
                <a:lnTo>
                  <a:pt x="1025570" y="614156"/>
                </a:lnTo>
                <a:lnTo>
                  <a:pt x="1051293" y="656082"/>
                </a:lnTo>
                <a:lnTo>
                  <a:pt x="1098163" y="710873"/>
                </a:lnTo>
                <a:lnTo>
                  <a:pt x="1127467" y="736652"/>
                </a:lnTo>
                <a:lnTo>
                  <a:pt x="1160367" y="761263"/>
                </a:lnTo>
                <a:lnTo>
                  <a:pt x="1196624" y="784636"/>
                </a:lnTo>
                <a:lnTo>
                  <a:pt x="1235998" y="806703"/>
                </a:lnTo>
                <a:lnTo>
                  <a:pt x="1278252" y="827398"/>
                </a:lnTo>
                <a:lnTo>
                  <a:pt x="1323147" y="846650"/>
                </a:lnTo>
                <a:lnTo>
                  <a:pt x="1370444" y="864393"/>
                </a:lnTo>
                <a:lnTo>
                  <a:pt x="1419905" y="880558"/>
                </a:lnTo>
                <a:lnTo>
                  <a:pt x="1471291" y="895076"/>
                </a:lnTo>
                <a:lnTo>
                  <a:pt x="1524364" y="907880"/>
                </a:lnTo>
                <a:lnTo>
                  <a:pt x="1578884" y="918901"/>
                </a:lnTo>
                <a:lnTo>
                  <a:pt x="1634614" y="928072"/>
                </a:lnTo>
                <a:lnTo>
                  <a:pt x="1691315" y="935323"/>
                </a:lnTo>
                <a:lnTo>
                  <a:pt x="1748747" y="940587"/>
                </a:lnTo>
                <a:lnTo>
                  <a:pt x="1806674" y="943795"/>
                </a:lnTo>
                <a:lnTo>
                  <a:pt x="1864855" y="944879"/>
                </a:lnTo>
                <a:lnTo>
                  <a:pt x="1899137" y="944497"/>
                </a:lnTo>
                <a:lnTo>
                  <a:pt x="1933372" y="943340"/>
                </a:lnTo>
                <a:lnTo>
                  <a:pt x="1967511" y="941397"/>
                </a:lnTo>
                <a:lnTo>
                  <a:pt x="2001507" y="938657"/>
                </a:lnTo>
                <a:lnTo>
                  <a:pt x="2001507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8467343" y="1155191"/>
            <a:ext cx="402590" cy="402590"/>
          </a:xfrm>
          <a:custGeom>
            <a:avLst/>
            <a:gdLst/>
            <a:ahLst/>
            <a:cxnLst/>
            <a:rect l="l" t="t" r="r" b="b"/>
            <a:pathLst>
              <a:path w="402590" h="402590">
                <a:moveTo>
                  <a:pt x="202310" y="0"/>
                </a:moveTo>
                <a:lnTo>
                  <a:pt x="155634" y="5295"/>
                </a:lnTo>
                <a:lnTo>
                  <a:pt x="112939" y="20402"/>
                </a:lnTo>
                <a:lnTo>
                  <a:pt x="75391" y="44157"/>
                </a:lnTo>
                <a:lnTo>
                  <a:pt x="44157" y="75391"/>
                </a:lnTo>
                <a:lnTo>
                  <a:pt x="20402" y="112939"/>
                </a:lnTo>
                <a:lnTo>
                  <a:pt x="5295" y="155634"/>
                </a:lnTo>
                <a:lnTo>
                  <a:pt x="0" y="202311"/>
                </a:lnTo>
                <a:lnTo>
                  <a:pt x="5295" y="248860"/>
                </a:lnTo>
                <a:lnTo>
                  <a:pt x="20402" y="291229"/>
                </a:lnTo>
                <a:lnTo>
                  <a:pt x="44157" y="328330"/>
                </a:lnTo>
                <a:lnTo>
                  <a:pt x="75391" y="359078"/>
                </a:lnTo>
                <a:lnTo>
                  <a:pt x="112939" y="382386"/>
                </a:lnTo>
                <a:lnTo>
                  <a:pt x="155634" y="397167"/>
                </a:lnTo>
                <a:lnTo>
                  <a:pt x="202310" y="402336"/>
                </a:lnTo>
                <a:lnTo>
                  <a:pt x="248133" y="397167"/>
                </a:lnTo>
                <a:lnTo>
                  <a:pt x="290204" y="382386"/>
                </a:lnTo>
                <a:lnTo>
                  <a:pt x="327321" y="359078"/>
                </a:lnTo>
                <a:lnTo>
                  <a:pt x="358281" y="328330"/>
                </a:lnTo>
                <a:lnTo>
                  <a:pt x="381884" y="291229"/>
                </a:lnTo>
                <a:lnTo>
                  <a:pt x="396927" y="248860"/>
                </a:lnTo>
                <a:lnTo>
                  <a:pt x="402208" y="202311"/>
                </a:lnTo>
                <a:lnTo>
                  <a:pt x="396927" y="155634"/>
                </a:lnTo>
                <a:lnTo>
                  <a:pt x="381884" y="112939"/>
                </a:lnTo>
                <a:lnTo>
                  <a:pt x="358281" y="75391"/>
                </a:lnTo>
                <a:lnTo>
                  <a:pt x="327321" y="44157"/>
                </a:lnTo>
                <a:lnTo>
                  <a:pt x="290204" y="20402"/>
                </a:lnTo>
                <a:lnTo>
                  <a:pt x="248133" y="5295"/>
                </a:lnTo>
                <a:lnTo>
                  <a:pt x="202310" y="0"/>
                </a:lnTo>
                <a:close/>
              </a:path>
            </a:pathLst>
          </a:custGeom>
          <a:solidFill>
            <a:srgbClr val="E6E8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0" y="1246886"/>
            <a:ext cx="1280160" cy="901700"/>
          </a:xfrm>
          <a:custGeom>
            <a:avLst/>
            <a:gdLst/>
            <a:ahLst/>
            <a:cxnLst/>
            <a:rect l="l" t="t" r="r" b="b"/>
            <a:pathLst>
              <a:path w="1280160" h="901700">
                <a:moveTo>
                  <a:pt x="1279905" y="1650"/>
                </a:moveTo>
                <a:lnTo>
                  <a:pt x="1275079" y="1524"/>
                </a:lnTo>
                <a:lnTo>
                  <a:pt x="1272920" y="0"/>
                </a:lnTo>
                <a:lnTo>
                  <a:pt x="1271142" y="253"/>
                </a:lnTo>
                <a:lnTo>
                  <a:pt x="1238889" y="6467"/>
                </a:lnTo>
                <a:lnTo>
                  <a:pt x="1206455" y="12525"/>
                </a:lnTo>
                <a:lnTo>
                  <a:pt x="1174145" y="19274"/>
                </a:lnTo>
                <a:lnTo>
                  <a:pt x="1096036" y="42590"/>
                </a:lnTo>
                <a:lnTo>
                  <a:pt x="1050838" y="60304"/>
                </a:lnTo>
                <a:lnTo>
                  <a:pt x="1006853" y="81005"/>
                </a:lnTo>
                <a:lnTo>
                  <a:pt x="964267" y="104998"/>
                </a:lnTo>
                <a:lnTo>
                  <a:pt x="923264" y="132587"/>
                </a:lnTo>
                <a:lnTo>
                  <a:pt x="882101" y="164641"/>
                </a:lnTo>
                <a:lnTo>
                  <a:pt x="842160" y="197659"/>
                </a:lnTo>
                <a:lnTo>
                  <a:pt x="803922" y="232368"/>
                </a:lnTo>
                <a:lnTo>
                  <a:pt x="767867" y="269493"/>
                </a:lnTo>
                <a:lnTo>
                  <a:pt x="736684" y="306226"/>
                </a:lnTo>
                <a:lnTo>
                  <a:pt x="707328" y="344050"/>
                </a:lnTo>
                <a:lnTo>
                  <a:pt x="679622" y="382989"/>
                </a:lnTo>
                <a:lnTo>
                  <a:pt x="653387" y="423068"/>
                </a:lnTo>
                <a:lnTo>
                  <a:pt x="628446" y="464312"/>
                </a:lnTo>
                <a:lnTo>
                  <a:pt x="624925" y="470439"/>
                </a:lnTo>
                <a:lnTo>
                  <a:pt x="620993" y="476186"/>
                </a:lnTo>
                <a:lnTo>
                  <a:pt x="584253" y="510482"/>
                </a:lnTo>
                <a:lnTo>
                  <a:pt x="525413" y="553610"/>
                </a:lnTo>
                <a:lnTo>
                  <a:pt x="454470" y="594502"/>
                </a:lnTo>
                <a:lnTo>
                  <a:pt x="415745" y="618426"/>
                </a:lnTo>
                <a:lnTo>
                  <a:pt x="377713" y="643302"/>
                </a:lnTo>
                <a:lnTo>
                  <a:pt x="340029" y="668655"/>
                </a:lnTo>
                <a:lnTo>
                  <a:pt x="293852" y="700420"/>
                </a:lnTo>
                <a:lnTo>
                  <a:pt x="270849" y="716321"/>
                </a:lnTo>
                <a:lnTo>
                  <a:pt x="247675" y="732282"/>
                </a:lnTo>
                <a:lnTo>
                  <a:pt x="219752" y="750966"/>
                </a:lnTo>
                <a:lnTo>
                  <a:pt x="191789" y="769365"/>
                </a:lnTo>
                <a:lnTo>
                  <a:pt x="163797" y="787574"/>
                </a:lnTo>
                <a:lnTo>
                  <a:pt x="135788" y="805688"/>
                </a:lnTo>
                <a:lnTo>
                  <a:pt x="127230" y="811559"/>
                </a:lnTo>
                <a:lnTo>
                  <a:pt x="118519" y="817610"/>
                </a:lnTo>
                <a:lnTo>
                  <a:pt x="109808" y="823636"/>
                </a:lnTo>
                <a:lnTo>
                  <a:pt x="101248" y="829437"/>
                </a:lnTo>
                <a:lnTo>
                  <a:pt x="100173" y="828675"/>
                </a:lnTo>
                <a:lnTo>
                  <a:pt x="98920" y="826896"/>
                </a:lnTo>
                <a:lnTo>
                  <a:pt x="97850" y="826134"/>
                </a:lnTo>
                <a:lnTo>
                  <a:pt x="100822" y="820927"/>
                </a:lnTo>
                <a:lnTo>
                  <a:pt x="102756" y="814832"/>
                </a:lnTo>
                <a:lnTo>
                  <a:pt x="105728" y="809625"/>
                </a:lnTo>
                <a:lnTo>
                  <a:pt x="136231" y="761809"/>
                </a:lnTo>
                <a:lnTo>
                  <a:pt x="171172" y="717613"/>
                </a:lnTo>
                <a:lnTo>
                  <a:pt x="209649" y="676465"/>
                </a:lnTo>
                <a:lnTo>
                  <a:pt x="250761" y="637793"/>
                </a:lnTo>
                <a:lnTo>
                  <a:pt x="293293" y="599846"/>
                </a:lnTo>
                <a:lnTo>
                  <a:pt x="336329" y="562244"/>
                </a:lnTo>
                <a:lnTo>
                  <a:pt x="379157" y="524476"/>
                </a:lnTo>
                <a:lnTo>
                  <a:pt x="421068" y="486028"/>
                </a:lnTo>
                <a:lnTo>
                  <a:pt x="467248" y="436324"/>
                </a:lnTo>
                <a:lnTo>
                  <a:pt x="510095" y="383666"/>
                </a:lnTo>
                <a:lnTo>
                  <a:pt x="546138" y="332565"/>
                </a:lnTo>
                <a:lnTo>
                  <a:pt x="579856" y="280415"/>
                </a:lnTo>
                <a:lnTo>
                  <a:pt x="617812" y="215153"/>
                </a:lnTo>
                <a:lnTo>
                  <a:pt x="649490" y="146558"/>
                </a:lnTo>
                <a:lnTo>
                  <a:pt x="653948" y="132461"/>
                </a:lnTo>
                <a:lnTo>
                  <a:pt x="657123" y="122427"/>
                </a:lnTo>
                <a:lnTo>
                  <a:pt x="636488" y="141313"/>
                </a:lnTo>
                <a:lnTo>
                  <a:pt x="616802" y="159400"/>
                </a:lnTo>
                <a:lnTo>
                  <a:pt x="597328" y="176559"/>
                </a:lnTo>
                <a:lnTo>
                  <a:pt x="558536" y="207770"/>
                </a:lnTo>
                <a:lnTo>
                  <a:pt x="518468" y="235896"/>
                </a:lnTo>
                <a:lnTo>
                  <a:pt x="496989" y="247650"/>
                </a:lnTo>
                <a:lnTo>
                  <a:pt x="467578" y="263993"/>
                </a:lnTo>
                <a:lnTo>
                  <a:pt x="410722" y="299870"/>
                </a:lnTo>
                <a:lnTo>
                  <a:pt x="355005" y="338349"/>
                </a:lnTo>
                <a:lnTo>
                  <a:pt x="303721" y="382097"/>
                </a:lnTo>
                <a:lnTo>
                  <a:pt x="279844" y="406018"/>
                </a:lnTo>
                <a:lnTo>
                  <a:pt x="256858" y="428912"/>
                </a:lnTo>
                <a:lnTo>
                  <a:pt x="213337" y="476509"/>
                </a:lnTo>
                <a:lnTo>
                  <a:pt x="181383" y="525464"/>
                </a:lnTo>
                <a:lnTo>
                  <a:pt x="156222" y="570823"/>
                </a:lnTo>
                <a:lnTo>
                  <a:pt x="127335" y="625562"/>
                </a:lnTo>
                <a:lnTo>
                  <a:pt x="100414" y="691681"/>
                </a:lnTo>
                <a:lnTo>
                  <a:pt x="83230" y="746323"/>
                </a:lnTo>
                <a:lnTo>
                  <a:pt x="76703" y="766667"/>
                </a:lnTo>
                <a:lnTo>
                  <a:pt x="69976" y="786868"/>
                </a:lnTo>
                <a:lnTo>
                  <a:pt x="63127" y="806831"/>
                </a:lnTo>
                <a:lnTo>
                  <a:pt x="59241" y="819536"/>
                </a:lnTo>
                <a:lnTo>
                  <a:pt x="55044" y="831992"/>
                </a:lnTo>
                <a:lnTo>
                  <a:pt x="50639" y="844282"/>
                </a:lnTo>
                <a:lnTo>
                  <a:pt x="46131" y="856488"/>
                </a:lnTo>
                <a:lnTo>
                  <a:pt x="43606" y="864615"/>
                </a:lnTo>
                <a:lnTo>
                  <a:pt x="39204" y="872870"/>
                </a:lnTo>
                <a:lnTo>
                  <a:pt x="33108" y="876807"/>
                </a:lnTo>
                <a:lnTo>
                  <a:pt x="1103" y="900360"/>
                </a:lnTo>
                <a:lnTo>
                  <a:pt x="0" y="901298"/>
                </a:lnTo>
              </a:path>
              <a:path w="1280160" h="901700">
                <a:moveTo>
                  <a:pt x="0" y="498466"/>
                </a:moveTo>
                <a:lnTo>
                  <a:pt x="3930" y="473360"/>
                </a:lnTo>
                <a:lnTo>
                  <a:pt x="8599" y="446111"/>
                </a:lnTo>
                <a:lnTo>
                  <a:pt x="13390" y="417956"/>
                </a:lnTo>
                <a:lnTo>
                  <a:pt x="9317" y="422528"/>
                </a:lnTo>
                <a:lnTo>
                  <a:pt x="5714" y="424052"/>
                </a:lnTo>
                <a:lnTo>
                  <a:pt x="3363" y="427227"/>
                </a:lnTo>
                <a:lnTo>
                  <a:pt x="0" y="4313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2505964"/>
            <a:ext cx="339725" cy="310515"/>
          </a:xfrm>
          <a:custGeom>
            <a:avLst/>
            <a:gdLst/>
            <a:ahLst/>
            <a:cxnLst/>
            <a:rect l="l" t="t" r="r" b="b"/>
            <a:pathLst>
              <a:path w="339725" h="310514">
                <a:moveTo>
                  <a:pt x="0" y="310123"/>
                </a:moveTo>
                <a:lnTo>
                  <a:pt x="64640" y="290833"/>
                </a:lnTo>
                <a:lnTo>
                  <a:pt x="104874" y="276225"/>
                </a:lnTo>
                <a:lnTo>
                  <a:pt x="152503" y="252301"/>
                </a:lnTo>
                <a:lnTo>
                  <a:pt x="194274" y="221615"/>
                </a:lnTo>
                <a:lnTo>
                  <a:pt x="230535" y="184642"/>
                </a:lnTo>
                <a:lnTo>
                  <a:pt x="261632" y="141859"/>
                </a:lnTo>
                <a:lnTo>
                  <a:pt x="295700" y="83550"/>
                </a:lnTo>
                <a:lnTo>
                  <a:pt x="328244" y="24765"/>
                </a:lnTo>
                <a:lnTo>
                  <a:pt x="336668" y="6744"/>
                </a:lnTo>
                <a:lnTo>
                  <a:pt x="339597" y="0"/>
                </a:lnTo>
                <a:lnTo>
                  <a:pt x="333997" y="888"/>
                </a:lnTo>
                <a:lnTo>
                  <a:pt x="331177" y="1397"/>
                </a:lnTo>
                <a:lnTo>
                  <a:pt x="329323" y="1650"/>
                </a:lnTo>
                <a:lnTo>
                  <a:pt x="293566" y="16176"/>
                </a:lnTo>
                <a:lnTo>
                  <a:pt x="257854" y="30416"/>
                </a:lnTo>
                <a:lnTo>
                  <a:pt x="222456" y="45513"/>
                </a:lnTo>
                <a:lnTo>
                  <a:pt x="187642" y="62611"/>
                </a:lnTo>
                <a:lnTo>
                  <a:pt x="142943" y="86141"/>
                </a:lnTo>
                <a:lnTo>
                  <a:pt x="97721" y="108648"/>
                </a:lnTo>
                <a:lnTo>
                  <a:pt x="52501" y="131155"/>
                </a:lnTo>
                <a:lnTo>
                  <a:pt x="7807" y="154686"/>
                </a:lnTo>
                <a:lnTo>
                  <a:pt x="0" y="1591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1248536"/>
            <a:ext cx="1280160" cy="1200785"/>
          </a:xfrm>
          <a:custGeom>
            <a:avLst/>
            <a:gdLst/>
            <a:ahLst/>
            <a:cxnLst/>
            <a:rect l="l" t="t" r="r" b="b"/>
            <a:pathLst>
              <a:path w="1280160" h="1200785">
                <a:moveTo>
                  <a:pt x="0" y="1180714"/>
                </a:moveTo>
                <a:lnTo>
                  <a:pt x="26333" y="1180963"/>
                </a:lnTo>
                <a:lnTo>
                  <a:pt x="65457" y="1183846"/>
                </a:lnTo>
                <a:lnTo>
                  <a:pt x="104459" y="1188182"/>
                </a:lnTo>
                <a:lnTo>
                  <a:pt x="143344" y="1192911"/>
                </a:lnTo>
                <a:lnTo>
                  <a:pt x="169735" y="1195986"/>
                </a:lnTo>
                <a:lnTo>
                  <a:pt x="196145" y="1198657"/>
                </a:lnTo>
                <a:lnTo>
                  <a:pt x="222554" y="1200233"/>
                </a:lnTo>
                <a:lnTo>
                  <a:pt x="248945" y="1200023"/>
                </a:lnTo>
                <a:lnTo>
                  <a:pt x="297283" y="1193426"/>
                </a:lnTo>
                <a:lnTo>
                  <a:pt x="342309" y="1178496"/>
                </a:lnTo>
                <a:lnTo>
                  <a:pt x="383915" y="1155660"/>
                </a:lnTo>
                <a:lnTo>
                  <a:pt x="421995" y="1125346"/>
                </a:lnTo>
                <a:lnTo>
                  <a:pt x="459880" y="1086699"/>
                </a:lnTo>
                <a:lnTo>
                  <a:pt x="472122" y="1073277"/>
                </a:lnTo>
                <a:lnTo>
                  <a:pt x="489274" y="1054689"/>
                </a:lnTo>
                <a:lnTo>
                  <a:pt x="523527" y="1017180"/>
                </a:lnTo>
                <a:lnTo>
                  <a:pt x="556109" y="979011"/>
                </a:lnTo>
                <a:lnTo>
                  <a:pt x="564312" y="968625"/>
                </a:lnTo>
                <a:lnTo>
                  <a:pt x="573379" y="957452"/>
                </a:lnTo>
                <a:lnTo>
                  <a:pt x="560338" y="961622"/>
                </a:lnTo>
                <a:lnTo>
                  <a:pt x="548320" y="965469"/>
                </a:lnTo>
                <a:lnTo>
                  <a:pt x="536948" y="968865"/>
                </a:lnTo>
                <a:lnTo>
                  <a:pt x="496588" y="978521"/>
                </a:lnTo>
                <a:lnTo>
                  <a:pt x="437687" y="991875"/>
                </a:lnTo>
                <a:lnTo>
                  <a:pt x="386271" y="1002857"/>
                </a:lnTo>
                <a:lnTo>
                  <a:pt x="342610" y="1010989"/>
                </a:lnTo>
                <a:lnTo>
                  <a:pt x="320941" y="1014983"/>
                </a:lnTo>
                <a:lnTo>
                  <a:pt x="277472" y="1021812"/>
                </a:lnTo>
                <a:lnTo>
                  <a:pt x="233984" y="1028557"/>
                </a:lnTo>
                <a:lnTo>
                  <a:pt x="190525" y="1035468"/>
                </a:lnTo>
                <a:lnTo>
                  <a:pt x="147142" y="1042796"/>
                </a:lnTo>
                <a:lnTo>
                  <a:pt x="100298" y="1053306"/>
                </a:lnTo>
                <a:lnTo>
                  <a:pt x="55749" y="1068836"/>
                </a:lnTo>
                <a:lnTo>
                  <a:pt x="13077" y="1088437"/>
                </a:lnTo>
                <a:lnTo>
                  <a:pt x="0" y="1095647"/>
                </a:lnTo>
              </a:path>
              <a:path w="1280160" h="1200785">
                <a:moveTo>
                  <a:pt x="0" y="967629"/>
                </a:moveTo>
                <a:lnTo>
                  <a:pt x="32226" y="935736"/>
                </a:lnTo>
                <a:lnTo>
                  <a:pt x="81916" y="902414"/>
                </a:lnTo>
                <a:lnTo>
                  <a:pt x="139293" y="885951"/>
                </a:lnTo>
                <a:lnTo>
                  <a:pt x="170159" y="883461"/>
                </a:lnTo>
                <a:lnTo>
                  <a:pt x="200804" y="884031"/>
                </a:lnTo>
                <a:lnTo>
                  <a:pt x="231142" y="887148"/>
                </a:lnTo>
                <a:lnTo>
                  <a:pt x="261086" y="892301"/>
                </a:lnTo>
                <a:lnTo>
                  <a:pt x="294426" y="898342"/>
                </a:lnTo>
                <a:lnTo>
                  <a:pt x="327796" y="903478"/>
                </a:lnTo>
                <a:lnTo>
                  <a:pt x="361238" y="906803"/>
                </a:lnTo>
                <a:lnTo>
                  <a:pt x="394792" y="907414"/>
                </a:lnTo>
                <a:lnTo>
                  <a:pt x="420386" y="906579"/>
                </a:lnTo>
                <a:lnTo>
                  <a:pt x="445641" y="904732"/>
                </a:lnTo>
                <a:lnTo>
                  <a:pt x="470617" y="901146"/>
                </a:lnTo>
                <a:lnTo>
                  <a:pt x="495376" y="895095"/>
                </a:lnTo>
                <a:lnTo>
                  <a:pt x="507527" y="891172"/>
                </a:lnTo>
                <a:lnTo>
                  <a:pt x="519552" y="887523"/>
                </a:lnTo>
                <a:lnTo>
                  <a:pt x="531607" y="884041"/>
                </a:lnTo>
                <a:lnTo>
                  <a:pt x="543852" y="880618"/>
                </a:lnTo>
                <a:lnTo>
                  <a:pt x="595774" y="862147"/>
                </a:lnTo>
                <a:lnTo>
                  <a:pt x="643018" y="836294"/>
                </a:lnTo>
                <a:lnTo>
                  <a:pt x="686221" y="804251"/>
                </a:lnTo>
                <a:lnTo>
                  <a:pt x="726020" y="767207"/>
                </a:lnTo>
                <a:lnTo>
                  <a:pt x="764482" y="726789"/>
                </a:lnTo>
                <a:lnTo>
                  <a:pt x="802030" y="685038"/>
                </a:lnTo>
                <a:lnTo>
                  <a:pt x="846720" y="631174"/>
                </a:lnTo>
                <a:lnTo>
                  <a:pt x="882561" y="571500"/>
                </a:lnTo>
                <a:lnTo>
                  <a:pt x="887173" y="562350"/>
                </a:lnTo>
                <a:lnTo>
                  <a:pt x="892254" y="553354"/>
                </a:lnTo>
                <a:lnTo>
                  <a:pt x="897530" y="544478"/>
                </a:lnTo>
                <a:lnTo>
                  <a:pt x="902728" y="535686"/>
                </a:lnTo>
                <a:lnTo>
                  <a:pt x="908988" y="525537"/>
                </a:lnTo>
                <a:lnTo>
                  <a:pt x="915192" y="515556"/>
                </a:lnTo>
                <a:lnTo>
                  <a:pt x="921222" y="505575"/>
                </a:lnTo>
                <a:lnTo>
                  <a:pt x="926960" y="495426"/>
                </a:lnTo>
                <a:lnTo>
                  <a:pt x="910514" y="503017"/>
                </a:lnTo>
                <a:lnTo>
                  <a:pt x="894645" y="511381"/>
                </a:lnTo>
                <a:lnTo>
                  <a:pt x="879004" y="520055"/>
                </a:lnTo>
                <a:lnTo>
                  <a:pt x="863244" y="528574"/>
                </a:lnTo>
                <a:lnTo>
                  <a:pt x="824342" y="550231"/>
                </a:lnTo>
                <a:lnTo>
                  <a:pt x="785837" y="572674"/>
                </a:lnTo>
                <a:lnTo>
                  <a:pt x="748076" y="596403"/>
                </a:lnTo>
                <a:lnTo>
                  <a:pt x="711403" y="621918"/>
                </a:lnTo>
                <a:lnTo>
                  <a:pt x="682943" y="642810"/>
                </a:lnTo>
                <a:lnTo>
                  <a:pt x="654057" y="663321"/>
                </a:lnTo>
                <a:lnTo>
                  <a:pt x="594969" y="702818"/>
                </a:lnTo>
                <a:lnTo>
                  <a:pt x="550953" y="728537"/>
                </a:lnTo>
                <a:lnTo>
                  <a:pt x="505023" y="750173"/>
                </a:lnTo>
                <a:lnTo>
                  <a:pt x="457343" y="767593"/>
                </a:lnTo>
                <a:lnTo>
                  <a:pt x="408076" y="780669"/>
                </a:lnTo>
                <a:lnTo>
                  <a:pt x="357806" y="790928"/>
                </a:lnTo>
                <a:lnTo>
                  <a:pt x="307209" y="800258"/>
                </a:lnTo>
                <a:lnTo>
                  <a:pt x="256532" y="809065"/>
                </a:lnTo>
                <a:lnTo>
                  <a:pt x="206019" y="817752"/>
                </a:lnTo>
                <a:lnTo>
                  <a:pt x="204152" y="818007"/>
                </a:lnTo>
                <a:lnTo>
                  <a:pt x="202933" y="816356"/>
                </a:lnTo>
                <a:lnTo>
                  <a:pt x="199682" y="813943"/>
                </a:lnTo>
                <a:lnTo>
                  <a:pt x="207441" y="808718"/>
                </a:lnTo>
                <a:lnTo>
                  <a:pt x="215174" y="803862"/>
                </a:lnTo>
                <a:lnTo>
                  <a:pt x="222733" y="799030"/>
                </a:lnTo>
                <a:lnTo>
                  <a:pt x="229971" y="793876"/>
                </a:lnTo>
                <a:lnTo>
                  <a:pt x="272421" y="762883"/>
                </a:lnTo>
                <a:lnTo>
                  <a:pt x="316483" y="734710"/>
                </a:lnTo>
                <a:lnTo>
                  <a:pt x="361813" y="708848"/>
                </a:lnTo>
                <a:lnTo>
                  <a:pt x="408063" y="684783"/>
                </a:lnTo>
                <a:lnTo>
                  <a:pt x="446876" y="664874"/>
                </a:lnTo>
                <a:lnTo>
                  <a:pt x="484424" y="643143"/>
                </a:lnTo>
                <a:lnTo>
                  <a:pt x="520354" y="619150"/>
                </a:lnTo>
                <a:lnTo>
                  <a:pt x="554316" y="592454"/>
                </a:lnTo>
                <a:lnTo>
                  <a:pt x="578480" y="572448"/>
                </a:lnTo>
                <a:lnTo>
                  <a:pt x="603043" y="553275"/>
                </a:lnTo>
                <a:lnTo>
                  <a:pt x="628297" y="535054"/>
                </a:lnTo>
                <a:lnTo>
                  <a:pt x="654532" y="517905"/>
                </a:lnTo>
                <a:lnTo>
                  <a:pt x="690485" y="495591"/>
                </a:lnTo>
                <a:lnTo>
                  <a:pt x="726317" y="473122"/>
                </a:lnTo>
                <a:lnTo>
                  <a:pt x="761919" y="450343"/>
                </a:lnTo>
                <a:lnTo>
                  <a:pt x="797178" y="427100"/>
                </a:lnTo>
                <a:lnTo>
                  <a:pt x="856373" y="386683"/>
                </a:lnTo>
                <a:lnTo>
                  <a:pt x="915339" y="344932"/>
                </a:lnTo>
                <a:lnTo>
                  <a:pt x="927457" y="336343"/>
                </a:lnTo>
                <a:lnTo>
                  <a:pt x="939279" y="327564"/>
                </a:lnTo>
                <a:lnTo>
                  <a:pt x="950901" y="318642"/>
                </a:lnTo>
                <a:lnTo>
                  <a:pt x="962418" y="309625"/>
                </a:lnTo>
                <a:lnTo>
                  <a:pt x="983561" y="292689"/>
                </a:lnTo>
                <a:lnTo>
                  <a:pt x="1004792" y="275764"/>
                </a:lnTo>
                <a:lnTo>
                  <a:pt x="1046251" y="240664"/>
                </a:lnTo>
                <a:lnTo>
                  <a:pt x="1093209" y="196453"/>
                </a:lnTo>
                <a:lnTo>
                  <a:pt x="1139253" y="151002"/>
                </a:lnTo>
                <a:lnTo>
                  <a:pt x="1165362" y="122924"/>
                </a:lnTo>
                <a:lnTo>
                  <a:pt x="1216472" y="66671"/>
                </a:lnTo>
                <a:lnTo>
                  <a:pt x="1242059" y="38735"/>
                </a:lnTo>
                <a:lnTo>
                  <a:pt x="1250748" y="28985"/>
                </a:lnTo>
                <a:lnTo>
                  <a:pt x="1259935" y="19510"/>
                </a:lnTo>
                <a:lnTo>
                  <a:pt x="1269645" y="9963"/>
                </a:lnTo>
                <a:lnTo>
                  <a:pt x="12799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252843" y="2280158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325374" y="0"/>
                </a:moveTo>
                <a:lnTo>
                  <a:pt x="277463" y="3519"/>
                </a:lnTo>
                <a:lnTo>
                  <a:pt x="231677" y="13744"/>
                </a:lnTo>
                <a:lnTo>
                  <a:pt x="188531" y="30178"/>
                </a:lnTo>
                <a:lnTo>
                  <a:pt x="148538" y="52322"/>
                </a:lnTo>
                <a:lnTo>
                  <a:pt x="112211" y="79677"/>
                </a:lnTo>
                <a:lnTo>
                  <a:pt x="80064" y="111747"/>
                </a:lnTo>
                <a:lnTo>
                  <a:pt x="52610" y="148033"/>
                </a:lnTo>
                <a:lnTo>
                  <a:pt x="30363" y="188037"/>
                </a:lnTo>
                <a:lnTo>
                  <a:pt x="13837" y="231260"/>
                </a:lnTo>
                <a:lnTo>
                  <a:pt x="3544" y="277205"/>
                </a:lnTo>
                <a:lnTo>
                  <a:pt x="0" y="325374"/>
                </a:lnTo>
                <a:lnTo>
                  <a:pt x="3544" y="373284"/>
                </a:lnTo>
                <a:lnTo>
                  <a:pt x="13837" y="419070"/>
                </a:lnTo>
                <a:lnTo>
                  <a:pt x="30363" y="462216"/>
                </a:lnTo>
                <a:lnTo>
                  <a:pt x="52610" y="502209"/>
                </a:lnTo>
                <a:lnTo>
                  <a:pt x="80064" y="538536"/>
                </a:lnTo>
                <a:lnTo>
                  <a:pt x="112211" y="570683"/>
                </a:lnTo>
                <a:lnTo>
                  <a:pt x="148538" y="598137"/>
                </a:lnTo>
                <a:lnTo>
                  <a:pt x="188531" y="620384"/>
                </a:lnTo>
                <a:lnTo>
                  <a:pt x="231677" y="636910"/>
                </a:lnTo>
                <a:lnTo>
                  <a:pt x="277463" y="647203"/>
                </a:lnTo>
                <a:lnTo>
                  <a:pt x="325374" y="650747"/>
                </a:lnTo>
                <a:lnTo>
                  <a:pt x="373542" y="647203"/>
                </a:lnTo>
                <a:lnTo>
                  <a:pt x="419487" y="636910"/>
                </a:lnTo>
                <a:lnTo>
                  <a:pt x="462710" y="620384"/>
                </a:lnTo>
                <a:lnTo>
                  <a:pt x="502714" y="598137"/>
                </a:lnTo>
                <a:lnTo>
                  <a:pt x="539000" y="570683"/>
                </a:lnTo>
                <a:lnTo>
                  <a:pt x="571070" y="538536"/>
                </a:lnTo>
                <a:lnTo>
                  <a:pt x="598425" y="502209"/>
                </a:lnTo>
                <a:lnTo>
                  <a:pt x="620569" y="462216"/>
                </a:lnTo>
                <a:lnTo>
                  <a:pt x="637003" y="419070"/>
                </a:lnTo>
                <a:lnTo>
                  <a:pt x="647228" y="373284"/>
                </a:lnTo>
                <a:lnTo>
                  <a:pt x="650748" y="325374"/>
                </a:lnTo>
                <a:lnTo>
                  <a:pt x="647228" y="277205"/>
                </a:lnTo>
                <a:lnTo>
                  <a:pt x="637003" y="231260"/>
                </a:lnTo>
                <a:lnTo>
                  <a:pt x="620569" y="188037"/>
                </a:lnTo>
                <a:lnTo>
                  <a:pt x="598425" y="148033"/>
                </a:lnTo>
                <a:lnTo>
                  <a:pt x="571070" y="111747"/>
                </a:lnTo>
                <a:lnTo>
                  <a:pt x="539000" y="79677"/>
                </a:lnTo>
                <a:lnTo>
                  <a:pt x="502714" y="52322"/>
                </a:lnTo>
                <a:lnTo>
                  <a:pt x="462710" y="30178"/>
                </a:lnTo>
                <a:lnTo>
                  <a:pt x="419487" y="13744"/>
                </a:lnTo>
                <a:lnTo>
                  <a:pt x="373542" y="3519"/>
                </a:lnTo>
                <a:lnTo>
                  <a:pt x="325374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295388" y="168554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669" y="0"/>
                </a:moveTo>
                <a:lnTo>
                  <a:pt x="16394" y="2131"/>
                </a:lnTo>
                <a:lnTo>
                  <a:pt x="7905" y="7905"/>
                </a:lnTo>
                <a:lnTo>
                  <a:pt x="2131" y="16394"/>
                </a:lnTo>
                <a:lnTo>
                  <a:pt x="0" y="26669"/>
                </a:lnTo>
                <a:lnTo>
                  <a:pt x="2131" y="36945"/>
                </a:lnTo>
                <a:lnTo>
                  <a:pt x="7905" y="45434"/>
                </a:lnTo>
                <a:lnTo>
                  <a:pt x="16394" y="51208"/>
                </a:lnTo>
                <a:lnTo>
                  <a:pt x="26669" y="53339"/>
                </a:lnTo>
                <a:lnTo>
                  <a:pt x="36945" y="51208"/>
                </a:lnTo>
                <a:lnTo>
                  <a:pt x="45434" y="45434"/>
                </a:lnTo>
                <a:lnTo>
                  <a:pt x="51208" y="36945"/>
                </a:lnTo>
                <a:lnTo>
                  <a:pt x="53339" y="26669"/>
                </a:lnTo>
                <a:lnTo>
                  <a:pt x="51208" y="16127"/>
                </a:lnTo>
                <a:lnTo>
                  <a:pt x="45434" y="7667"/>
                </a:lnTo>
                <a:lnTo>
                  <a:pt x="36945" y="2041"/>
                </a:lnTo>
                <a:lnTo>
                  <a:pt x="26669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824984" y="1685544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27431" y="0"/>
                </a:moveTo>
                <a:lnTo>
                  <a:pt x="16877" y="2131"/>
                </a:lnTo>
                <a:lnTo>
                  <a:pt x="8143" y="7905"/>
                </a:lnTo>
                <a:lnTo>
                  <a:pt x="2196" y="16394"/>
                </a:lnTo>
                <a:lnTo>
                  <a:pt x="0" y="26669"/>
                </a:lnTo>
                <a:lnTo>
                  <a:pt x="2196" y="36945"/>
                </a:lnTo>
                <a:lnTo>
                  <a:pt x="8143" y="45434"/>
                </a:lnTo>
                <a:lnTo>
                  <a:pt x="16877" y="51208"/>
                </a:lnTo>
                <a:lnTo>
                  <a:pt x="27431" y="53339"/>
                </a:lnTo>
                <a:lnTo>
                  <a:pt x="37986" y="51208"/>
                </a:lnTo>
                <a:lnTo>
                  <a:pt x="46720" y="45434"/>
                </a:lnTo>
                <a:lnTo>
                  <a:pt x="52667" y="36945"/>
                </a:lnTo>
                <a:lnTo>
                  <a:pt x="54863" y="26669"/>
                </a:lnTo>
                <a:lnTo>
                  <a:pt x="52667" y="16127"/>
                </a:lnTo>
                <a:lnTo>
                  <a:pt x="46720" y="7667"/>
                </a:lnTo>
                <a:lnTo>
                  <a:pt x="37986" y="2041"/>
                </a:lnTo>
                <a:lnTo>
                  <a:pt x="27431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356104" y="168554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69" y="0"/>
                </a:moveTo>
                <a:lnTo>
                  <a:pt x="16394" y="2131"/>
                </a:lnTo>
                <a:lnTo>
                  <a:pt x="7905" y="7905"/>
                </a:lnTo>
                <a:lnTo>
                  <a:pt x="2131" y="16394"/>
                </a:lnTo>
                <a:lnTo>
                  <a:pt x="0" y="26669"/>
                </a:lnTo>
                <a:lnTo>
                  <a:pt x="2131" y="36945"/>
                </a:lnTo>
                <a:lnTo>
                  <a:pt x="7905" y="45434"/>
                </a:lnTo>
                <a:lnTo>
                  <a:pt x="16394" y="51208"/>
                </a:lnTo>
                <a:lnTo>
                  <a:pt x="26669" y="53339"/>
                </a:lnTo>
                <a:lnTo>
                  <a:pt x="36945" y="51208"/>
                </a:lnTo>
                <a:lnTo>
                  <a:pt x="45434" y="45434"/>
                </a:lnTo>
                <a:lnTo>
                  <a:pt x="51208" y="36945"/>
                </a:lnTo>
                <a:lnTo>
                  <a:pt x="53339" y="26669"/>
                </a:lnTo>
                <a:lnTo>
                  <a:pt x="51208" y="16127"/>
                </a:lnTo>
                <a:lnTo>
                  <a:pt x="45434" y="7667"/>
                </a:lnTo>
                <a:lnTo>
                  <a:pt x="36945" y="2041"/>
                </a:lnTo>
                <a:lnTo>
                  <a:pt x="26669" y="0"/>
                </a:lnTo>
                <a:close/>
              </a:path>
            </a:pathLst>
          </a:custGeom>
          <a:solidFill>
            <a:srgbClr val="FFD43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90600" y="539078"/>
            <a:ext cx="702564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DATASET</a:t>
            </a:r>
            <a:r>
              <a:rPr spc="-470" dirty="0"/>
              <a:t> </a:t>
            </a:r>
            <a:r>
              <a:rPr spc="-290" dirty="0"/>
              <a:t>DESCRIPTION</a:t>
            </a:r>
            <a:br>
              <a:rPr lang="en-US" spc="-290" dirty="0"/>
            </a:br>
            <a:r>
              <a:rPr lang="en-US" sz="1400" b="1" dirty="0">
                <a:latin typeface="Arial"/>
                <a:cs typeface="Arial"/>
              </a:rPr>
              <a:t>Audio</a:t>
            </a:r>
            <a:r>
              <a:rPr lang="en-US" sz="1400" b="1" spc="-55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Format:</a:t>
            </a:r>
            <a:r>
              <a:rPr lang="en-US" sz="1400" b="1" spc="-60" dirty="0">
                <a:latin typeface="Arial"/>
                <a:cs typeface="Arial"/>
              </a:rPr>
              <a:t> </a:t>
            </a:r>
            <a:r>
              <a:rPr lang="en-US" sz="1400" spc="-20" dirty="0">
                <a:latin typeface="Arial"/>
                <a:cs typeface="Arial"/>
              </a:rPr>
              <a:t>.wav </a:t>
            </a:r>
            <a:r>
              <a:rPr lang="en-US" sz="1400" b="1" dirty="0">
                <a:latin typeface="Arial"/>
                <a:cs typeface="Arial"/>
              </a:rPr>
              <a:t>Audio</a:t>
            </a:r>
            <a:r>
              <a:rPr lang="en-US" sz="1400" b="1" spc="-20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Length:</a:t>
            </a:r>
            <a:r>
              <a:rPr lang="en-US" sz="1400" b="1" spc="-40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1-</a:t>
            </a:r>
            <a:r>
              <a:rPr lang="en-US" sz="1400" dirty="0">
                <a:latin typeface="Arial"/>
                <a:cs typeface="Arial"/>
              </a:rPr>
              <a:t>3</a:t>
            </a:r>
            <a:r>
              <a:rPr lang="en-US" sz="1400" spc="320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secs. </a:t>
            </a:r>
            <a:br>
              <a:rPr lang="en-US" sz="1400" spc="-10" dirty="0">
                <a:latin typeface="Arial"/>
                <a:cs typeface="Arial"/>
              </a:rPr>
            </a:br>
            <a:r>
              <a:rPr lang="en-US" sz="1400" b="1" dirty="0">
                <a:latin typeface="Arial"/>
                <a:cs typeface="Arial"/>
              </a:rPr>
              <a:t>Data</a:t>
            </a:r>
            <a:r>
              <a:rPr lang="en-US" sz="1400" b="1" spc="-30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Size:</a:t>
            </a:r>
            <a:r>
              <a:rPr lang="en-US" sz="1400" b="1" spc="-2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500 + MB </a:t>
            </a:r>
            <a:r>
              <a:rPr lang="en-US" sz="1400" b="1" spc="-25" dirty="0">
                <a:latin typeface="Arial"/>
                <a:cs typeface="Arial"/>
              </a:rPr>
              <a:t>Training</a:t>
            </a:r>
            <a:r>
              <a:rPr lang="en-US" sz="1400" spc="-25" dirty="0">
                <a:latin typeface="Arial"/>
                <a:cs typeface="Arial"/>
              </a:rPr>
              <a:t> : 98% </a:t>
            </a:r>
            <a:r>
              <a:rPr lang="en-US" sz="1400" b="1" spc="-25" dirty="0">
                <a:latin typeface="Arial"/>
                <a:cs typeface="Arial"/>
              </a:rPr>
              <a:t>Testing</a:t>
            </a:r>
            <a:r>
              <a:rPr lang="en-US" sz="1400" spc="-25" dirty="0">
                <a:latin typeface="Arial"/>
                <a:cs typeface="Arial"/>
              </a:rPr>
              <a:t> 99%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20235" y="2434548"/>
            <a:ext cx="303530" cy="365760"/>
          </a:xfrm>
          <a:custGeom>
            <a:avLst/>
            <a:gdLst/>
            <a:ahLst/>
            <a:cxnLst/>
            <a:rect l="l" t="t" r="r" b="b"/>
            <a:pathLst>
              <a:path w="303529" h="365760">
                <a:moveTo>
                  <a:pt x="59436" y="0"/>
                </a:moveTo>
                <a:lnTo>
                  <a:pt x="35950" y="4756"/>
                </a:lnTo>
                <a:lnTo>
                  <a:pt x="17097" y="17668"/>
                </a:lnTo>
                <a:lnTo>
                  <a:pt x="4554" y="36701"/>
                </a:lnTo>
                <a:lnTo>
                  <a:pt x="0" y="59817"/>
                </a:lnTo>
                <a:lnTo>
                  <a:pt x="0" y="317754"/>
                </a:lnTo>
                <a:lnTo>
                  <a:pt x="3734" y="336345"/>
                </a:lnTo>
                <a:lnTo>
                  <a:pt x="13874" y="351615"/>
                </a:lnTo>
                <a:lnTo>
                  <a:pt x="28825" y="361955"/>
                </a:lnTo>
                <a:lnTo>
                  <a:pt x="46989" y="365760"/>
                </a:lnTo>
                <a:lnTo>
                  <a:pt x="297942" y="365760"/>
                </a:lnTo>
                <a:lnTo>
                  <a:pt x="303275" y="359410"/>
                </a:lnTo>
                <a:lnTo>
                  <a:pt x="303275" y="340360"/>
                </a:lnTo>
                <a:lnTo>
                  <a:pt x="46989" y="340360"/>
                </a:lnTo>
                <a:lnTo>
                  <a:pt x="38147" y="338474"/>
                </a:lnTo>
                <a:lnTo>
                  <a:pt x="30829" y="333375"/>
                </a:lnTo>
                <a:lnTo>
                  <a:pt x="25844" y="325893"/>
                </a:lnTo>
                <a:lnTo>
                  <a:pt x="24002" y="316864"/>
                </a:lnTo>
                <a:lnTo>
                  <a:pt x="25844" y="307697"/>
                </a:lnTo>
                <a:lnTo>
                  <a:pt x="30829" y="299910"/>
                </a:lnTo>
                <a:lnTo>
                  <a:pt x="38147" y="294505"/>
                </a:lnTo>
                <a:lnTo>
                  <a:pt x="46989" y="292481"/>
                </a:lnTo>
                <a:lnTo>
                  <a:pt x="303275" y="292481"/>
                </a:lnTo>
                <a:lnTo>
                  <a:pt x="303275" y="275208"/>
                </a:lnTo>
                <a:lnTo>
                  <a:pt x="24002" y="275208"/>
                </a:lnTo>
                <a:lnTo>
                  <a:pt x="24002" y="58927"/>
                </a:lnTo>
                <a:lnTo>
                  <a:pt x="25719" y="47531"/>
                </a:lnTo>
                <a:lnTo>
                  <a:pt x="30495" y="37957"/>
                </a:lnTo>
                <a:lnTo>
                  <a:pt x="37772" y="30263"/>
                </a:lnTo>
                <a:lnTo>
                  <a:pt x="46989" y="24511"/>
                </a:lnTo>
                <a:lnTo>
                  <a:pt x="185293" y="24511"/>
                </a:lnTo>
                <a:lnTo>
                  <a:pt x="185293" y="1777"/>
                </a:lnTo>
                <a:lnTo>
                  <a:pt x="59436" y="1777"/>
                </a:lnTo>
                <a:lnTo>
                  <a:pt x="59436" y="0"/>
                </a:lnTo>
                <a:close/>
              </a:path>
              <a:path w="303529" h="365760">
                <a:moveTo>
                  <a:pt x="303275" y="292481"/>
                </a:moveTo>
                <a:lnTo>
                  <a:pt x="279273" y="292481"/>
                </a:lnTo>
                <a:lnTo>
                  <a:pt x="279273" y="340360"/>
                </a:lnTo>
                <a:lnTo>
                  <a:pt x="303275" y="340360"/>
                </a:lnTo>
                <a:lnTo>
                  <a:pt x="303275" y="292481"/>
                </a:lnTo>
                <a:close/>
              </a:path>
              <a:path w="303529" h="365760">
                <a:moveTo>
                  <a:pt x="185293" y="24511"/>
                </a:moveTo>
                <a:lnTo>
                  <a:pt x="46989" y="24511"/>
                </a:lnTo>
                <a:lnTo>
                  <a:pt x="46989" y="267969"/>
                </a:lnTo>
                <a:lnTo>
                  <a:pt x="38100" y="267969"/>
                </a:lnTo>
                <a:lnTo>
                  <a:pt x="30225" y="270763"/>
                </a:lnTo>
                <a:lnTo>
                  <a:pt x="24002" y="275208"/>
                </a:lnTo>
                <a:lnTo>
                  <a:pt x="303275" y="275208"/>
                </a:lnTo>
                <a:lnTo>
                  <a:pt x="303275" y="119887"/>
                </a:lnTo>
                <a:lnTo>
                  <a:pt x="190754" y="119887"/>
                </a:lnTo>
                <a:lnTo>
                  <a:pt x="185293" y="115316"/>
                </a:lnTo>
                <a:lnTo>
                  <a:pt x="185293" y="24511"/>
                </a:lnTo>
                <a:close/>
              </a:path>
              <a:path w="303529" h="365760">
                <a:moveTo>
                  <a:pt x="220725" y="100456"/>
                </a:moveTo>
                <a:lnTo>
                  <a:pt x="205739" y="115824"/>
                </a:lnTo>
                <a:lnTo>
                  <a:pt x="203073" y="118618"/>
                </a:lnTo>
                <a:lnTo>
                  <a:pt x="199771" y="119887"/>
                </a:lnTo>
                <a:lnTo>
                  <a:pt x="242188" y="119887"/>
                </a:lnTo>
                <a:lnTo>
                  <a:pt x="239141" y="118618"/>
                </a:lnTo>
                <a:lnTo>
                  <a:pt x="236727" y="115824"/>
                </a:lnTo>
                <a:lnTo>
                  <a:pt x="220725" y="100456"/>
                </a:lnTo>
                <a:close/>
              </a:path>
              <a:path w="303529" h="365760">
                <a:moveTo>
                  <a:pt x="297942" y="1777"/>
                </a:moveTo>
                <a:lnTo>
                  <a:pt x="256286" y="1777"/>
                </a:lnTo>
                <a:lnTo>
                  <a:pt x="256286" y="115316"/>
                </a:lnTo>
                <a:lnTo>
                  <a:pt x="250825" y="119887"/>
                </a:lnTo>
                <a:lnTo>
                  <a:pt x="303275" y="119887"/>
                </a:lnTo>
                <a:lnTo>
                  <a:pt x="303275" y="6350"/>
                </a:lnTo>
                <a:lnTo>
                  <a:pt x="297942" y="1777"/>
                </a:lnTo>
                <a:close/>
              </a:path>
            </a:pathLst>
          </a:custGeom>
          <a:solidFill>
            <a:srgbClr val="0791C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3870642" y="3019288"/>
            <a:ext cx="1402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Toronto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emotional </a:t>
            </a:r>
            <a:r>
              <a:rPr sz="1400" b="1" dirty="0">
                <a:latin typeface="Calibri"/>
                <a:cs typeface="Calibri"/>
              </a:rPr>
              <a:t>speech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set</a:t>
            </a:r>
            <a:r>
              <a:rPr sz="1400" b="1" spc="1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(Tess)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WORKFLOW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rcRect r="55268"/>
          <a:stretch/>
        </p:blipFill>
        <p:spPr>
          <a:xfrm>
            <a:off x="3048000" y="1094992"/>
            <a:ext cx="2769109" cy="3139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978</Words>
  <Application>Microsoft Office PowerPoint</Application>
  <PresentationFormat>On-screen Show (16:9)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Franklin Gothic Demi</vt:lpstr>
      <vt:lpstr>Palatino Linotype</vt:lpstr>
      <vt:lpstr>Perpetua</vt:lpstr>
      <vt:lpstr>Times New Roman</vt:lpstr>
      <vt:lpstr>Trebuchet MS</vt:lpstr>
      <vt:lpstr>Office Theme</vt:lpstr>
      <vt:lpstr>SPEECH EMOTION RECOGNITION USING ML</vt:lpstr>
      <vt:lpstr>Our team</vt:lpstr>
      <vt:lpstr>OVERVIEW</vt:lpstr>
      <vt:lpstr>Table of contents</vt:lpstr>
      <vt:lpstr>OBJECTIVE</vt:lpstr>
      <vt:lpstr>How Business Incorporates SER?</vt:lpstr>
      <vt:lpstr>Business Applications of SER</vt:lpstr>
      <vt:lpstr>DATASET DESCRIPTION Audio Format: .wav Audio Length: 1-3 secs.  Data Size: 500 + MB Training : 98% Testing 99%</vt:lpstr>
      <vt:lpstr>WORKFLOW</vt:lpstr>
      <vt:lpstr>DATA PREPROCESSING</vt:lpstr>
      <vt:lpstr>Tools Used for Audio Processing</vt:lpstr>
      <vt:lpstr>EDA – PART 1</vt:lpstr>
      <vt:lpstr>EDA – PART 2</vt:lpstr>
      <vt:lpstr>EDA – PART 3</vt:lpstr>
      <vt:lpstr>EDA – PART 4</vt:lpstr>
      <vt:lpstr>EDA – PART 5</vt:lpstr>
      <vt:lpstr>EDA – PART 6</vt:lpstr>
      <vt:lpstr>EDA – PART 7</vt:lpstr>
      <vt:lpstr>EDA – PART 8</vt:lpstr>
      <vt:lpstr>EVALUATION METRICS</vt:lpstr>
      <vt:lpstr>ACCURACY &amp; LOSS AT EACH EPOCH FOR LSTM</vt:lpstr>
      <vt:lpstr>CONCLUSIONS</vt:lpstr>
      <vt:lpstr>REFERENCES</vt:lpstr>
      <vt:lpstr>THANKS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USING ML</dc:title>
  <dc:creator>Bansari Shah</dc:creator>
  <cp:lastModifiedBy>Kenneth  Lobo</cp:lastModifiedBy>
  <cp:revision>4</cp:revision>
  <dcterms:created xsi:type="dcterms:W3CDTF">2022-12-12T19:06:09Z</dcterms:created>
  <dcterms:modified xsi:type="dcterms:W3CDTF">2024-11-17T13:43:23Z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2022-12-12T00:00:00Z</vt:filetime>
  </property>
  <property fmtid="{D5CDD505-2E9C-101B-9397-08002B2CF9AE}" pid="5" name="Producer">
    <vt:lpwstr>Microsoft® PowerPoint® for Microsoft 365</vt:lpwstr>
  </property>
</Properties>
</file>