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lumbia.edu/~sjm2186/EPIC_R/titanic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2</a:t>
            </a:r>
            <a:br>
              <a:rPr lang="en-US" dirty="0"/>
            </a:br>
            <a:r>
              <a:rPr lang="en-US" dirty="0"/>
              <a:t>(Data and Packages)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Reading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/>
              <a:t>If you agree with me, you may want to look into the </a:t>
            </a:r>
            <a:r>
              <a:rPr lang="en-US" i="1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save memory of an R session, not just one data frame</a:t>
            </a:r>
          </a:p>
          <a:p>
            <a:pPr lvl="1"/>
            <a:r>
              <a:rPr lang="en-US" dirty="0" err="1"/>
              <a:t>Rdata</a:t>
            </a:r>
            <a:r>
              <a:rPr lang="en-US" dirty="0"/>
              <a:t> contains your variable names and data</a:t>
            </a:r>
          </a:p>
          <a:p>
            <a:pPr lvl="1"/>
            <a:r>
              <a:rPr lang="en-US" dirty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my opinion that this is not usually what you want</a:t>
            </a:r>
          </a:p>
          <a:p>
            <a:pPr lvl="1"/>
            <a:r>
              <a:rPr lang="en-US" dirty="0"/>
              <a:t>Instead, re-run code to recreate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is useful for all kinds of objects, not just data frames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eurocentrically</a:t>
            </a:r>
            <a:r>
              <a:rPr lang="en-US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all work with matrices,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Get the dimensions of the data frame: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         (why?)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assume this picture of generically handsome white guys with ties doing </a:t>
            </a:r>
            <a:r>
              <a:rPr lang="en-US" i="1" dirty="0"/>
              <a:t>very very </a:t>
            </a:r>
            <a:r>
              <a:rPr lang="en-US" dirty="0"/>
              <a:t>important work with data was taken by a window washer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http://www.columbia.edu/~sjm2186/EPIC_R/titanic.csv</a:t>
            </a:r>
            <a:endParaRPr lang="en-US" sz="1900" dirty="0"/>
          </a:p>
          <a:p>
            <a:endParaRPr lang="en-US" sz="2800" dirty="0"/>
          </a:p>
          <a:p>
            <a:r>
              <a:rPr lang="en-US" sz="2800" dirty="0"/>
              <a:t>Challenge: read the CSV into R and figure out how many rows of data it has.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operations </a:t>
            </a:r>
            <a:br>
              <a:rPr lang="en-US" dirty="0"/>
            </a:br>
            <a:r>
              <a:rPr lang="en-US" dirty="0"/>
              <a:t>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Tabulate the data: table or </a:t>
            </a:r>
            <a:r>
              <a:rPr lang="en-US" dirty="0" err="1"/>
              <a:t>xtabs</a:t>
            </a:r>
            <a:endParaRPr lang="en-US" dirty="0"/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Get the proportions in each cell: </a:t>
            </a:r>
            <a:r>
              <a:rPr lang="en-US" dirty="0" err="1">
                <a:cs typeface="Courier New" pitchFamily="49" charset="0"/>
              </a:rPr>
              <a:t>prop.table</a:t>
            </a:r>
            <a:r>
              <a:rPr lang="en-US" dirty="0">
                <a:cs typeface="Courier New" pitchFamily="49" charset="0"/>
              </a:rPr>
              <a:t>, passing in a table (or any matrix)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that $ indexes a data frame column (or a list item) by name</a:t>
            </a:r>
          </a:p>
          <a:p>
            <a:pPr lvl="1"/>
            <a:r>
              <a:rPr lang="en-US" dirty="0"/>
              <a:t>So, table(</a:t>
            </a:r>
            <a:r>
              <a:rPr lang="en-US" dirty="0" err="1"/>
              <a:t>infert$case</a:t>
            </a:r>
            <a:r>
              <a:rPr lang="en-US" dirty="0"/>
              <a:t>) is just tabulating the vector that is the case column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Intuition test: What do you think 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/>
              <a:t>will return?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Indexing data frames to get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rows by position – index is a numeric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/>
          </a:p>
          <a:p>
            <a:r>
              <a:rPr lang="en-US" dirty="0"/>
              <a:t>A minus before the position index means everything except those positions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[-(1:244),]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rows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row index is a character vector, R will try to find rows with those names:</a:t>
            </a:r>
          </a:p>
          <a:p>
            <a:endParaRPr lang="en-US" dirty="0"/>
          </a:p>
          <a:p>
            <a:r>
              <a:rPr lang="en-US" dirty="0"/>
              <a:t>It turns out that </a:t>
            </a:r>
            <a:r>
              <a:rPr lang="en-US" dirty="0" err="1"/>
              <a:t>infert's</a:t>
            </a:r>
            <a:r>
              <a:rPr lang="en-US" dirty="0"/>
              <a:t> row names are (character) numbers.  So for </a:t>
            </a:r>
            <a:r>
              <a:rPr lang="en-US" dirty="0" err="1"/>
              <a:t>infert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["1",]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just like: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 rows by name: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For the </a:t>
            </a:r>
            <a:r>
              <a:rPr lang="en-US" sz="3000" dirty="0" err="1">
                <a:cs typeface="Courier New" pitchFamily="49" charset="0"/>
              </a:rPr>
              <a:t>USArrests</a:t>
            </a:r>
            <a:r>
              <a:rPr lang="en-US" sz="3000" dirty="0">
                <a:cs typeface="Courier New" pitchFamily="49" charset="0"/>
              </a:rPr>
              <a:t> dataset, </a:t>
            </a:r>
            <a:r>
              <a:rPr lang="en-US" sz="3000" dirty="0" err="1">
                <a:cs typeface="Courier New" pitchFamily="49" charset="0"/>
              </a:rPr>
              <a:t>rownames</a:t>
            </a:r>
            <a:r>
              <a:rPr lang="en-US" sz="3000" dirty="0">
                <a:cs typeface="Courier New" pitchFamily="49" charset="0"/>
              </a:rPr>
              <a:t> are state names.  So: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["1",] #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data(dataset-name)</a:t>
            </a:r>
          </a:p>
          <a:p>
            <a:pPr lvl="1"/>
            <a:r>
              <a:rPr lang="en-US" dirty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real life you will almost never use this</a:t>
            </a:r>
          </a:p>
          <a:p>
            <a:endParaRPr lang="en-US" dirty="0"/>
          </a:p>
          <a:p>
            <a:r>
              <a:rPr lang="en-US" dirty="0"/>
              <a:t>But it's useful for example, so you see it in vignettes, example posts on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get columns by position, name, or logical: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 my experience, most column indexing is by name using $: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frames by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experience, you frequently want to index rows to filter your data.</a:t>
            </a:r>
          </a:p>
          <a:p>
            <a:r>
              <a:rPr lang="en-US" dirty="0"/>
              <a:t>The filter logic can usually be a </a:t>
            </a:r>
            <a:r>
              <a:rPr lang="en-US" dirty="0" err="1"/>
              <a:t>boolean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to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want to create a dichotomous indicator for over 40</a:t>
            </a:r>
          </a:p>
          <a:p>
            <a:r>
              <a:rPr lang="en-US" dirty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infert$rows_over_40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There is a dataset </a:t>
            </a:r>
            <a:r>
              <a:rPr lang="en-US" i="1" dirty="0"/>
              <a:t>built into R </a:t>
            </a:r>
            <a:r>
              <a:rPr lang="en-US" dirty="0"/>
              <a:t>called </a:t>
            </a:r>
            <a:r>
              <a:rPr lang="en-US" dirty="0" err="1"/>
              <a:t>esoph</a:t>
            </a:r>
            <a:r>
              <a:rPr lang="en-US" dirty="0"/>
              <a:t>.  Load it and get the third column, second row.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esoph</a:t>
            </a:r>
            <a:r>
              <a:rPr lang="en-US" dirty="0"/>
              <a:t>)</a:t>
            </a:r>
          </a:p>
          <a:p>
            <a:r>
              <a:rPr lang="en-US" dirty="0" err="1"/>
              <a:t>esoph</a:t>
            </a:r>
            <a:r>
              <a:rPr lang="en-US" dirty="0"/>
              <a:t>[2,3]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to pull out only one 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[,c(1,5)])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This is more likely to be a problem when you use code to select columns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(using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sort() function returns the vector, sorted: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&lt;-c(6,3,2,4,5)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It's a little mind-bending, but order is the one you use to sort data frames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illustrates a sort algorithm known as "insertion sort"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 you want to sort </a:t>
            </a:r>
            <a:r>
              <a:rPr lang="en-US" dirty="0" err="1"/>
              <a:t>infert</a:t>
            </a:r>
            <a:r>
              <a:rPr lang="en-US" dirty="0"/>
              <a:t> by age: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Because order() is confusing, Hadley Wickham (who's done a ton of great stuff for R) added the arrange function to his </a:t>
            </a:r>
            <a:r>
              <a:rPr lang="en-US" sz="2400" dirty="0" err="1"/>
              <a:t>plyr</a:t>
            </a:r>
            <a:r>
              <a:rPr lang="en-US" sz="2400" dirty="0"/>
              <a:t> library (we'll talk more about libraries)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age)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Hadley, our hero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recommended </a:t>
            </a:r>
          </a:p>
          <a:p>
            <a:pPr lvl="1"/>
            <a:r>
              <a:rPr lang="en-US" dirty="0"/>
              <a:t>Harder to read, reuse code</a:t>
            </a:r>
          </a:p>
          <a:p>
            <a:pPr lvl="1"/>
            <a:r>
              <a:rPr lang="en-US" dirty="0"/>
              <a:t>Easier to make subtle mistakes</a:t>
            </a:r>
          </a:p>
          <a:p>
            <a:r>
              <a:rPr lang="en-US" dirty="0"/>
              <a:t>But you will sometimes see it in examples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But: I do know you should NOT use attach().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this from our walk-through?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/>
          </a:p>
          <a:p>
            <a:r>
              <a:rPr lang="en-US" dirty="0"/>
              <a:t>In real life, usually read in data with a read() function, like </a:t>
            </a:r>
            <a:r>
              <a:rPr lang="en-US" dirty="0" err="1"/>
              <a:t>read.csv</a:t>
            </a:r>
            <a:r>
              <a:rPr lang="en-US" dirty="0"/>
              <a:t>, </a:t>
            </a:r>
            <a:r>
              <a:rPr lang="en-US" dirty="0" err="1"/>
              <a:t>read.table</a:t>
            </a:r>
            <a:r>
              <a:rPr lang="en-US" dirty="0"/>
              <a:t>, </a:t>
            </a:r>
            <a:r>
              <a:rPr lang="en-US" dirty="0" err="1"/>
              <a:t>read.dta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murder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9, review)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/>
              <a:t>returnValue</a:t>
            </a:r>
            <a:r>
              <a:rPr lang="en-US" sz="2400" dirty="0"/>
              <a:t>&lt;-</a:t>
            </a:r>
            <a:r>
              <a:rPr lang="en-US" sz="2400" dirty="0" err="1"/>
              <a:t>functionName</a:t>
            </a:r>
            <a:r>
              <a:rPr lang="en-US" sz="2400" dirty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 at least, being able to write functions can make you </a:t>
            </a:r>
            <a:r>
              <a:rPr lang="en-US" dirty="0" err="1"/>
              <a:t>hella</a:t>
            </a:r>
            <a:r>
              <a:rPr lang="en-US" dirty="0"/>
              <a:t> efficient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"five number" summary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run a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na.rm=TRUE))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calls the mean() function on the same vector, passing a specific parameter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 functions</a:t>
            </a:r>
          </a:p>
          <a:p>
            <a:r>
              <a:rPr lang="en-US" dirty="0"/>
              <a:t>Some come with R and load every time you start R ('base priority')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utils</a:t>
            </a:r>
            <a:r>
              <a:rPr lang="en-US" dirty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/>
              <a:t>Most need to be installed and 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'Core 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what you might think of as "in R" is actually implemented in a 'base Priority' package</a:t>
            </a:r>
          </a:p>
          <a:p>
            <a:pPr lvl="1"/>
            <a:r>
              <a:rPr lang="en-US" dirty="0"/>
              <a:t>e.g. max  is in the base package: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/>
              <a:t>t.test</a:t>
            </a:r>
            <a:r>
              <a:rPr lang="en-US" dirty="0"/>
              <a:t> is in the stats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'User-Defined'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packages are maintained by the R core team</a:t>
            </a:r>
          </a:p>
          <a:p>
            <a:pPr lvl="1"/>
            <a:r>
              <a:rPr lang="en-US" dirty="0"/>
              <a:t>A set of people who probably get paid (maybe through grants) to make R better</a:t>
            </a:r>
          </a:p>
          <a:p>
            <a:pPr lvl="1"/>
            <a:r>
              <a:rPr lang="en-US" dirty="0"/>
              <a:t>What comes with your iPhone</a:t>
            </a:r>
          </a:p>
          <a:p>
            <a:r>
              <a:rPr lang="en-US" dirty="0"/>
              <a:t>User-defined packages provide more specific functionality</a:t>
            </a:r>
          </a:p>
          <a:p>
            <a:pPr lvl="1"/>
            <a:r>
              <a:rPr lang="en-US" dirty="0"/>
              <a:t>Like iPhone Apps, only without the rigorous </a:t>
            </a:r>
            <a:r>
              <a:rPr lang="en-US" dirty="0" err="1"/>
              <a:t>AppStore</a:t>
            </a:r>
            <a:r>
              <a:rPr lang="en-US" dirty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genetics</a:t>
            </a:r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</a:t>
            </a:r>
            <a:r>
              <a:rPr lang="en-US" i="1" dirty="0" err="1"/>
              <a:t>dplyr</a:t>
            </a:r>
            <a:r>
              <a:rPr lang="en-US" i="1" dirty="0"/>
              <a:t>, </a:t>
            </a:r>
            <a:r>
              <a:rPr lang="en-US" i="1" dirty="0" err="1"/>
              <a:t>tidyverse</a:t>
            </a:r>
            <a:r>
              <a:rPr lang="en-US" i="1"/>
              <a:t>, reshape</a:t>
            </a:r>
            <a:r>
              <a:rPr lang="en-US" i="1" dirty="0"/>
              <a:t>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capabilities to new methods</a:t>
            </a:r>
          </a:p>
          <a:p>
            <a:pPr lvl="1"/>
            <a:r>
              <a:rPr lang="en-US" i="1" dirty="0"/>
              <a:t>ggplot2,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/>
              <a:t>, survey, </a:t>
            </a:r>
            <a:r>
              <a:rPr lang="en-US" i="1" dirty="0" err="1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library() lists packages</a:t>
            </a:r>
          </a:p>
          <a:p>
            <a:pPr lvl="1"/>
            <a:r>
              <a:rPr lang="en-US" dirty="0"/>
              <a:t>Like browsing through your iPhone apps</a:t>
            </a:r>
          </a:p>
          <a:p>
            <a:r>
              <a:rPr lang="en-US" dirty="0" err="1"/>
              <a:t>install.packages</a:t>
            </a:r>
            <a:r>
              <a:rPr lang="en-US" dirty="0"/>
              <a:t>("package-name") gets the code from CRAN and copies it to your R library</a:t>
            </a:r>
          </a:p>
          <a:p>
            <a:pPr lvl="1"/>
            <a:r>
              <a:rPr lang="en-US" dirty="0"/>
              <a:t>Like installing from the App Store</a:t>
            </a:r>
          </a:p>
          <a:p>
            <a:r>
              <a:rPr lang="en-US" dirty="0"/>
              <a:t>library(package) loads the package for this session</a:t>
            </a:r>
          </a:p>
          <a:p>
            <a:pPr lvl="1"/>
            <a:r>
              <a:rPr lang="en-US" dirty="0"/>
              <a:t>Like running an app</a:t>
            </a:r>
          </a:p>
          <a:p>
            <a:pPr lvl="1"/>
            <a:r>
              <a:rPr lang="en-US" dirty="0"/>
              <a:t>Note: checking the checkbox next to a library on </a:t>
            </a:r>
            <a:r>
              <a:rPr lang="en-US" dirty="0" err="1"/>
              <a:t>RStudio</a:t>
            </a:r>
            <a:r>
              <a:rPr lang="en-US"/>
              <a:t> runs </a:t>
            </a:r>
            <a:r>
              <a:rPr lang="en-US" dirty="0"/>
              <a:t>library(package) in the console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packages also make datasets available for load using data() as well</a:t>
            </a:r>
          </a:p>
          <a:p>
            <a:r>
              <a:rPr lang="en-US" dirty="0"/>
              <a:t>I find it easiest to put my library calls at the top of my code, so all libraries load when I start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read functions are variations on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important parameters to </a:t>
            </a:r>
            <a:r>
              <a:rPr lang="en-US" dirty="0" err="1"/>
              <a:t>read.table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file=  file name or URL </a:t>
            </a:r>
          </a:p>
          <a:p>
            <a:pPr lvl="2"/>
            <a:r>
              <a:rPr lang="en-US" dirty="0"/>
              <a:t>Use double backslashes in Windows filenames</a:t>
            </a:r>
          </a:p>
          <a:p>
            <a:pPr lvl="1"/>
            <a:r>
              <a:rPr lang="en-US" dirty="0"/>
              <a:t>header=TRUE: first row is column names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=FALSE: turn off auto-convert 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packages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/>
              <a:t>update.packages</a:t>
            </a:r>
            <a:r>
              <a:rPr lang="en-US" dirty="0"/>
              <a:t>() updates all packages</a:t>
            </a:r>
          </a:p>
          <a:p>
            <a:pPr lvl="1"/>
            <a:r>
              <a:rPr lang="en-US" dirty="0"/>
              <a:t>This is usually a good thing</a:t>
            </a:r>
          </a:p>
          <a:p>
            <a:pPr lvl="1"/>
            <a:r>
              <a:rPr lang="en-US" dirty="0"/>
              <a:t>But you want to do it at strategic time points – it usually shouldn't break anything, but you never know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br>
              <a:rPr lang="en-US" dirty="0"/>
            </a:br>
            <a:r>
              <a:rPr lang="en-US" dirty="0"/>
              <a:t>Contributing to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mitools</a:t>
            </a:r>
            <a:r>
              <a:rPr lang="en-US" dirty="0"/>
              <a:t> + </a:t>
            </a:r>
            <a:r>
              <a:rPr lang="en-US" dirty="0" err="1"/>
              <a:t>nnet</a:t>
            </a:r>
            <a:r>
              <a:rPr lang="en-US" dirty="0"/>
              <a:t> for multinomial regression</a:t>
            </a:r>
          </a:p>
          <a:p>
            <a:endParaRPr lang="en-US" dirty="0"/>
          </a:p>
          <a:p>
            <a:r>
              <a:rPr lang="en-US" dirty="0"/>
              <a:t>If you can fix the code, submit it back! – even if your fix is ugly, it gives the person who wrote the package a head-start on fixing the issue.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the '</a:t>
            </a:r>
            <a:r>
              <a:rPr lang="en-US" dirty="0" err="1"/>
              <a:t>epitools</a:t>
            </a:r>
            <a:r>
              <a:rPr lang="en-US" dirty="0"/>
              <a:t>' package, load the </a:t>
            </a:r>
            <a:r>
              <a:rPr lang="en-US" dirty="0" err="1"/>
              <a:t>oswego</a:t>
            </a:r>
            <a:r>
              <a:rPr lang="en-US" dirty="0"/>
              <a:t> dataset that's built into </a:t>
            </a:r>
            <a:r>
              <a:rPr lang="en-US" dirty="0" err="1"/>
              <a:t>epitools</a:t>
            </a:r>
            <a:r>
              <a:rPr lang="en-US" dirty="0"/>
              <a:t>, and compute the odds ratio for ill, conditional on consuming coffee </a:t>
            </a:r>
          </a:p>
          <a:p>
            <a:pPr lvl="1"/>
            <a:r>
              <a:rPr lang="en-US" dirty="0"/>
              <a:t>(hint: if you get stuck, try ?</a:t>
            </a:r>
            <a:r>
              <a:rPr lang="en-US" dirty="0" err="1"/>
              <a:t>epitab</a:t>
            </a:r>
            <a:r>
              <a:rPr lang="en-US" dirty="0"/>
              <a:t> after you've loaded 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/>
              <a:t>library(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titanic survivor 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epitab</a:t>
            </a:r>
            <a:r>
              <a:rPr lang="en-US" sz="2400" dirty="0"/>
              <a:t> to compute risk ratios (with confidence intervals) for death for second and third class passengers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feel like I can never show this headline too many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parameters to know: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 spaces, tabs, hard returns (default), or specify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= how to treat missing values</a:t>
            </a:r>
          </a:p>
          <a:p>
            <a:pPr lvl="1"/>
            <a:r>
              <a:rPr lang="en-US" dirty="0"/>
              <a:t>skip= rows not to read in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= number observations to read in</a:t>
            </a:r>
          </a:p>
          <a:p>
            <a:pPr lvl="1"/>
            <a:r>
              <a:rPr lang="en-US" dirty="0"/>
              <a:t>fill=TRUE if some observations have more variables than others</a:t>
            </a:r>
          </a:p>
          <a:p>
            <a:pPr lvl="2"/>
            <a:r>
              <a:rPr lang="en-US" dirty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variations on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read.csv: reads comma-separated value files</a:t>
            </a:r>
          </a:p>
          <a:p>
            <a:r>
              <a:rPr lang="en-US" dirty="0" err="1"/>
              <a:t>read.delim</a:t>
            </a:r>
            <a:r>
              <a:rPr lang="en-US" dirty="0"/>
              <a:t>: reads tab-delimited files</a:t>
            </a:r>
          </a:p>
          <a:p>
            <a:r>
              <a:rPr lang="en-US" dirty="0" err="1"/>
              <a:t>read.fwf</a:t>
            </a:r>
            <a:r>
              <a:rPr lang="en-US" dirty="0"/>
              <a:t>: reads fixed-width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foreign</a:t>
            </a:r>
            <a:r>
              <a:rPr lang="en-US" dirty="0"/>
              <a:t> package:</a:t>
            </a:r>
          </a:p>
          <a:p>
            <a:pPr lvl="1"/>
            <a:r>
              <a:rPr lang="en-US" dirty="0" err="1"/>
              <a:t>read.xport</a:t>
            </a:r>
            <a:r>
              <a:rPr lang="en-US" dirty="0"/>
              <a:t> (SAS export files)</a:t>
            </a:r>
          </a:p>
          <a:p>
            <a:pPr lvl="1"/>
            <a:r>
              <a:rPr lang="en-US" dirty="0" err="1"/>
              <a:t>read.dta</a:t>
            </a:r>
            <a:r>
              <a:rPr lang="en-US" dirty="0"/>
              <a:t> (Stata files, version 12 and lower)</a:t>
            </a:r>
          </a:p>
          <a:p>
            <a:pPr lvl="1"/>
            <a:r>
              <a:rPr lang="en-US" dirty="0" err="1"/>
              <a:t>read.spss</a:t>
            </a:r>
            <a:r>
              <a:rPr lang="en-US" dirty="0"/>
              <a:t> (SPSS files)</a:t>
            </a:r>
          </a:p>
          <a:p>
            <a:pPr lvl="1"/>
            <a:r>
              <a:rPr lang="en-US" dirty="0"/>
              <a:t>… others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sas7bdat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read.sas7bdat (SAS sas7bdat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readstata13 </a:t>
            </a:r>
            <a:r>
              <a:rPr lang="en-US" dirty="0"/>
              <a:t>package:</a:t>
            </a:r>
          </a:p>
          <a:p>
            <a:pPr lvl="1"/>
            <a:r>
              <a:rPr lang="en-US" dirty="0"/>
              <a:t>read.dta13 (Stata 13 files)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(we'll talk more about packages later)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Sign Language for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data from someone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clear answer, but…</a:t>
            </a:r>
          </a:p>
          <a:p>
            <a:endParaRPr lang="en-US" dirty="0"/>
          </a:p>
          <a:p>
            <a:r>
              <a:rPr lang="en-US" dirty="0"/>
              <a:t>I usually ask others to export as a .</a:t>
            </a:r>
            <a:r>
              <a:rPr lang="en-US" dirty="0" err="1"/>
              <a:t>csv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Unless the file has a ton of columns (10,000ish?), in which case I ask them to export as .</a:t>
            </a:r>
            <a:r>
              <a:rPr lang="en-US" dirty="0" err="1"/>
              <a:t>dta</a:t>
            </a:r>
            <a:r>
              <a:rPr lang="en-US" dirty="0"/>
              <a:t> (even from SAS!)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Really just a code generator for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Loads data frame into your session, but does not put the code in your editor file</a:t>
            </a:r>
          </a:p>
          <a:p>
            <a:pPr lvl="1"/>
            <a:r>
              <a:rPr lang="en-US" dirty="0"/>
              <a:t>So you need to run the import every time you restart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2773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39</cp:revision>
  <dcterms:created xsi:type="dcterms:W3CDTF">2017-03-06T20:13:28Z</dcterms:created>
  <dcterms:modified xsi:type="dcterms:W3CDTF">2022-05-12T16:01:04Z</dcterms:modified>
</cp:coreProperties>
</file>