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259" r:id="rId5"/>
    <p:sldId id="257" r:id="rId6"/>
    <p:sldId id="258" r:id="rId7"/>
    <p:sldId id="260" r:id="rId8"/>
    <p:sldId id="267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7A10F-6EAE-44BD-9CE7-F413EE14DC1B}" v="33" dt="2022-01-23T15:46:38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Jeremy Veintimilla Bozada" userId="S::kenjvein@espol.edu.ec::cbfc728c-f667-4243-9034-ad69347f37ce" providerId="AD" clId="Web-{47F65EC2-39CE-44F9-AF56-24652E6266D6}"/>
    <pc:docChg chg="modSld">
      <pc:chgData name="Kenneth Jeremy Veintimilla Bozada" userId="S::kenjvein@espol.edu.ec::cbfc728c-f667-4243-9034-ad69347f37ce" providerId="AD" clId="Web-{47F65EC2-39CE-44F9-AF56-24652E6266D6}" dt="2021-12-23T13:46:03.490" v="119" actId="20577"/>
      <pc:docMkLst>
        <pc:docMk/>
      </pc:docMkLst>
      <pc:sldChg chg="modSp">
        <pc:chgData name="Kenneth Jeremy Veintimilla Bozada" userId="S::kenjvein@espol.edu.ec::cbfc728c-f667-4243-9034-ad69347f37ce" providerId="AD" clId="Web-{47F65EC2-39CE-44F9-AF56-24652E6266D6}" dt="2021-12-23T13:44:04.487" v="37" actId="20577"/>
        <pc:sldMkLst>
          <pc:docMk/>
          <pc:sldMk cId="3950453582" sldId="257"/>
        </pc:sldMkLst>
        <pc:spChg chg="mod">
          <ac:chgData name="Kenneth Jeremy Veintimilla Bozada" userId="S::kenjvein@espol.edu.ec::cbfc728c-f667-4243-9034-ad69347f37ce" providerId="AD" clId="Web-{47F65EC2-39CE-44F9-AF56-24652E6266D6}" dt="2021-12-23T13:44:04.487" v="37" actId="20577"/>
          <ac:spMkLst>
            <pc:docMk/>
            <pc:sldMk cId="3950453582" sldId="257"/>
            <ac:spMk id="3" creationId="{1F659167-383A-524D-A77B-A77C3F3323CF}"/>
          </ac:spMkLst>
        </pc:spChg>
      </pc:sldChg>
      <pc:sldChg chg="modSp">
        <pc:chgData name="Kenneth Jeremy Veintimilla Bozada" userId="S::kenjvein@espol.edu.ec::cbfc728c-f667-4243-9034-ad69347f37ce" providerId="AD" clId="Web-{47F65EC2-39CE-44F9-AF56-24652E6266D6}" dt="2021-12-23T13:46:03.490" v="119" actId="20577"/>
        <pc:sldMkLst>
          <pc:docMk/>
          <pc:sldMk cId="967675768" sldId="259"/>
        </pc:sldMkLst>
        <pc:spChg chg="mod">
          <ac:chgData name="Kenneth Jeremy Veintimilla Bozada" userId="S::kenjvein@espol.edu.ec::cbfc728c-f667-4243-9034-ad69347f37ce" providerId="AD" clId="Web-{47F65EC2-39CE-44F9-AF56-24652E6266D6}" dt="2021-12-23T13:46:03.490" v="119" actId="20577"/>
          <ac:spMkLst>
            <pc:docMk/>
            <pc:sldMk cId="967675768" sldId="259"/>
            <ac:spMk id="3" creationId="{00000000-0000-0000-0000-000000000000}"/>
          </ac:spMkLst>
        </pc:spChg>
      </pc:sldChg>
    </pc:docChg>
  </pc:docChgLst>
  <pc:docChgLst>
    <pc:chgData name="Jefferson Andres Castillo Llivicota" userId="S::jeancast@espol.edu.ec::67184f4c-639f-43e1-9071-c447cd082e27" providerId="AD" clId="Web-{6B5CA66D-847B-4930-8543-E1C405C42981}"/>
    <pc:docChg chg="modSld">
      <pc:chgData name="Jefferson Andres Castillo Llivicota" userId="S::jeancast@espol.edu.ec::67184f4c-639f-43e1-9071-c447cd082e27" providerId="AD" clId="Web-{6B5CA66D-847B-4930-8543-E1C405C42981}" dt="2021-12-23T13:28:11.204" v="10" actId="20577"/>
      <pc:docMkLst>
        <pc:docMk/>
      </pc:docMkLst>
      <pc:sldChg chg="modSp">
        <pc:chgData name="Jefferson Andres Castillo Llivicota" userId="S::jeancast@espol.edu.ec::67184f4c-639f-43e1-9071-c447cd082e27" providerId="AD" clId="Web-{6B5CA66D-847B-4930-8543-E1C405C42981}" dt="2021-12-23T13:26:55.983" v="8" actId="20577"/>
        <pc:sldMkLst>
          <pc:docMk/>
          <pc:sldMk cId="3950453582" sldId="257"/>
        </pc:sldMkLst>
        <pc:spChg chg="mod">
          <ac:chgData name="Jefferson Andres Castillo Llivicota" userId="S::jeancast@espol.edu.ec::67184f4c-639f-43e1-9071-c447cd082e27" providerId="AD" clId="Web-{6B5CA66D-847B-4930-8543-E1C405C42981}" dt="2021-12-23T13:26:55.983" v="8" actId="20577"/>
          <ac:spMkLst>
            <pc:docMk/>
            <pc:sldMk cId="3950453582" sldId="257"/>
            <ac:spMk id="3" creationId="{1F659167-383A-524D-A77B-A77C3F3323CF}"/>
          </ac:spMkLst>
        </pc:spChg>
      </pc:sldChg>
      <pc:sldChg chg="addSp delSp modSp">
        <pc:chgData name="Jefferson Andres Castillo Llivicota" userId="S::jeancast@espol.edu.ec::67184f4c-639f-43e1-9071-c447cd082e27" providerId="AD" clId="Web-{6B5CA66D-847B-4930-8543-E1C405C42981}" dt="2021-12-23T13:25:28.715" v="2" actId="14100"/>
        <pc:sldMkLst>
          <pc:docMk/>
          <pc:sldMk cId="3031151935" sldId="258"/>
        </pc:sldMkLst>
        <pc:spChg chg="del">
          <ac:chgData name="Jefferson Andres Castillo Llivicota" userId="S::jeancast@espol.edu.ec::67184f4c-639f-43e1-9071-c447cd082e27" providerId="AD" clId="Web-{6B5CA66D-847B-4930-8543-E1C405C42981}" dt="2021-12-23T13:25:06.746" v="0"/>
          <ac:spMkLst>
            <pc:docMk/>
            <pc:sldMk cId="3031151935" sldId="258"/>
            <ac:spMk id="3" creationId="{52F451BC-A986-DE4D-AF9A-CFE5C9026901}"/>
          </ac:spMkLst>
        </pc:spChg>
        <pc:picChg chg="add mod ord">
          <ac:chgData name="Jefferson Andres Castillo Llivicota" userId="S::jeancast@espol.edu.ec::67184f4c-639f-43e1-9071-c447cd082e27" providerId="AD" clId="Web-{6B5CA66D-847B-4930-8543-E1C405C42981}" dt="2021-12-23T13:25:28.715" v="2" actId="14100"/>
          <ac:picMkLst>
            <pc:docMk/>
            <pc:sldMk cId="3031151935" sldId="258"/>
            <ac:picMk id="4" creationId="{ABF22B36-1CBD-418C-A946-43672E52A631}"/>
          </ac:picMkLst>
        </pc:picChg>
      </pc:sldChg>
      <pc:sldChg chg="addSp delSp modSp">
        <pc:chgData name="Jefferson Andres Castillo Llivicota" userId="S::jeancast@espol.edu.ec::67184f4c-639f-43e1-9071-c447cd082e27" providerId="AD" clId="Web-{6B5CA66D-847B-4930-8543-E1C405C42981}" dt="2021-12-23T13:25:56.560" v="5" actId="14100"/>
        <pc:sldMkLst>
          <pc:docMk/>
          <pc:sldMk cId="154060377" sldId="260"/>
        </pc:sldMkLst>
        <pc:spChg chg="del">
          <ac:chgData name="Jefferson Andres Castillo Llivicota" userId="S::jeancast@espol.edu.ec::67184f4c-639f-43e1-9071-c447cd082e27" providerId="AD" clId="Web-{6B5CA66D-847B-4930-8543-E1C405C42981}" dt="2021-12-23T13:25:47.372" v="3"/>
          <ac:spMkLst>
            <pc:docMk/>
            <pc:sldMk cId="154060377" sldId="260"/>
            <ac:spMk id="3" creationId="{C68BED09-4152-1F4D-9C71-4D59FE305CA6}"/>
          </ac:spMkLst>
        </pc:spChg>
        <pc:picChg chg="add mod ord">
          <ac:chgData name="Jefferson Andres Castillo Llivicota" userId="S::jeancast@espol.edu.ec::67184f4c-639f-43e1-9071-c447cd082e27" providerId="AD" clId="Web-{6B5CA66D-847B-4930-8543-E1C405C42981}" dt="2021-12-23T13:25:56.560" v="5" actId="14100"/>
          <ac:picMkLst>
            <pc:docMk/>
            <pc:sldMk cId="154060377" sldId="260"/>
            <ac:picMk id="4" creationId="{DD6B9E48-E99D-4DAF-87FD-CD8F9B9B0411}"/>
          </ac:picMkLst>
        </pc:picChg>
      </pc:sldChg>
      <pc:sldChg chg="modSp">
        <pc:chgData name="Jefferson Andres Castillo Llivicota" userId="S::jeancast@espol.edu.ec::67184f4c-639f-43e1-9071-c447cd082e27" providerId="AD" clId="Web-{6B5CA66D-847B-4930-8543-E1C405C42981}" dt="2021-12-23T13:28:11.204" v="10" actId="20577"/>
        <pc:sldMkLst>
          <pc:docMk/>
          <pc:sldMk cId="1324645216" sldId="261"/>
        </pc:sldMkLst>
        <pc:spChg chg="mod">
          <ac:chgData name="Jefferson Andres Castillo Llivicota" userId="S::jeancast@espol.edu.ec::67184f4c-639f-43e1-9071-c447cd082e27" providerId="AD" clId="Web-{6B5CA66D-847B-4930-8543-E1C405C42981}" dt="2021-12-23T13:28:11.204" v="10" actId="20577"/>
          <ac:spMkLst>
            <pc:docMk/>
            <pc:sldMk cId="1324645216" sldId="261"/>
            <ac:spMk id="3" creationId="{2B3A5848-64D3-984E-901F-E95A157808FB}"/>
          </ac:spMkLst>
        </pc:spChg>
      </pc:sldChg>
    </pc:docChg>
  </pc:docChgLst>
  <pc:docChgLst>
    <pc:chgData name="Kenneth Jeremy Veintimilla Bozada" userId="cbfc728c-f667-4243-9034-ad69347f37ce" providerId="ADAL" clId="{8BC7A10F-6EAE-44BD-9CE7-F413EE14DC1B}"/>
    <pc:docChg chg="undo custSel addSld delSld modSld sldOrd">
      <pc:chgData name="Kenneth Jeremy Veintimilla Bozada" userId="cbfc728c-f667-4243-9034-ad69347f37ce" providerId="ADAL" clId="{8BC7A10F-6EAE-44BD-9CE7-F413EE14DC1B}" dt="2022-01-23T15:46:45.132" v="980" actId="1076"/>
      <pc:docMkLst>
        <pc:docMk/>
      </pc:docMkLst>
      <pc:sldChg chg="modSp mod">
        <pc:chgData name="Kenneth Jeremy Veintimilla Bozada" userId="cbfc728c-f667-4243-9034-ad69347f37ce" providerId="ADAL" clId="{8BC7A10F-6EAE-44BD-9CE7-F413EE14DC1B}" dt="2022-01-17T22:04:23.047" v="15" actId="1076"/>
        <pc:sldMkLst>
          <pc:docMk/>
          <pc:sldMk cId="3950453582" sldId="257"/>
        </pc:sldMkLst>
        <pc:spChg chg="mod">
          <ac:chgData name="Kenneth Jeremy Veintimilla Bozada" userId="cbfc728c-f667-4243-9034-ad69347f37ce" providerId="ADAL" clId="{8BC7A10F-6EAE-44BD-9CE7-F413EE14DC1B}" dt="2022-01-17T22:04:12.479" v="11"/>
          <ac:spMkLst>
            <pc:docMk/>
            <pc:sldMk cId="3950453582" sldId="257"/>
            <ac:spMk id="2" creationId="{D19E7EC3-1356-5545-B612-53AAAD376CF9}"/>
          </ac:spMkLst>
        </pc:spChg>
        <pc:spChg chg="mod">
          <ac:chgData name="Kenneth Jeremy Veintimilla Bozada" userId="cbfc728c-f667-4243-9034-ad69347f37ce" providerId="ADAL" clId="{8BC7A10F-6EAE-44BD-9CE7-F413EE14DC1B}" dt="2022-01-17T22:04:23.047" v="15" actId="1076"/>
          <ac:spMkLst>
            <pc:docMk/>
            <pc:sldMk cId="3950453582" sldId="257"/>
            <ac:spMk id="3" creationId="{1F659167-383A-524D-A77B-A77C3F3323CF}"/>
          </ac:spMkLst>
        </pc:spChg>
      </pc:sldChg>
      <pc:sldChg chg="addSp delSp modSp mod">
        <pc:chgData name="Kenneth Jeremy Veintimilla Bozada" userId="cbfc728c-f667-4243-9034-ad69347f37ce" providerId="ADAL" clId="{8BC7A10F-6EAE-44BD-9CE7-F413EE14DC1B}" dt="2022-01-23T15:46:45.132" v="980" actId="1076"/>
        <pc:sldMkLst>
          <pc:docMk/>
          <pc:sldMk cId="3031151935" sldId="258"/>
        </pc:sldMkLst>
        <pc:spChg chg="mod">
          <ac:chgData name="Kenneth Jeremy Veintimilla Bozada" userId="cbfc728c-f667-4243-9034-ad69347f37ce" providerId="ADAL" clId="{8BC7A10F-6EAE-44BD-9CE7-F413EE14DC1B}" dt="2022-01-17T22:04:29.975" v="18" actId="1076"/>
          <ac:spMkLst>
            <pc:docMk/>
            <pc:sldMk cId="3031151935" sldId="258"/>
            <ac:spMk id="2" creationId="{A823F516-3759-614F-A794-D9DC74463C71}"/>
          </ac:spMkLst>
        </pc:spChg>
        <pc:spChg chg="add del mod">
          <ac:chgData name="Kenneth Jeremy Veintimilla Bozada" userId="cbfc728c-f667-4243-9034-ad69347f37ce" providerId="ADAL" clId="{8BC7A10F-6EAE-44BD-9CE7-F413EE14DC1B}" dt="2022-01-23T15:46:38.845" v="976"/>
          <ac:spMkLst>
            <pc:docMk/>
            <pc:sldMk cId="3031151935" sldId="258"/>
            <ac:spMk id="5" creationId="{0A142342-31CE-4893-A0C1-3C022A544A72}"/>
          </ac:spMkLst>
        </pc:spChg>
        <pc:picChg chg="del mod">
          <ac:chgData name="Kenneth Jeremy Veintimilla Bozada" userId="cbfc728c-f667-4243-9034-ad69347f37ce" providerId="ADAL" clId="{8BC7A10F-6EAE-44BD-9CE7-F413EE14DC1B}" dt="2022-01-23T15:46:35.114" v="975" actId="478"/>
          <ac:picMkLst>
            <pc:docMk/>
            <pc:sldMk cId="3031151935" sldId="258"/>
            <ac:picMk id="4" creationId="{ABF22B36-1CBD-418C-A946-43672E52A631}"/>
          </ac:picMkLst>
        </pc:picChg>
        <pc:picChg chg="add mod">
          <ac:chgData name="Kenneth Jeremy Veintimilla Bozada" userId="cbfc728c-f667-4243-9034-ad69347f37ce" providerId="ADAL" clId="{8BC7A10F-6EAE-44BD-9CE7-F413EE14DC1B}" dt="2022-01-23T15:46:45.132" v="980" actId="1076"/>
          <ac:picMkLst>
            <pc:docMk/>
            <pc:sldMk cId="3031151935" sldId="258"/>
            <ac:picMk id="6" creationId="{83B7D0DE-A2F9-4AB6-99CC-CAA7689D709D}"/>
          </ac:picMkLst>
        </pc:picChg>
      </pc:sldChg>
      <pc:sldChg chg="modSp mod">
        <pc:chgData name="Kenneth Jeremy Veintimilla Bozada" userId="cbfc728c-f667-4243-9034-ad69347f37ce" providerId="ADAL" clId="{8BC7A10F-6EAE-44BD-9CE7-F413EE14DC1B}" dt="2022-01-17T22:04:18.944" v="14" actId="1076"/>
        <pc:sldMkLst>
          <pc:docMk/>
          <pc:sldMk cId="967675768" sldId="259"/>
        </pc:sldMkLst>
        <pc:spChg chg="mod">
          <ac:chgData name="Kenneth Jeremy Veintimilla Bozada" userId="cbfc728c-f667-4243-9034-ad69347f37ce" providerId="ADAL" clId="{8BC7A10F-6EAE-44BD-9CE7-F413EE14DC1B}" dt="2022-01-17T22:04:18.944" v="14" actId="1076"/>
          <ac:spMkLst>
            <pc:docMk/>
            <pc:sldMk cId="967675768" sldId="259"/>
            <ac:spMk id="2" creationId="{00000000-0000-0000-0000-000000000000}"/>
          </ac:spMkLst>
        </pc:spChg>
        <pc:spChg chg="mod">
          <ac:chgData name="Kenneth Jeremy Veintimilla Bozada" userId="cbfc728c-f667-4243-9034-ad69347f37ce" providerId="ADAL" clId="{8BC7A10F-6EAE-44BD-9CE7-F413EE14DC1B}" dt="2022-01-17T22:03:55.367" v="8" actId="27636"/>
          <ac:spMkLst>
            <pc:docMk/>
            <pc:sldMk cId="967675768" sldId="259"/>
            <ac:spMk id="3" creationId="{00000000-0000-0000-0000-000000000000}"/>
          </ac:spMkLst>
        </pc:spChg>
      </pc:sldChg>
      <pc:sldChg chg="addSp delSp modSp mod">
        <pc:chgData name="Kenneth Jeremy Veintimilla Bozada" userId="cbfc728c-f667-4243-9034-ad69347f37ce" providerId="ADAL" clId="{8BC7A10F-6EAE-44BD-9CE7-F413EE14DC1B}" dt="2022-01-23T15:46:30.588" v="973" actId="1076"/>
        <pc:sldMkLst>
          <pc:docMk/>
          <pc:sldMk cId="154060377" sldId="260"/>
        </pc:sldMkLst>
        <pc:spChg chg="mod">
          <ac:chgData name="Kenneth Jeremy Veintimilla Bozada" userId="cbfc728c-f667-4243-9034-ad69347f37ce" providerId="ADAL" clId="{8BC7A10F-6EAE-44BD-9CE7-F413EE14DC1B}" dt="2022-01-17T22:04:12.479" v="11"/>
          <ac:spMkLst>
            <pc:docMk/>
            <pc:sldMk cId="154060377" sldId="260"/>
            <ac:spMk id="2" creationId="{EAF62DE5-B01D-9C44-B4E8-C7DFA535EE95}"/>
          </ac:spMkLst>
        </pc:spChg>
        <pc:spChg chg="add del mod">
          <ac:chgData name="Kenneth Jeremy Veintimilla Bozada" userId="cbfc728c-f667-4243-9034-ad69347f37ce" providerId="ADAL" clId="{8BC7A10F-6EAE-44BD-9CE7-F413EE14DC1B}" dt="2022-01-23T15:46:23.921" v="969"/>
          <ac:spMkLst>
            <pc:docMk/>
            <pc:sldMk cId="154060377" sldId="260"/>
            <ac:spMk id="5" creationId="{3AE35C04-EE9C-4D19-B48E-831B9D6849DD}"/>
          </ac:spMkLst>
        </pc:spChg>
        <pc:picChg chg="del mod">
          <ac:chgData name="Kenneth Jeremy Veintimilla Bozada" userId="cbfc728c-f667-4243-9034-ad69347f37ce" providerId="ADAL" clId="{8BC7A10F-6EAE-44BD-9CE7-F413EE14DC1B}" dt="2022-01-23T15:46:19.213" v="968" actId="478"/>
          <ac:picMkLst>
            <pc:docMk/>
            <pc:sldMk cId="154060377" sldId="260"/>
            <ac:picMk id="4" creationId="{DD6B9E48-E99D-4DAF-87FD-CD8F9B9B0411}"/>
          </ac:picMkLst>
        </pc:picChg>
        <pc:picChg chg="add mod">
          <ac:chgData name="Kenneth Jeremy Veintimilla Bozada" userId="cbfc728c-f667-4243-9034-ad69347f37ce" providerId="ADAL" clId="{8BC7A10F-6EAE-44BD-9CE7-F413EE14DC1B}" dt="2022-01-23T15:46:30.588" v="973" actId="1076"/>
          <ac:picMkLst>
            <pc:docMk/>
            <pc:sldMk cId="154060377" sldId="260"/>
            <ac:picMk id="6" creationId="{4D608F84-0429-4A7D-B7E3-167ADB68CF74}"/>
          </ac:picMkLst>
        </pc:picChg>
      </pc:sldChg>
      <pc:sldChg chg="modSp del ord">
        <pc:chgData name="Kenneth Jeremy Veintimilla Bozada" userId="cbfc728c-f667-4243-9034-ad69347f37ce" providerId="ADAL" clId="{8BC7A10F-6EAE-44BD-9CE7-F413EE14DC1B}" dt="2022-01-20T05:44:35.990" v="57" actId="47"/>
        <pc:sldMkLst>
          <pc:docMk/>
          <pc:sldMk cId="1324645216" sldId="261"/>
        </pc:sldMkLst>
        <pc:spChg chg="mod">
          <ac:chgData name="Kenneth Jeremy Veintimilla Bozada" userId="cbfc728c-f667-4243-9034-ad69347f37ce" providerId="ADAL" clId="{8BC7A10F-6EAE-44BD-9CE7-F413EE14DC1B}" dt="2022-01-17T22:04:12.479" v="11"/>
          <ac:spMkLst>
            <pc:docMk/>
            <pc:sldMk cId="1324645216" sldId="261"/>
            <ac:spMk id="2" creationId="{9B8BE124-8E31-9446-8400-DE936901AC1B}"/>
          </ac:spMkLst>
        </pc:spChg>
        <pc:spChg chg="mod">
          <ac:chgData name="Kenneth Jeremy Veintimilla Bozada" userId="cbfc728c-f667-4243-9034-ad69347f37ce" providerId="ADAL" clId="{8BC7A10F-6EAE-44BD-9CE7-F413EE14DC1B}" dt="2022-01-17T22:04:12.479" v="11"/>
          <ac:spMkLst>
            <pc:docMk/>
            <pc:sldMk cId="1324645216" sldId="261"/>
            <ac:spMk id="3" creationId="{2B3A5848-64D3-984E-901F-E95A157808FB}"/>
          </ac:spMkLst>
        </pc:spChg>
      </pc:sldChg>
      <pc:sldChg chg="addSp delSp modSp mod ord setBg modNotesTx">
        <pc:chgData name="Kenneth Jeremy Veintimilla Bozada" userId="cbfc728c-f667-4243-9034-ad69347f37ce" providerId="ADAL" clId="{8BC7A10F-6EAE-44BD-9CE7-F413EE14DC1B}" dt="2022-01-20T06:03:29.162" v="242"/>
        <pc:sldMkLst>
          <pc:docMk/>
          <pc:sldMk cId="3715143557" sldId="262"/>
        </pc:sldMkLst>
        <pc:spChg chg="mod">
          <ac:chgData name="Kenneth Jeremy Veintimilla Bozada" userId="cbfc728c-f667-4243-9034-ad69347f37ce" providerId="ADAL" clId="{8BC7A10F-6EAE-44BD-9CE7-F413EE14DC1B}" dt="2022-01-20T05:54:36.205" v="186" actId="20577"/>
          <ac:spMkLst>
            <pc:docMk/>
            <pc:sldMk cId="3715143557" sldId="262"/>
            <ac:spMk id="4" creationId="{11EEC333-64AC-694A-9A95-12ED4F780842}"/>
          </ac:spMkLst>
        </pc:spChg>
        <pc:spChg chg="del mod">
          <ac:chgData name="Kenneth Jeremy Veintimilla Bozada" userId="cbfc728c-f667-4243-9034-ad69347f37ce" providerId="ADAL" clId="{8BC7A10F-6EAE-44BD-9CE7-F413EE14DC1B}" dt="2022-01-20T05:42:55.024" v="23" actId="22"/>
          <ac:spMkLst>
            <pc:docMk/>
            <pc:sldMk cId="3715143557" sldId="262"/>
            <ac:spMk id="5" creationId="{7DBAFDF9-5CEF-AE49-8C8D-AF408294F52A}"/>
          </ac:spMkLst>
        </pc:spChg>
        <pc:spChg chg="add del mod">
          <ac:chgData name="Kenneth Jeremy Veintimilla Bozada" userId="cbfc728c-f667-4243-9034-ad69347f37ce" providerId="ADAL" clId="{8BC7A10F-6EAE-44BD-9CE7-F413EE14DC1B}" dt="2022-01-20T05:43:37.011" v="32"/>
          <ac:spMkLst>
            <pc:docMk/>
            <pc:sldMk cId="3715143557" sldId="262"/>
            <ac:spMk id="6" creationId="{6CAD0614-5A96-46BA-B74D-6CF0F4919B78}"/>
          </ac:spMkLst>
        </pc:spChg>
        <pc:spChg chg="add del mod">
          <ac:chgData name="Kenneth Jeremy Veintimilla Bozada" userId="cbfc728c-f667-4243-9034-ad69347f37ce" providerId="ADAL" clId="{8BC7A10F-6EAE-44BD-9CE7-F413EE14DC1B}" dt="2022-01-20T05:44:02.782" v="38"/>
          <ac:spMkLst>
            <pc:docMk/>
            <pc:sldMk cId="3715143557" sldId="262"/>
            <ac:spMk id="7" creationId="{72A657C2-8343-41B0-9726-EB9AB78BB61F}"/>
          </ac:spMkLst>
        </pc:spChg>
        <pc:spChg chg="add del">
          <ac:chgData name="Kenneth Jeremy Veintimilla Bozada" userId="cbfc728c-f667-4243-9034-ad69347f37ce" providerId="ADAL" clId="{8BC7A10F-6EAE-44BD-9CE7-F413EE14DC1B}" dt="2022-01-20T05:43:09.395" v="27" actId="26606"/>
          <ac:spMkLst>
            <pc:docMk/>
            <pc:sldMk cId="3715143557" sldId="262"/>
            <ac:spMk id="8" creationId="{892A29A0-FC8B-46B7-8F69-6B63A161E622}"/>
          </ac:spMkLst>
        </pc:spChg>
        <pc:spChg chg="add del">
          <ac:chgData name="Kenneth Jeremy Veintimilla Bozada" userId="cbfc728c-f667-4243-9034-ad69347f37ce" providerId="ADAL" clId="{8BC7A10F-6EAE-44BD-9CE7-F413EE14DC1B}" dt="2022-01-20T05:43:42.805" v="35"/>
          <ac:spMkLst>
            <pc:docMk/>
            <pc:sldMk cId="3715143557" sldId="262"/>
            <ac:spMk id="20" creationId="{709F3970-0432-4005-A481-53A8B622BD22}"/>
          </ac:spMkLst>
        </pc:spChg>
        <pc:spChg chg="add del">
          <ac:chgData name="Kenneth Jeremy Veintimilla Bozada" userId="cbfc728c-f667-4243-9034-ad69347f37ce" providerId="ADAL" clId="{8BC7A10F-6EAE-44BD-9CE7-F413EE14DC1B}" dt="2022-01-20T05:43:40.028" v="33"/>
          <ac:spMkLst>
            <pc:docMk/>
            <pc:sldMk cId="3715143557" sldId="262"/>
            <ac:spMk id="21" creationId="{892A29A0-FC8B-46B7-8F69-6B63A161E622}"/>
          </ac:spMkLst>
        </pc:spChg>
        <pc:spChg chg="add mod">
          <ac:chgData name="Kenneth Jeremy Veintimilla Bozada" userId="cbfc728c-f667-4243-9034-ad69347f37ce" providerId="ADAL" clId="{8BC7A10F-6EAE-44BD-9CE7-F413EE14DC1B}" dt="2022-01-20T05:49:43.500" v="108" actId="478"/>
          <ac:spMkLst>
            <pc:docMk/>
            <pc:sldMk cId="3715143557" sldId="262"/>
            <ac:spMk id="25" creationId="{4B3CF010-2A72-44AB-B73A-2A53EF99F8BE}"/>
          </ac:spMkLst>
        </pc:spChg>
        <pc:grpChg chg="add del">
          <ac:chgData name="Kenneth Jeremy Veintimilla Bozada" userId="cbfc728c-f667-4243-9034-ad69347f37ce" providerId="ADAL" clId="{8BC7A10F-6EAE-44BD-9CE7-F413EE14DC1B}" dt="2022-01-20T05:43:11.056" v="29" actId="26606"/>
          <ac:grpSpMkLst>
            <pc:docMk/>
            <pc:sldMk cId="3715143557" sldId="262"/>
            <ac:grpSpMk id="9" creationId="{B4DE830A-B531-4A3B-96F6-0ECE88B08555}"/>
          </ac:grpSpMkLst>
        </pc:grpChg>
        <pc:graphicFrameChg chg="add del mod">
          <ac:chgData name="Kenneth Jeremy Veintimilla Bozada" userId="cbfc728c-f667-4243-9034-ad69347f37ce" providerId="ADAL" clId="{8BC7A10F-6EAE-44BD-9CE7-F413EE14DC1B}" dt="2022-01-20T05:43:52.391" v="37"/>
          <ac:graphicFrameMkLst>
            <pc:docMk/>
            <pc:sldMk cId="3715143557" sldId="262"/>
            <ac:graphicFrameMk id="22" creationId="{7C8D2B4D-CA45-4314-9EB2-797B42F28E82}"/>
          </ac:graphicFrameMkLst>
        </pc:graphicFrameChg>
        <pc:picChg chg="add del mod ord">
          <ac:chgData name="Kenneth Jeremy Veintimilla Bozada" userId="cbfc728c-f667-4243-9034-ad69347f37ce" providerId="ADAL" clId="{8BC7A10F-6EAE-44BD-9CE7-F413EE14DC1B}" dt="2022-01-20T05:50:18.252" v="114" actId="478"/>
          <ac:picMkLst>
            <pc:docMk/>
            <pc:sldMk cId="3715143557" sldId="262"/>
            <ac:picMk id="3" creationId="{426141FA-AD4F-4B52-9E5C-0AEFD6AD8BCB}"/>
          </ac:picMkLst>
        </pc:picChg>
        <pc:picChg chg="add del mod">
          <ac:chgData name="Kenneth Jeremy Veintimilla Bozada" userId="cbfc728c-f667-4243-9034-ad69347f37ce" providerId="ADAL" clId="{8BC7A10F-6EAE-44BD-9CE7-F413EE14DC1B}" dt="2022-01-20T05:49:43.500" v="108" actId="478"/>
          <ac:picMkLst>
            <pc:docMk/>
            <pc:sldMk cId="3715143557" sldId="262"/>
            <ac:picMk id="24" creationId="{79731627-B11A-4988-99AD-6CDE1909A9AA}"/>
          </ac:picMkLst>
        </pc:picChg>
        <pc:picChg chg="add mod">
          <ac:chgData name="Kenneth Jeremy Veintimilla Bozada" userId="cbfc728c-f667-4243-9034-ad69347f37ce" providerId="ADAL" clId="{8BC7A10F-6EAE-44BD-9CE7-F413EE14DC1B}" dt="2022-01-20T05:49:50.011" v="112" actId="14100"/>
          <ac:picMkLst>
            <pc:docMk/>
            <pc:sldMk cId="3715143557" sldId="262"/>
            <ac:picMk id="27" creationId="{F66FF6A0-98A8-4ADC-A99C-A70B1DAA4C60}"/>
          </ac:picMkLst>
        </pc:picChg>
        <pc:picChg chg="add mod">
          <ac:chgData name="Kenneth Jeremy Veintimilla Bozada" userId="cbfc728c-f667-4243-9034-ad69347f37ce" providerId="ADAL" clId="{8BC7A10F-6EAE-44BD-9CE7-F413EE14DC1B}" dt="2022-01-20T05:50:38.643" v="123" actId="1076"/>
          <ac:picMkLst>
            <pc:docMk/>
            <pc:sldMk cId="3715143557" sldId="262"/>
            <ac:picMk id="29" creationId="{3FEFDD41-9677-4EA7-BE07-05E4BA768DA8}"/>
          </ac:picMkLst>
        </pc:picChg>
        <pc:picChg chg="add mod">
          <ac:chgData name="Kenneth Jeremy Veintimilla Bozada" userId="cbfc728c-f667-4243-9034-ad69347f37ce" providerId="ADAL" clId="{8BC7A10F-6EAE-44BD-9CE7-F413EE14DC1B}" dt="2022-01-20T05:50:59.075" v="127" actId="1076"/>
          <ac:picMkLst>
            <pc:docMk/>
            <pc:sldMk cId="3715143557" sldId="262"/>
            <ac:picMk id="31" creationId="{30EAF6C5-75D9-4333-8C03-FB3E0AC90B91}"/>
          </ac:picMkLst>
        </pc:picChg>
      </pc:sldChg>
      <pc:sldChg chg="addSp delSp modSp mod ord">
        <pc:chgData name="Kenneth Jeremy Veintimilla Bozada" userId="cbfc728c-f667-4243-9034-ad69347f37ce" providerId="ADAL" clId="{8BC7A10F-6EAE-44BD-9CE7-F413EE14DC1B}" dt="2022-01-20T06:20:09.206" v="866" actId="20577"/>
        <pc:sldMkLst>
          <pc:docMk/>
          <pc:sldMk cId="4292021284" sldId="263"/>
        </pc:sldMkLst>
        <pc:spChg chg="mod">
          <ac:chgData name="Kenneth Jeremy Veintimilla Bozada" userId="cbfc728c-f667-4243-9034-ad69347f37ce" providerId="ADAL" clId="{8BC7A10F-6EAE-44BD-9CE7-F413EE14DC1B}" dt="2022-01-20T05:51:26.989" v="162" actId="20577"/>
          <ac:spMkLst>
            <pc:docMk/>
            <pc:sldMk cId="4292021284" sldId="263"/>
            <ac:spMk id="2" creationId="{1C7D0155-B5C3-F747-9D4E-A80DCE30453C}"/>
          </ac:spMkLst>
        </pc:spChg>
        <pc:spChg chg="add del mod">
          <ac:chgData name="Kenneth Jeremy Veintimilla Bozada" userId="cbfc728c-f667-4243-9034-ad69347f37ce" providerId="ADAL" clId="{8BC7A10F-6EAE-44BD-9CE7-F413EE14DC1B}" dt="2022-01-20T06:16:15.685" v="639" actId="478"/>
          <ac:spMkLst>
            <pc:docMk/>
            <pc:sldMk cId="4292021284" sldId="263"/>
            <ac:spMk id="3" creationId="{9E978C2D-2D2C-C44F-B8B2-4B5C55D0C128}"/>
          </ac:spMkLst>
        </pc:spChg>
        <pc:spChg chg="add del mod">
          <ac:chgData name="Kenneth Jeremy Veintimilla Bozada" userId="cbfc728c-f667-4243-9034-ad69347f37ce" providerId="ADAL" clId="{8BC7A10F-6EAE-44BD-9CE7-F413EE14DC1B}" dt="2022-01-20T05:55:57.311" v="188"/>
          <ac:spMkLst>
            <pc:docMk/>
            <pc:sldMk cId="4292021284" sldId="263"/>
            <ac:spMk id="4" creationId="{ADFFE541-15FA-49B8-AF27-A9537E10F385}"/>
          </ac:spMkLst>
        </pc:spChg>
        <pc:spChg chg="add mod">
          <ac:chgData name="Kenneth Jeremy Veintimilla Bozada" userId="cbfc728c-f667-4243-9034-ad69347f37ce" providerId="ADAL" clId="{8BC7A10F-6EAE-44BD-9CE7-F413EE14DC1B}" dt="2022-01-20T06:20:09.206" v="866" actId="20577"/>
          <ac:spMkLst>
            <pc:docMk/>
            <pc:sldMk cId="4292021284" sldId="263"/>
            <ac:spMk id="5" creationId="{D3A0A76C-11D4-414E-89EA-5D847925990B}"/>
          </ac:spMkLst>
        </pc:spChg>
      </pc:sldChg>
      <pc:sldChg chg="modSp mod">
        <pc:chgData name="Kenneth Jeremy Veintimilla Bozada" userId="cbfc728c-f667-4243-9034-ad69347f37ce" providerId="ADAL" clId="{8BC7A10F-6EAE-44BD-9CE7-F413EE14DC1B}" dt="2022-01-20T06:07:55.566" v="268"/>
        <pc:sldMkLst>
          <pc:docMk/>
          <pc:sldMk cId="3357345183" sldId="264"/>
        </pc:sldMkLst>
        <pc:spChg chg="mod">
          <ac:chgData name="Kenneth Jeremy Veintimilla Bozada" userId="cbfc728c-f667-4243-9034-ad69347f37ce" providerId="ADAL" clId="{8BC7A10F-6EAE-44BD-9CE7-F413EE14DC1B}" dt="2022-01-17T22:04:12.479" v="11"/>
          <ac:spMkLst>
            <pc:docMk/>
            <pc:sldMk cId="3357345183" sldId="264"/>
            <ac:spMk id="2" creationId="{04090D88-3DA9-D141-9A42-E4BC452FCE18}"/>
          </ac:spMkLst>
        </pc:spChg>
        <pc:spChg chg="mod">
          <ac:chgData name="Kenneth Jeremy Veintimilla Bozada" userId="cbfc728c-f667-4243-9034-ad69347f37ce" providerId="ADAL" clId="{8BC7A10F-6EAE-44BD-9CE7-F413EE14DC1B}" dt="2022-01-20T06:07:55.566" v="268"/>
          <ac:spMkLst>
            <pc:docMk/>
            <pc:sldMk cId="3357345183" sldId="264"/>
            <ac:spMk id="3" creationId="{F24F8B29-4CBC-194F-850B-9ED6B0866D45}"/>
          </ac:spMkLst>
        </pc:spChg>
      </pc:sldChg>
      <pc:sldChg chg="modSp add mod ord">
        <pc:chgData name="Kenneth Jeremy Veintimilla Bozada" userId="cbfc728c-f667-4243-9034-ad69347f37ce" providerId="ADAL" clId="{8BC7A10F-6EAE-44BD-9CE7-F413EE14DC1B}" dt="2022-01-20T06:21:11.837" v="962" actId="20577"/>
        <pc:sldMkLst>
          <pc:docMk/>
          <pc:sldMk cId="2383210767" sldId="265"/>
        </pc:sldMkLst>
        <pc:spChg chg="mod">
          <ac:chgData name="Kenneth Jeremy Veintimilla Bozada" userId="cbfc728c-f667-4243-9034-ad69347f37ce" providerId="ADAL" clId="{8BC7A10F-6EAE-44BD-9CE7-F413EE14DC1B}" dt="2022-01-20T05:44:45.984" v="69" actId="20577"/>
          <ac:spMkLst>
            <pc:docMk/>
            <pc:sldMk cId="2383210767" sldId="265"/>
            <ac:spMk id="2" creationId="{9B8BE124-8E31-9446-8400-DE936901AC1B}"/>
          </ac:spMkLst>
        </pc:spChg>
        <pc:spChg chg="mod">
          <ac:chgData name="Kenneth Jeremy Veintimilla Bozada" userId="cbfc728c-f667-4243-9034-ad69347f37ce" providerId="ADAL" clId="{8BC7A10F-6EAE-44BD-9CE7-F413EE14DC1B}" dt="2022-01-20T06:21:11.837" v="962" actId="20577"/>
          <ac:spMkLst>
            <pc:docMk/>
            <pc:sldMk cId="2383210767" sldId="265"/>
            <ac:spMk id="3" creationId="{2B3A5848-64D3-984E-901F-E95A157808FB}"/>
          </ac:spMkLst>
        </pc:spChg>
      </pc:sldChg>
      <pc:sldChg chg="modSp add del mod ord">
        <pc:chgData name="Kenneth Jeremy Veintimilla Bozada" userId="cbfc728c-f667-4243-9034-ad69347f37ce" providerId="ADAL" clId="{8BC7A10F-6EAE-44BD-9CE7-F413EE14DC1B}" dt="2022-01-20T06:21:28.078" v="965" actId="47"/>
        <pc:sldMkLst>
          <pc:docMk/>
          <pc:sldMk cId="4283792655" sldId="266"/>
        </pc:sldMkLst>
        <pc:spChg chg="mod">
          <ac:chgData name="Kenneth Jeremy Veintimilla Bozada" userId="cbfc728c-f667-4243-9034-ad69347f37ce" providerId="ADAL" clId="{8BC7A10F-6EAE-44BD-9CE7-F413EE14DC1B}" dt="2022-01-20T06:21:23.741" v="964" actId="5793"/>
          <ac:spMkLst>
            <pc:docMk/>
            <pc:sldMk cId="4283792655" sldId="266"/>
            <ac:spMk id="3" creationId="{9E978C2D-2D2C-C44F-B8B2-4B5C55D0C128}"/>
          </ac:spMkLst>
        </pc:spChg>
      </pc:sldChg>
      <pc:sldChg chg="addSp modSp add mod setBg">
        <pc:chgData name="Kenneth Jeremy Veintimilla Bozada" userId="cbfc728c-f667-4243-9034-ad69347f37ce" providerId="ADAL" clId="{8BC7A10F-6EAE-44BD-9CE7-F413EE14DC1B}" dt="2022-01-20T05:54:24.940" v="177" actId="20577"/>
        <pc:sldMkLst>
          <pc:docMk/>
          <pc:sldMk cId="734004094" sldId="267"/>
        </pc:sldMkLst>
        <pc:spChg chg="mod">
          <ac:chgData name="Kenneth Jeremy Veintimilla Bozada" userId="cbfc728c-f667-4243-9034-ad69347f37ce" providerId="ADAL" clId="{8BC7A10F-6EAE-44BD-9CE7-F413EE14DC1B}" dt="2022-01-20T05:54:24.940" v="177" actId="20577"/>
          <ac:spMkLst>
            <pc:docMk/>
            <pc:sldMk cId="734004094" sldId="267"/>
            <ac:spMk id="4" creationId="{11EEC333-64AC-694A-9A95-12ED4F780842}"/>
          </ac:spMkLst>
        </pc:spChg>
        <pc:picChg chg="mod">
          <ac:chgData name="Kenneth Jeremy Veintimilla Bozada" userId="cbfc728c-f667-4243-9034-ad69347f37ce" providerId="ADAL" clId="{8BC7A10F-6EAE-44BD-9CE7-F413EE14DC1B}" dt="2022-01-20T05:47:56.243" v="100" actId="1076"/>
          <ac:picMkLst>
            <pc:docMk/>
            <pc:sldMk cId="734004094" sldId="267"/>
            <ac:picMk id="3" creationId="{426141FA-AD4F-4B52-9E5C-0AEFD6AD8BCB}"/>
          </ac:picMkLst>
        </pc:picChg>
        <pc:picChg chg="add mod modCrop">
          <ac:chgData name="Kenneth Jeremy Veintimilla Bozada" userId="cbfc728c-f667-4243-9034-ad69347f37ce" providerId="ADAL" clId="{8BC7A10F-6EAE-44BD-9CE7-F413EE14DC1B}" dt="2022-01-20T05:48:04.602" v="103" actId="732"/>
          <ac:picMkLst>
            <pc:docMk/>
            <pc:sldMk cId="734004094" sldId="267"/>
            <ac:picMk id="5" creationId="{55395EF3-A671-4F10-BE85-82F6F9F0EA47}"/>
          </ac:picMkLst>
        </pc:picChg>
        <pc:picChg chg="mod">
          <ac:chgData name="Kenneth Jeremy Veintimilla Bozada" userId="cbfc728c-f667-4243-9034-ad69347f37ce" providerId="ADAL" clId="{8BC7A10F-6EAE-44BD-9CE7-F413EE14DC1B}" dt="2022-01-20T05:47:57.330" v="101" actId="1076"/>
          <ac:picMkLst>
            <pc:docMk/>
            <pc:sldMk cId="734004094" sldId="267"/>
            <ac:picMk id="24" creationId="{79731627-B11A-4988-99AD-6CDE1909A9AA}"/>
          </ac:picMkLst>
        </pc:picChg>
      </pc:sldChg>
    </pc:docChg>
  </pc:docChgLst>
  <pc:docChgLst>
    <pc:chgData name="Anthony Joel Loor Castro" userId="S::ajloor@espol.edu.ec::2567ce10-bad6-49db-b8d8-45bd4cee7818" providerId="AD" clId="Web-{E2E7C425-604B-4FC8-82EC-F03108333ACC}"/>
    <pc:docChg chg="modSld">
      <pc:chgData name="Anthony Joel Loor Castro" userId="S::ajloor@espol.edu.ec::2567ce10-bad6-49db-b8d8-45bd4cee7818" providerId="AD" clId="Web-{E2E7C425-604B-4FC8-82EC-F03108333ACC}" dt="2021-12-23T13:46:19.890" v="10" actId="20577"/>
      <pc:docMkLst>
        <pc:docMk/>
      </pc:docMkLst>
      <pc:sldChg chg="modSp">
        <pc:chgData name="Anthony Joel Loor Castro" userId="S::ajloor@espol.edu.ec::2567ce10-bad6-49db-b8d8-45bd4cee7818" providerId="AD" clId="Web-{E2E7C425-604B-4FC8-82EC-F03108333ACC}" dt="2021-12-23T13:43:31.193" v="4" actId="20577"/>
        <pc:sldMkLst>
          <pc:docMk/>
          <pc:sldMk cId="3950453582" sldId="257"/>
        </pc:sldMkLst>
        <pc:spChg chg="mod">
          <ac:chgData name="Anthony Joel Loor Castro" userId="S::ajloor@espol.edu.ec::2567ce10-bad6-49db-b8d8-45bd4cee7818" providerId="AD" clId="Web-{E2E7C425-604B-4FC8-82EC-F03108333ACC}" dt="2021-12-23T13:43:31.193" v="4" actId="20577"/>
          <ac:spMkLst>
            <pc:docMk/>
            <pc:sldMk cId="3950453582" sldId="257"/>
            <ac:spMk id="3" creationId="{1F659167-383A-524D-A77B-A77C3F3323CF}"/>
          </ac:spMkLst>
        </pc:spChg>
      </pc:sldChg>
      <pc:sldChg chg="modSp">
        <pc:chgData name="Anthony Joel Loor Castro" userId="S::ajloor@espol.edu.ec::2567ce10-bad6-49db-b8d8-45bd4cee7818" providerId="AD" clId="Web-{E2E7C425-604B-4FC8-82EC-F03108333ACC}" dt="2021-12-23T13:46:19.890" v="10" actId="20577"/>
        <pc:sldMkLst>
          <pc:docMk/>
          <pc:sldMk cId="967675768" sldId="259"/>
        </pc:sldMkLst>
        <pc:spChg chg="mod">
          <ac:chgData name="Anthony Joel Loor Castro" userId="S::ajloor@espol.edu.ec::2567ce10-bad6-49db-b8d8-45bd4cee7818" providerId="AD" clId="Web-{E2E7C425-604B-4FC8-82EC-F03108333ACC}" dt="2021-12-23T13:46:19.890" v="10" actId="20577"/>
          <ac:spMkLst>
            <pc:docMk/>
            <pc:sldMk cId="967675768" sldId="259"/>
            <ac:spMk id="3" creationId="{00000000-0000-0000-0000-000000000000}"/>
          </ac:spMkLst>
        </pc:spChg>
      </pc:sldChg>
    </pc:docChg>
  </pc:docChgLst>
  <pc:docChgLst>
    <pc:chgData name="Anthony Joel Loor Castro" userId="S::ajloor@espol.edu.ec::2567ce10-bad6-49db-b8d8-45bd4cee7818" providerId="AD" clId="Web-{0A60F37F-DBE1-4CF0-BDE7-360529EECCF1}"/>
    <pc:docChg chg="modSld">
      <pc:chgData name="Anthony Joel Loor Castro" userId="S::ajloor@espol.edu.ec::2567ce10-bad6-49db-b8d8-45bd4cee7818" providerId="AD" clId="Web-{0A60F37F-DBE1-4CF0-BDE7-360529EECCF1}" dt="2022-01-20T04:55:14.705" v="421" actId="20577"/>
      <pc:docMkLst>
        <pc:docMk/>
      </pc:docMkLst>
      <pc:sldChg chg="modSp">
        <pc:chgData name="Anthony Joel Loor Castro" userId="S::ajloor@espol.edu.ec::2567ce10-bad6-49db-b8d8-45bd4cee7818" providerId="AD" clId="Web-{0A60F37F-DBE1-4CF0-BDE7-360529EECCF1}" dt="2022-01-20T04:55:14.705" v="421" actId="20577"/>
        <pc:sldMkLst>
          <pc:docMk/>
          <pc:sldMk cId="3950453582" sldId="257"/>
        </pc:sldMkLst>
        <pc:spChg chg="mod">
          <ac:chgData name="Anthony Joel Loor Castro" userId="S::ajloor@espol.edu.ec::2567ce10-bad6-49db-b8d8-45bd4cee7818" providerId="AD" clId="Web-{0A60F37F-DBE1-4CF0-BDE7-360529EECCF1}" dt="2022-01-20T04:55:14.705" v="421" actId="20577"/>
          <ac:spMkLst>
            <pc:docMk/>
            <pc:sldMk cId="3950453582" sldId="257"/>
            <ac:spMk id="3" creationId="{1F659167-383A-524D-A77B-A77C3F3323CF}"/>
          </ac:spMkLst>
        </pc:spChg>
      </pc:sldChg>
    </pc:docChg>
  </pc:docChgLst>
  <pc:docChgLst>
    <pc:chgData name="Anthony Joel Loor Castro" userId="S::ajloor@espol.edu.ec::2567ce10-bad6-49db-b8d8-45bd4cee7818" providerId="AD" clId="Web-{6B42FF6A-83BE-4C6D-9879-D5A1A2D9A9EF}"/>
    <pc:docChg chg="modSld">
      <pc:chgData name="Anthony Joel Loor Castro" userId="S::ajloor@espol.edu.ec::2567ce10-bad6-49db-b8d8-45bd4cee7818" providerId="AD" clId="Web-{6B42FF6A-83BE-4C6D-9879-D5A1A2D9A9EF}" dt="2021-12-23T13:22:51.494" v="12" actId="20577"/>
      <pc:docMkLst>
        <pc:docMk/>
      </pc:docMkLst>
      <pc:sldChg chg="modSp">
        <pc:chgData name="Anthony Joel Loor Castro" userId="S::ajloor@espol.edu.ec::2567ce10-bad6-49db-b8d8-45bd4cee7818" providerId="AD" clId="Web-{6B42FF6A-83BE-4C6D-9879-D5A1A2D9A9EF}" dt="2021-12-23T13:22:51.494" v="12" actId="20577"/>
        <pc:sldMkLst>
          <pc:docMk/>
          <pc:sldMk cId="967675768" sldId="259"/>
        </pc:sldMkLst>
        <pc:spChg chg="mod">
          <ac:chgData name="Anthony Joel Loor Castro" userId="S::ajloor@espol.edu.ec::2567ce10-bad6-49db-b8d8-45bd4cee7818" providerId="AD" clId="Web-{6B42FF6A-83BE-4C6D-9879-D5A1A2D9A9EF}" dt="2021-12-23T13:22:51.494" v="12" actId="20577"/>
          <ac:spMkLst>
            <pc:docMk/>
            <pc:sldMk cId="967675768" sldId="2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570F3-6F8B-4C26-8290-066EDAC18670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13F9E-7533-4659-B314-3770F7A46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Exportamos los datos consultados de la base de datos MySQL y luego insertamos los datos en la base de datos MongoDB por medio del 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13F9E-7533-4659-B314-3770F7A460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478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461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53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0752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73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4001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2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52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10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69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127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1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037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001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652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78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BDC5-CDEB-AC49-8F21-A88F7DB956C3}" type="datetimeFigureOut">
              <a:rPr lang="es-ES_tradnl" smtClean="0"/>
              <a:t>23/01/2022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1B080F-2038-D046-B4E5-CD013F507FF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378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73" y="1004943"/>
            <a:ext cx="7766936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 Light"/>
                <a:cs typeface="Calibri"/>
              </a:rPr>
              <a:t>SISTEMAS DISTRIBUIDOS Y COMPUTACIÓN EN LA NUBE</a:t>
            </a:r>
            <a:br>
              <a:rPr lang="en-US" dirty="0">
                <a:latin typeface="Calibri Light"/>
              </a:rPr>
            </a:br>
            <a:r>
              <a:rPr lang="en-US" dirty="0">
                <a:latin typeface="Calibri Light"/>
                <a:cs typeface="Calibri"/>
              </a:rPr>
              <a:t>CCPG1055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7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_tradnl" dirty="0">
                <a:ea typeface="+mn-lt"/>
                <a:cs typeface="+mn-lt"/>
              </a:rPr>
              <a:t>Título</a:t>
            </a:r>
            <a:endParaRPr lang="es-ES_tradnl" dirty="0"/>
          </a:p>
          <a:p>
            <a:pPr algn="l"/>
            <a:r>
              <a:rPr lang="es-ES_tradnl" dirty="0">
                <a:ea typeface="+mn-lt"/>
                <a:cs typeface="+mn-lt"/>
              </a:rPr>
              <a:t>Informe técnico - Proyecto Final 2021-II </a:t>
            </a:r>
          </a:p>
          <a:p>
            <a:pPr algn="l"/>
            <a:r>
              <a:rPr lang="es-ES_tradnl" dirty="0">
                <a:cs typeface="Calibri" panose="020F0502020204030204"/>
              </a:rPr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dirty="0">
                <a:cs typeface="Calibri" panose="020F0502020204030204"/>
              </a:rPr>
              <a:t>Kenneth Jeremy Veintimilla Bozada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dirty="0">
                <a:cs typeface="Calibri" panose="020F0502020204030204"/>
              </a:rPr>
              <a:t>Anthony Joel Loor Castro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dirty="0">
                <a:cs typeface="Calibri" panose="020F0502020204030204"/>
              </a:rPr>
              <a:t>Jefferson Andrés  Castillo </a:t>
            </a:r>
            <a:r>
              <a:rPr lang="es-ES_tradnl" dirty="0" err="1">
                <a:cs typeface="Calibri" panose="020F0502020204030204"/>
              </a:rPr>
              <a:t>Llivicota</a:t>
            </a:r>
            <a:endParaRPr lang="es-ES_tradnl" dirty="0">
              <a:cs typeface="Calibri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dirty="0">
                <a:cs typeface="Calibri" panose="020F0502020204030204"/>
              </a:rPr>
              <a:t>Christian Andrés Ramos </a:t>
            </a:r>
            <a:r>
              <a:rPr lang="es-ES_tradnl" dirty="0" err="1">
                <a:cs typeface="Calibri" panose="020F0502020204030204"/>
              </a:rPr>
              <a:t>Mesias</a:t>
            </a:r>
            <a:endParaRPr lang="es-ES_tradn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767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7EC3-1356-5545-B612-53AAAD37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Descripción de la aplicación 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9167-383A-524D-A77B-A77C3F33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93" y="1713415"/>
            <a:ext cx="9368694" cy="38707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None/>
            </a:pPr>
            <a:endParaRPr lang="es-ES_tradnl">
              <a:cs typeface="Calibri"/>
            </a:endParaRPr>
          </a:p>
          <a:p>
            <a:pPr algn="just"/>
            <a:r>
              <a:rPr lang="es-ES_tradnl">
                <a:ea typeface="+mn-lt"/>
                <a:cs typeface="+mn-lt"/>
              </a:rPr>
              <a:t>Proyecto base: Sistemas de bases de datos.</a:t>
            </a:r>
          </a:p>
          <a:p>
            <a:pPr marL="0" indent="0" algn="just">
              <a:buNone/>
            </a:pPr>
            <a:r>
              <a:rPr lang="es-ES_tradnl">
                <a:ea typeface="+mn-lt"/>
                <a:cs typeface="+mn-lt"/>
              </a:rPr>
              <a:t>Sistema de control de medicamentos en una cadena de farmacias, basado en modelo relacional en SQL.</a:t>
            </a:r>
            <a:endParaRPr lang="es-ES_tradnl"/>
          </a:p>
          <a:p>
            <a:pPr algn="just">
              <a:buNone/>
            </a:pPr>
            <a:r>
              <a:rPr lang="en-US">
                <a:ea typeface="+mn-lt"/>
                <a:cs typeface="+mn-lt"/>
              </a:rPr>
              <a:t> </a:t>
            </a:r>
            <a:r>
              <a:rPr lang="es-ES_tradnl">
                <a:ea typeface="+mn-lt"/>
                <a:cs typeface="+mn-lt"/>
              </a:rPr>
              <a:t> </a:t>
            </a:r>
            <a:endParaRPr lang="es-ES_tradnl"/>
          </a:p>
          <a:p>
            <a:pPr algn="just"/>
            <a:r>
              <a:rPr lang="es-ES_tradnl">
                <a:ea typeface="+mn-lt"/>
                <a:cs typeface="+mn-lt"/>
              </a:rPr>
              <a:t>La aplicación completa original está formada por:</a:t>
            </a:r>
          </a:p>
          <a:p>
            <a:pPr algn="just">
              <a:buNone/>
            </a:pPr>
            <a:r>
              <a:rPr lang="es-ES_tradnl">
                <a:ea typeface="+mn-lt"/>
                <a:cs typeface="+mn-lt"/>
              </a:rPr>
              <a:t>Front-</a:t>
            </a:r>
            <a:r>
              <a:rPr lang="es-ES_tradnl" err="1">
                <a:ea typeface="+mn-lt"/>
                <a:cs typeface="+mn-lt"/>
              </a:rPr>
              <a:t>end</a:t>
            </a:r>
            <a:r>
              <a:rPr lang="es-ES_tradnl">
                <a:ea typeface="+mn-lt"/>
                <a:cs typeface="+mn-lt"/>
              </a:rPr>
              <a:t> basado en Java.</a:t>
            </a:r>
          </a:p>
          <a:p>
            <a:pPr algn="just">
              <a:buNone/>
            </a:pPr>
            <a:r>
              <a:rPr lang="es-ES_tradnl">
                <a:ea typeface="+mn-lt"/>
                <a:cs typeface="+mn-lt"/>
              </a:rPr>
              <a:t>Back-</a:t>
            </a:r>
            <a:r>
              <a:rPr lang="es-ES_tradnl" err="1">
                <a:ea typeface="+mn-lt"/>
                <a:cs typeface="+mn-lt"/>
              </a:rPr>
              <a:t>end</a:t>
            </a:r>
            <a:r>
              <a:rPr lang="es-ES_tradnl">
                <a:ea typeface="+mn-lt"/>
                <a:cs typeface="+mn-lt"/>
              </a:rPr>
              <a:t> en una base de datos MySQL </a:t>
            </a:r>
            <a:endParaRPr lang="es-ES_tradnl"/>
          </a:p>
          <a:p>
            <a:pPr algn="just">
              <a:buNone/>
            </a:pPr>
            <a:endParaRPr lang="es-ES_tradnl">
              <a:ea typeface="+mn-lt"/>
              <a:cs typeface="+mn-lt"/>
            </a:endParaRPr>
          </a:p>
          <a:p>
            <a:r>
              <a:rPr lang="es-EC"/>
              <a:t>Para la materia se descarta el </a:t>
            </a:r>
            <a:r>
              <a:rPr lang="es-EC" err="1"/>
              <a:t>front-end</a:t>
            </a:r>
            <a:r>
              <a:rPr lang="es-EC"/>
              <a:t> y solo se mantiene la base de datos del back-</a:t>
            </a:r>
            <a:r>
              <a:rPr lang="es-EC" err="1"/>
              <a:t>end</a:t>
            </a:r>
            <a:r>
              <a:rPr lang="es-EC"/>
              <a:t> con los datos previamente cargados.</a:t>
            </a:r>
          </a:p>
        </p:txBody>
      </p:sp>
    </p:spTree>
    <p:extLst>
      <p:ext uri="{BB962C8B-B14F-4D97-AF65-F5344CB8AC3E}">
        <p14:creationId xmlns:p14="http://schemas.microsoft.com/office/powerpoint/2010/main" val="395045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F516-3759-614F-A794-D9DC7446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389792"/>
            <a:ext cx="8596668" cy="1320800"/>
          </a:xfrm>
        </p:spPr>
        <p:txBody>
          <a:bodyPr/>
          <a:lstStyle/>
          <a:p>
            <a:r>
              <a:rPr lang="es-ES" dirty="0"/>
              <a:t>Diseño original </a:t>
            </a:r>
            <a:endParaRPr lang="es-ES_tradnl" dirty="0"/>
          </a:p>
        </p:txBody>
      </p:sp>
      <p:pic>
        <p:nvPicPr>
          <p:cNvPr id="6" name="Imagen 2" descr="Diagrama, Dibujo de ingeniería, Esquemático&#10;&#10;Descripción generada automáticamente">
            <a:extLst>
              <a:ext uri="{FF2B5EF4-FFF2-40B4-BE49-F238E27FC236}">
                <a16:creationId xmlns:a16="http://schemas.microsoft.com/office/drawing/2014/main" id="{83B7D0DE-A2F9-4AB6-99CC-CAA7689D7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5" y="1124837"/>
            <a:ext cx="11235481" cy="52666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115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2DE5-B01D-9C44-B4E8-C7DFA535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Nuevo diseño</a:t>
            </a:r>
            <a:r>
              <a:rPr lang="en-US"/>
              <a:t> </a:t>
            </a:r>
            <a:endParaRPr lang="es-ES_tradnl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608F84-0429-4A7D-B7E3-167ADB68C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2334"/>
            <a:ext cx="12090206" cy="4698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6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EEC333-64AC-694A-9A95-12ED4F78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Metodología:  </a:t>
            </a:r>
            <a:r>
              <a:rPr lang="es-ES" dirty="0" err="1"/>
              <a:t>mongoimport</a:t>
            </a:r>
            <a:r>
              <a:rPr lang="es-ES" dirty="0"/>
              <a:t> --</a:t>
            </a:r>
            <a:endParaRPr lang="es-ES_tradnl" dirty="0"/>
          </a:p>
        </p:txBody>
      </p:sp>
      <p:pic>
        <p:nvPicPr>
          <p:cNvPr id="24" name="Content Placeholder 2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731627-B11A-4988-99AD-6CDE1909A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97738" y="1270000"/>
            <a:ext cx="6325577" cy="34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26141FA-AD4F-4B52-9E5C-0AEFD6AD8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95" b="1"/>
          <a:stretch/>
        </p:blipFill>
        <p:spPr>
          <a:xfrm>
            <a:off x="6028285" y="2785953"/>
            <a:ext cx="5733132" cy="4104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95EF3-A671-4F10-BE85-82F6F9F0E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9"/>
          <a:stretch/>
        </p:blipFill>
        <p:spPr>
          <a:xfrm>
            <a:off x="66570" y="4663239"/>
            <a:ext cx="6782099" cy="15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EEC333-64AC-694A-9A95-12ED4F78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Metodología:  .</a:t>
            </a:r>
            <a:r>
              <a:rPr lang="es-ES" dirty="0" err="1"/>
              <a:t>js</a:t>
            </a:r>
            <a:r>
              <a:rPr lang="es-ES" dirty="0"/>
              <a:t> </a:t>
            </a:r>
            <a:endParaRPr lang="es-ES_tradnl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B3CF010-2A72-44AB-B73A-2A53EF99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6FF6A0-98A8-4ADC-A99C-A70B1DAA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90238"/>
            <a:ext cx="5536272" cy="44693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FEFDD41-9677-4EA7-BE07-05E4BA76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24" y="3578301"/>
            <a:ext cx="5963980" cy="28053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EAF6C5-75D9-4333-8C03-FB3E0AC90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752" y="1665125"/>
            <a:ext cx="485842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4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0155-B5C3-F747-9D4E-A80DCE30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Encontrados</a:t>
            </a:r>
            <a:endParaRPr lang="es-ES_trad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A0A76C-11D4-414E-89EA-5D847925990B}"/>
              </a:ext>
            </a:extLst>
          </p:cNvPr>
          <p:cNvSpPr txBox="1">
            <a:spLocks/>
          </p:cNvSpPr>
          <p:nvPr/>
        </p:nvSpPr>
        <p:spPr>
          <a:xfrm>
            <a:off x="677334" y="209132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_tradnl" dirty="0"/>
          </a:p>
          <a:p>
            <a:r>
              <a:rPr lang="es-ES" dirty="0"/>
              <a:t>Errores con  </a:t>
            </a:r>
            <a:r>
              <a:rPr lang="es-ES" dirty="0" err="1"/>
              <a:t>RamDisk</a:t>
            </a:r>
            <a:r>
              <a:rPr lang="es-ES" dirty="0"/>
              <a:t>  (Disco duro Virtual) en </a:t>
            </a:r>
            <a:r>
              <a:rPr lang="es-ES" dirty="0" err="1"/>
              <a:t>MySql</a:t>
            </a:r>
            <a:r>
              <a:rPr lang="es-ES" dirty="0"/>
              <a:t> al momento de las importaciones de las tablas  temporales, debido a directorios faltantes.</a:t>
            </a:r>
          </a:p>
          <a:p>
            <a:r>
              <a:rPr lang="es-ES_tradnl" dirty="0"/>
              <a:t>Problemas de importación de tablas,  posible solución fichero </a:t>
            </a:r>
            <a:r>
              <a:rPr lang="es-ES_tradnl" dirty="0" err="1"/>
              <a:t>import.sql</a:t>
            </a:r>
            <a:r>
              <a:rPr lang="es-ES_tradnl" dirty="0"/>
              <a:t>, se debe a que posee muchos índices.</a:t>
            </a:r>
          </a:p>
          <a:p>
            <a:r>
              <a:rPr lang="es-ES_tradnl" dirty="0"/>
              <a:t>Errores con la herramienta de </a:t>
            </a:r>
            <a:r>
              <a:rPr lang="es-ES_tradnl" dirty="0" err="1"/>
              <a:t>importacion</a:t>
            </a:r>
            <a:r>
              <a:rPr lang="es-ES_tradnl" dirty="0"/>
              <a:t>  </a:t>
            </a:r>
            <a:r>
              <a:rPr lang="es-ES_tradnl" dirty="0" err="1"/>
              <a:t>Mongodb</a:t>
            </a:r>
            <a:r>
              <a:rPr lang="es-ES_tradnl" dirty="0"/>
              <a:t> mediante consola, solución usar .</a:t>
            </a:r>
            <a:r>
              <a:rPr lang="es-ES_tradnl" dirty="0" err="1"/>
              <a:t>json</a:t>
            </a:r>
            <a:r>
              <a:rPr lang="es-ES_tradnl" dirty="0"/>
              <a:t> en vez de .csv</a:t>
            </a:r>
          </a:p>
          <a:p>
            <a:r>
              <a:rPr lang="es-ES_tradnl" dirty="0"/>
              <a:t>Problemas al reconocer  local host </a:t>
            </a:r>
            <a:r>
              <a:rPr lang="es-ES_tradnl" dirty="0" err="1"/>
              <a:t>conection</a:t>
            </a:r>
            <a:r>
              <a:rPr lang="es-ES_tradnl" dirty="0"/>
              <a:t> con la base de datos MongoDB en el script java.</a:t>
            </a:r>
          </a:p>
        </p:txBody>
      </p:sp>
    </p:spTree>
    <p:extLst>
      <p:ext uri="{BB962C8B-B14F-4D97-AF65-F5344CB8AC3E}">
        <p14:creationId xmlns:p14="http://schemas.microsoft.com/office/powerpoint/2010/main" val="429202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E124-8E31-9446-8400-DE936901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5848-64D3-984E-901F-E95A1578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" dirty="0">
                <a:ea typeface="+mn-lt"/>
                <a:cs typeface="+mn-lt"/>
              </a:rPr>
              <a:t>Se desarrollará una evaluación de rendimiento, donde se pondrá a prueba una base de datos relacional (MySQL) frente a una base de datos NO relacional (MongoDB), usando las herramientas Jmeter y una representacion de masa estadistica usando R. </a:t>
            </a:r>
            <a:endParaRPr lang="es-ES_tradnl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Ambas bases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desarrollaron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mismo problema de la </a:t>
            </a:r>
            <a:r>
              <a:rPr lang="en-US" dirty="0" err="1">
                <a:ea typeface="+mn-lt"/>
                <a:cs typeface="+mn-lt"/>
              </a:rPr>
              <a:t>cadena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farmacias</a:t>
            </a:r>
            <a:r>
              <a:rPr lang="en-US" dirty="0">
                <a:ea typeface="+mn-lt"/>
                <a:cs typeface="+mn-lt"/>
              </a:rPr>
              <a:t> por lo que </a:t>
            </a:r>
            <a:r>
              <a:rPr lang="en-US" dirty="0" err="1">
                <a:ea typeface="+mn-lt"/>
                <a:cs typeface="+mn-lt"/>
              </a:rPr>
              <a:t>contendrán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misma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algunas</a:t>
            </a:r>
            <a:r>
              <a:rPr lang="en-US" dirty="0">
                <a:ea typeface="+mn-lt"/>
                <a:cs typeface="+mn-lt"/>
              </a:rPr>
              <a:t> de las </a:t>
            </a:r>
            <a:r>
              <a:rPr lang="en-US" dirty="0" err="1">
                <a:ea typeface="+mn-lt"/>
                <a:cs typeface="+mn-lt"/>
              </a:rPr>
              <a:t>métricas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considerar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serán</a:t>
            </a:r>
            <a:r>
              <a:rPr lang="en-US" dirty="0">
                <a:ea typeface="+mn-lt"/>
                <a:cs typeface="+mn-lt"/>
              </a:rPr>
              <a:t>: tiempo de </a:t>
            </a:r>
            <a:r>
              <a:rPr lang="en-US" dirty="0" err="1">
                <a:ea typeface="+mn-lt"/>
                <a:cs typeface="+mn-lt"/>
              </a:rPr>
              <a:t>implementación</a:t>
            </a:r>
            <a:r>
              <a:rPr lang="en-US" dirty="0">
                <a:ea typeface="+mn-lt"/>
                <a:cs typeface="+mn-lt"/>
              </a:rPr>
              <a:t> de la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, tiempo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realizar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, entre </a:t>
            </a:r>
            <a:r>
              <a:rPr lang="en-US" dirty="0" err="1">
                <a:ea typeface="+mn-lt"/>
                <a:cs typeface="+mn-lt"/>
              </a:rPr>
              <a:t>otras</a:t>
            </a:r>
            <a:r>
              <a:rPr lang="en-US" dirty="0">
                <a:ea typeface="+mn-lt"/>
                <a:cs typeface="+mn-lt"/>
              </a:rPr>
              <a:t>.</a:t>
            </a:r>
            <a:r>
              <a:rPr lang="es-ES_tradnl" dirty="0">
                <a:ea typeface="+mn-lt"/>
                <a:cs typeface="+mn-lt"/>
              </a:rPr>
              <a:t> 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8321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0D88-3DA9-D141-9A42-E4BC452F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 bibliográficas 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8B29-4CBC-194F-850B-9ED6B086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en-US" sz="1800" i="1" dirty="0" err="1">
                <a:effectLst/>
                <a:latin typeface="Times New Roman" panose="02020603050405020304" pitchFamily="18" charset="0"/>
              </a:rPr>
              <a:t>Cómo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 usar </a:t>
            </a:r>
            <a:r>
              <a:rPr lang="en-US" sz="1800" i="1" dirty="0" err="1">
                <a:effectLst/>
                <a:latin typeface="Times New Roman" panose="02020603050405020304" pitchFamily="18" charset="0"/>
              </a:rPr>
              <a:t>mongoimport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 para </a:t>
            </a:r>
            <a:r>
              <a:rPr lang="en-US" sz="1800" i="1" dirty="0" err="1">
                <a:effectLst/>
                <a:latin typeface="Times New Roman" panose="02020603050405020304" pitchFamily="18" charset="0"/>
              </a:rPr>
              <a:t>importar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 csv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(2020).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Qastack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Recuperado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20 de enero de 2022, de https://qastack.mx/programming/4686500/how-to-use-mongoimport-to-import-csv</a:t>
            </a:r>
            <a:endParaRPr lang="es-ES_tradnl" dirty="0"/>
          </a:p>
          <a:p>
            <a:r>
              <a:rPr lang="en-US" b="0" i="0" dirty="0">
                <a:solidFill>
                  <a:srgbClr val="192527"/>
                </a:solidFill>
                <a:effectLst/>
                <a:latin typeface="Segoe UI" panose="020B0502040204020203" pitchFamily="34" charset="0"/>
              </a:rPr>
              <a:t>ponpon123987, Example-</a:t>
            </a:r>
            <a:r>
              <a:rPr lang="en-US" b="0" i="0" dirty="0" err="1">
                <a:solidFill>
                  <a:srgbClr val="192527"/>
                </a:solidFill>
                <a:effectLst/>
                <a:latin typeface="Segoe UI" panose="020B0502040204020203" pitchFamily="34" charset="0"/>
              </a:rPr>
              <a:t>js</a:t>
            </a:r>
            <a:r>
              <a:rPr lang="en-US" b="0" i="0" dirty="0">
                <a:solidFill>
                  <a:srgbClr val="192527"/>
                </a:solidFill>
                <a:effectLst/>
                <a:latin typeface="Segoe UI" panose="020B0502040204020203" pitchFamily="34" charset="0"/>
              </a:rPr>
              <a:t>-migration-MySQL-to-MongoDB, (2019), </a:t>
            </a:r>
            <a:r>
              <a:rPr lang="en-US" b="0" i="0" dirty="0" err="1">
                <a:solidFill>
                  <a:srgbClr val="192527"/>
                </a:solidFill>
                <a:effectLst/>
                <a:latin typeface="Segoe UI" panose="020B0502040204020203" pitchFamily="34" charset="0"/>
              </a:rPr>
              <a:t>repositorio</a:t>
            </a:r>
            <a:r>
              <a:rPr lang="en-US" b="0" i="0" dirty="0">
                <a:solidFill>
                  <a:srgbClr val="192527"/>
                </a:solidFill>
                <a:effectLst/>
                <a:latin typeface="Segoe UI" panose="020B0502040204020203" pitchFamily="34" charset="0"/>
              </a:rPr>
              <a:t> de GitHub, </a:t>
            </a:r>
            <a:r>
              <a:rPr lang="es-ES_tradnl" dirty="0"/>
              <a:t>https://github.com/WISE-PaaS/example-js-migration-MySQL-to-MongoDB</a:t>
            </a:r>
          </a:p>
        </p:txBody>
      </p:sp>
    </p:spTree>
    <p:extLst>
      <p:ext uri="{BB962C8B-B14F-4D97-AF65-F5344CB8AC3E}">
        <p14:creationId xmlns:p14="http://schemas.microsoft.com/office/powerpoint/2010/main" val="3357345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D4ADD5C80E3B45927C4C4C78E70BF0" ma:contentTypeVersion="12" ma:contentTypeDescription="Crear nuevo documento." ma:contentTypeScope="" ma:versionID="d48bbb3b1372e4e8da868492146e7cac">
  <xsd:schema xmlns:xsd="http://www.w3.org/2001/XMLSchema" xmlns:xs="http://www.w3.org/2001/XMLSchema" xmlns:p="http://schemas.microsoft.com/office/2006/metadata/properties" xmlns:ns2="1e7bc2c8-5940-466d-9917-0a2ad7932582" xmlns:ns3="2931105b-dd23-4198-b278-b09e7eb847e2" targetNamespace="http://schemas.microsoft.com/office/2006/metadata/properties" ma:root="true" ma:fieldsID="5ce904538624208873f79880ee50348f" ns2:_="" ns3:_="">
    <xsd:import namespace="1e7bc2c8-5940-466d-9917-0a2ad7932582"/>
    <xsd:import namespace="2931105b-dd23-4198-b278-b09e7eb847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bc2c8-5940-466d-9917-0a2ad7932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1105b-dd23-4198-b278-b09e7eb847e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FDC1E8-FE7F-4706-A10C-19F10377F4C8}">
  <ds:schemaRefs>
    <ds:schemaRef ds:uri="1e7bc2c8-5940-466d-9917-0a2ad7932582"/>
    <ds:schemaRef ds:uri="2931105b-dd23-4198-b278-b09e7eb847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96A4307-DAB0-4511-953A-B0373D4A15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BB280-EE0E-4CA4-A94F-BB84F6D9F504}">
  <ds:schemaRefs>
    <ds:schemaRef ds:uri="1e7bc2c8-5940-466d-9917-0a2ad7932582"/>
    <ds:schemaRef ds:uri="http://purl.org/dc/elements/1.1/"/>
    <ds:schemaRef ds:uri="http://purl.org/dc/dcmitype/"/>
    <ds:schemaRef ds:uri="2931105b-dd23-4198-b278-b09e7eb847e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251</TotalTime>
  <Words>378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Trebuchet MS</vt:lpstr>
      <vt:lpstr>Wingdings 3</vt:lpstr>
      <vt:lpstr>Facet</vt:lpstr>
      <vt:lpstr>SISTEMAS DISTRIBUIDOS Y COMPUTACIÓN EN LA NUBE CCPG1055</vt:lpstr>
      <vt:lpstr>Descripción de la aplicación </vt:lpstr>
      <vt:lpstr>Diseño original </vt:lpstr>
      <vt:lpstr>Nuevo diseño </vt:lpstr>
      <vt:lpstr>Metodología:  mongoimport --</vt:lpstr>
      <vt:lpstr>Metodología:  .js </vt:lpstr>
      <vt:lpstr>Problemas Encontrados</vt:lpstr>
      <vt:lpstr>Evaluación </vt:lpstr>
      <vt:lpstr>Referencias bibliográficas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Ines Cedeno Mieles</dc:creator>
  <cp:lastModifiedBy>Kenneth Jeremy Veintimilla Bozada</cp:lastModifiedBy>
  <cp:revision>1</cp:revision>
  <dcterms:created xsi:type="dcterms:W3CDTF">2020-07-23T01:44:16Z</dcterms:created>
  <dcterms:modified xsi:type="dcterms:W3CDTF">2022-01-23T15:46:46Z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0x0101009ED4ADD5C80E3B45927C4C4C78E70BF0</vt:lpwstr>
  </property>
</Properties>
</file>