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9" r:id="rId6"/>
    <p:sldId id="270" r:id="rId7"/>
    <p:sldId id="272" r:id="rId8"/>
    <p:sldId id="274" r:id="rId9"/>
    <p:sldId id="275" r:id="rId10"/>
    <p:sldId id="268" r:id="rId11"/>
    <p:sldId id="276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ljUV1DYzoSrw42S1w8AY1Tlc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050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92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38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13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27bac6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27bac6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9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 err="1" smtClean="0"/>
              <a:t>Reddit</a:t>
            </a:r>
            <a:r>
              <a:rPr lang="en-US" dirty="0" smtClean="0"/>
              <a:t> API, </a:t>
            </a:r>
            <a:r>
              <a:rPr lang="en-US" dirty="0" err="1" smtClean="0"/>
              <a:t>webscrapping</a:t>
            </a:r>
            <a:r>
              <a:rPr lang="en-US" dirty="0"/>
              <a:t> </a:t>
            </a:r>
            <a:r>
              <a:rPr lang="en-US" dirty="0" smtClean="0"/>
              <a:t>and NLP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DSI 8 PROJECT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27bac66c_0_5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RECOMMENDATION</a:t>
            </a:r>
            <a:endParaRPr/>
          </a:p>
        </p:txBody>
      </p:sp>
      <p:sp>
        <p:nvSpPr>
          <p:cNvPr id="223" name="Google Shape;223;g5b27bac66c_0_5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dirty="0"/>
              <a:t>Getting the right fix in the morning however is not a simple question and can be a difficult choice to decide when the people around you have vastly differing opinions. </a:t>
            </a:r>
            <a:endParaRPr lang="en-SG" dirty="0" smtClean="0"/>
          </a:p>
          <a:p>
            <a:r>
              <a:rPr lang="en-SG" dirty="0"/>
              <a:t>K</a:t>
            </a:r>
            <a:r>
              <a:rPr lang="en-SG" dirty="0" smtClean="0"/>
              <a:t>nowing </a:t>
            </a:r>
            <a:r>
              <a:rPr lang="en-SG" dirty="0"/>
              <a:t>these people’s perspective beforehand is therefore quintessential in understanding what beverage you should be drinking; especially around </a:t>
            </a:r>
            <a:r>
              <a:rPr lang="en-SG" dirty="0" smtClean="0"/>
              <a:t>them.</a:t>
            </a:r>
          </a:p>
          <a:p>
            <a:r>
              <a:rPr lang="en-SG" dirty="0"/>
              <a:t>To preserve your social relationships amongst different cliques and group of friends and colleagues, you therefore need to first understand which camps of beverage people belong 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6" y="0"/>
            <a:ext cx="6357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07" name="Google Shape;107;p2"/>
          <p:cNvSpPr/>
          <p:nvPr/>
        </p:nvSpPr>
        <p:spPr>
          <a:xfrm>
            <a:off x="1451579" y="2052934"/>
            <a:ext cx="97533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predict the category of new posts that comes in into either Tea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subreddit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 not tea (Coffee)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subreddit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17" y="2664923"/>
            <a:ext cx="3328737" cy="3343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Making the right decision based on your immediate surroundings will help you with your social standing</a:t>
            </a:r>
          </a:p>
          <a:p>
            <a:r>
              <a:rPr lang="en-SG" dirty="0" smtClean="0"/>
              <a:t>For people who are not able to tell</a:t>
            </a:r>
            <a:br>
              <a:rPr lang="en-SG" dirty="0" smtClean="0"/>
            </a:br>
            <a:r>
              <a:rPr lang="en-SG" dirty="0" smtClean="0"/>
              <a:t>when to drink coffee or tea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74" y="2664211"/>
            <a:ext cx="3631479" cy="33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1518423" y="2036726"/>
            <a:ext cx="97947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SG" dirty="0" smtClean="0"/>
              <a:t>Used </a:t>
            </a:r>
            <a:r>
              <a:rPr lang="en-SG" dirty="0" err="1" smtClean="0"/>
              <a:t>reddit</a:t>
            </a:r>
            <a:r>
              <a:rPr lang="en-SG" dirty="0" smtClean="0"/>
              <a:t> API to extract JSON data from </a:t>
            </a:r>
            <a:r>
              <a:rPr lang="en-SG" dirty="0" err="1" smtClean="0"/>
              <a:t>subreddit</a:t>
            </a:r>
            <a:r>
              <a:rPr lang="en-SG" dirty="0" smtClean="0"/>
              <a:t> posts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Tea </a:t>
            </a:r>
            <a:r>
              <a:rPr lang="en-US" dirty="0" err="1" smtClean="0"/>
              <a:t>subreddit</a:t>
            </a:r>
            <a:r>
              <a:rPr lang="en-US" dirty="0" smtClean="0"/>
              <a:t> as our target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 dirty="0" smtClean="0"/>
              <a:t>Coffee </a:t>
            </a:r>
            <a:r>
              <a:rPr lang="en-SG" dirty="0" err="1" smtClean="0"/>
              <a:t>subreddit</a:t>
            </a:r>
            <a:r>
              <a:rPr lang="en-SG" dirty="0" smtClean="0"/>
              <a:t> as our alternate</a:t>
            </a:r>
            <a:endParaRPr dirty="0"/>
          </a:p>
          <a:p>
            <a:pPr marL="685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Scrapped </a:t>
            </a:r>
            <a:r>
              <a:rPr lang="en-US" dirty="0" err="1" smtClean="0"/>
              <a:t>subreddit</a:t>
            </a:r>
            <a:r>
              <a:rPr lang="en-US" dirty="0" smtClean="0"/>
              <a:t> and to mimic human behavior by using </a:t>
            </a:r>
            <a:r>
              <a:rPr lang="en-US" dirty="0" err="1" smtClean="0"/>
              <a:t>time.sleep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 dirty="0" smtClean="0"/>
              <a:t>Combined both </a:t>
            </a:r>
            <a:r>
              <a:rPr lang="en-SG" dirty="0" err="1" smtClean="0"/>
              <a:t>subreddits</a:t>
            </a:r>
            <a:r>
              <a:rPr lang="en-SG" dirty="0" smtClean="0"/>
              <a:t> into a combined pandas </a:t>
            </a:r>
            <a:r>
              <a:rPr lang="en-SG" dirty="0" err="1" smtClean="0"/>
              <a:t>df</a:t>
            </a:r>
            <a:r>
              <a:rPr lang="en-SG" dirty="0" smtClean="0"/>
              <a:t>.</a:t>
            </a: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51575" y="804523"/>
            <a:ext cx="9603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DATA </a:t>
            </a:r>
            <a:r>
              <a:rPr lang="en-US" dirty="0" smtClean="0"/>
              <a:t>EXTRACTION and CLEANING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 and understanding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Some of the </a:t>
            </a:r>
            <a:r>
              <a:rPr lang="en-SG" dirty="0" err="1" smtClean="0"/>
              <a:t>reddit</a:t>
            </a:r>
            <a:r>
              <a:rPr lang="en-SG" dirty="0" smtClean="0"/>
              <a:t> posts were actually repeated because </a:t>
            </a:r>
            <a:r>
              <a:rPr lang="en-SG" dirty="0" err="1" smtClean="0"/>
              <a:t>reddit</a:t>
            </a:r>
            <a:r>
              <a:rPr lang="en-SG" dirty="0" smtClean="0"/>
              <a:t> API caps at 1000 posts. </a:t>
            </a:r>
          </a:p>
          <a:p>
            <a:pPr lvl="1"/>
            <a:r>
              <a:rPr lang="en-SG" dirty="0" smtClean="0"/>
              <a:t>Drop duplicates based on the titles</a:t>
            </a:r>
          </a:p>
          <a:p>
            <a:r>
              <a:rPr lang="en-SG" dirty="0" smtClean="0"/>
              <a:t>Another problem is that some </a:t>
            </a:r>
            <a:r>
              <a:rPr lang="en-SG" dirty="0" err="1" smtClean="0"/>
              <a:t>reddit</a:t>
            </a:r>
            <a:r>
              <a:rPr lang="en-SG" dirty="0" smtClean="0"/>
              <a:t> posts are actually </a:t>
            </a:r>
            <a:br>
              <a:rPr lang="en-SG" dirty="0" smtClean="0"/>
            </a:br>
            <a:r>
              <a:rPr lang="en-SG" dirty="0" smtClean="0"/>
              <a:t>pictorial in nature; Picture posts instead of text.</a:t>
            </a:r>
          </a:p>
          <a:p>
            <a:pPr lvl="1"/>
            <a:r>
              <a:rPr lang="en-SG" dirty="0" smtClean="0"/>
              <a:t>Combined the title and the self-text to create a new </a:t>
            </a:r>
            <a:br>
              <a:rPr lang="en-SG" dirty="0" smtClean="0"/>
            </a:br>
            <a:r>
              <a:rPr lang="en-SG" dirty="0" smtClean="0"/>
              <a:t>feature: title &amp; text.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82" y="2606078"/>
            <a:ext cx="3103055" cy="33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and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The text had much non-natural language words such as ‘/n’ and also ‘/r/’; and had to be removed. Other stop words and http links are also included and will need to be dropped as well.</a:t>
            </a:r>
          </a:p>
          <a:p>
            <a:r>
              <a:rPr lang="en-SG" dirty="0" err="1" smtClean="0"/>
              <a:t>Tokenizer</a:t>
            </a:r>
            <a:r>
              <a:rPr lang="en-SG" dirty="0" smtClean="0"/>
              <a:t> used is based on regular expression </a:t>
            </a:r>
            <a:r>
              <a:rPr lang="en-SG" dirty="0" err="1" smtClean="0"/>
              <a:t>tokenizer</a:t>
            </a:r>
            <a:endParaRPr lang="en-SG" dirty="0" smtClean="0"/>
          </a:p>
          <a:p>
            <a:r>
              <a:rPr lang="en-SG" dirty="0" smtClean="0"/>
              <a:t>Lemmatization </a:t>
            </a:r>
            <a:r>
              <a:rPr lang="en-SG" smtClean="0"/>
              <a:t>done </a:t>
            </a:r>
            <a:r>
              <a:rPr lang="en-SG" smtClean="0"/>
              <a:t>thereafter.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85510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Models 1: Count </a:t>
            </a:r>
            <a:r>
              <a:rPr lang="en-SG" dirty="0" err="1" smtClean="0"/>
              <a:t>vectorizer</a:t>
            </a:r>
            <a:r>
              <a:rPr lang="en-SG" dirty="0" smtClean="0"/>
              <a:t> and Logistic Regression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Simplest answer for a logistic regression problem</a:t>
            </a:r>
          </a:p>
          <a:p>
            <a:r>
              <a:rPr lang="en-SG" dirty="0" smtClean="0"/>
              <a:t>Pipeline to review hyper-parameters</a:t>
            </a:r>
            <a:br>
              <a:rPr lang="en-SG" dirty="0" smtClean="0"/>
            </a:br>
            <a:r>
              <a:rPr lang="en-SG" dirty="0" smtClean="0"/>
              <a:t>that can be tuned</a:t>
            </a:r>
          </a:p>
          <a:p>
            <a:r>
              <a:rPr lang="en-SG" dirty="0" smtClean="0"/>
              <a:t>Max -&gt; Ignore terms that appear in </a:t>
            </a:r>
            <a:br>
              <a:rPr lang="en-SG" dirty="0" smtClean="0"/>
            </a:br>
            <a:r>
              <a:rPr lang="en-SG" dirty="0" smtClean="0"/>
              <a:t>more than 75% of the document</a:t>
            </a:r>
          </a:p>
          <a:p>
            <a:r>
              <a:rPr lang="en-SG" dirty="0" smtClean="0"/>
              <a:t>Min -&gt; Ignore terms that appear less</a:t>
            </a:r>
            <a:br>
              <a:rPr lang="en-SG" dirty="0" smtClean="0"/>
            </a:br>
            <a:r>
              <a:rPr lang="en-SG" dirty="0" smtClean="0"/>
              <a:t>than 2 times in the document</a:t>
            </a:r>
          </a:p>
          <a:p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30" y="2906879"/>
            <a:ext cx="4733124" cy="1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Models 1I: Count </a:t>
            </a:r>
            <a:r>
              <a:rPr lang="en-SG" dirty="0" err="1" smtClean="0"/>
              <a:t>vectorizer</a:t>
            </a:r>
            <a:r>
              <a:rPr lang="en-SG" dirty="0"/>
              <a:t> </a:t>
            </a:r>
            <a:r>
              <a:rPr lang="en-SG" dirty="0" smtClean="0"/>
              <a:t>and Naïve Bayes (</a:t>
            </a:r>
            <a:r>
              <a:rPr lang="en-SG" dirty="0" err="1" smtClean="0"/>
              <a:t>MultinomialNB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Naïve Bayes helps simplify the problem when each feature is realistically dependent on each other.</a:t>
            </a:r>
          </a:p>
          <a:p>
            <a:endParaRPr lang="en-SG" dirty="0" smtClean="0"/>
          </a:p>
          <a:p>
            <a:endParaRPr lang="en-S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68" y="2947596"/>
            <a:ext cx="7563467" cy="26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 Selection: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Model 1: Logistic </a:t>
            </a:r>
            <a:r>
              <a:rPr lang="en-SG" dirty="0" err="1" smtClean="0"/>
              <a:t>Reg</a:t>
            </a:r>
            <a:r>
              <a:rPr lang="en-SG" dirty="0" smtClean="0"/>
              <a:t>	( V )		   Model II:  Naïve Bayes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0" y="3063509"/>
            <a:ext cx="5981670" cy="2102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04" y="3063509"/>
            <a:ext cx="5843696" cy="2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332</Words>
  <Application>Microsoft Office PowerPoint</Application>
  <PresentationFormat>Widescreen</PresentationFormat>
  <Paragraphs>36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</vt:lpstr>
      <vt:lpstr>Arial</vt:lpstr>
      <vt:lpstr>Gallery</vt:lpstr>
      <vt:lpstr>Reddit API, webscrapping and NLP</vt:lpstr>
      <vt:lpstr>PROBLEM STATEMENT</vt:lpstr>
      <vt:lpstr>Problem statement</vt:lpstr>
      <vt:lpstr>DATA EXTRACTION and CLEANING</vt:lpstr>
      <vt:lpstr>Data cleaning and understanding</vt:lpstr>
      <vt:lpstr>Data cleaning and understanding</vt:lpstr>
      <vt:lpstr>Models 1: Count vectorizer and Logistic Regression</vt:lpstr>
      <vt:lpstr>Models 1I: Count vectorizer and Naïve Bayes (MultinomialNB)</vt:lpstr>
      <vt:lpstr>Model Selection:</vt:lpstr>
      <vt:lpstr>CONCLUSION &amp; RECOMMENDATION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API, webscrapping and NLP</dc:title>
  <dc:creator>Microsoft Office User</dc:creator>
  <cp:lastModifiedBy>Kenneth Chew</cp:lastModifiedBy>
  <cp:revision>9</cp:revision>
  <dcterms:created xsi:type="dcterms:W3CDTF">2019-06-06T12:27:25Z</dcterms:created>
  <dcterms:modified xsi:type="dcterms:W3CDTF">2019-06-21T01:19:57Z</dcterms:modified>
</cp:coreProperties>
</file>