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6"/>
  </p:notesMasterIdLst>
  <p:sldIdLst>
    <p:sldId id="256" r:id="rId2"/>
    <p:sldId id="260" r:id="rId3"/>
    <p:sldId id="258" r:id="rId4"/>
    <p:sldId id="259" r:id="rId5"/>
    <p:sldId id="262" r:id="rId6"/>
    <p:sldId id="300" r:id="rId7"/>
    <p:sldId id="261" r:id="rId8"/>
    <p:sldId id="263" r:id="rId9"/>
    <p:sldId id="301" r:id="rId10"/>
    <p:sldId id="302" r:id="rId11"/>
    <p:sldId id="303" r:id="rId12"/>
    <p:sldId id="304" r:id="rId13"/>
    <p:sldId id="275" r:id="rId14"/>
    <p:sldId id="270" r:id="rId15"/>
  </p:sldIdLst>
  <p:sldSz cx="9144000" cy="5143500" type="screen16x9"/>
  <p:notesSz cx="6858000" cy="9144000"/>
  <p:embeddedFontLst>
    <p:embeddedFont>
      <p:font typeface="Albert Sans" panose="020B0604020202020204" charset="0"/>
      <p:regular r:id="rId17"/>
      <p:bold r:id="rId18"/>
      <p:italic r:id="rId19"/>
      <p:boldItalic r:id="rId20"/>
    </p:embeddedFont>
    <p:embeddedFont>
      <p:font typeface="Anaheim" panose="020B0604020202020204" charset="0"/>
      <p:regular r:id="rId21"/>
      <p:bold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Pathway Extreme Light" panose="020B0604020202020204" charset="0"/>
      <p:regular r:id="rId27"/>
      <p:bold r:id="rId28"/>
      <p:italic r:id="rId29"/>
      <p:boldItalic r:id="rId30"/>
    </p:embeddedFont>
    <p:embeddedFont>
      <p:font typeface="Pathway Extreme Medium" panose="020B0604020202020204" charset="0"/>
      <p:regular r:id="rId31"/>
      <p:bold r:id="rId32"/>
      <p:italic r:id="rId33"/>
      <p:boldItalic r:id="rId34"/>
    </p:embeddedFont>
    <p:embeddedFont>
      <p:font typeface="Pathway Extreme SemiBold" panose="020B0604020202020204" charset="0"/>
      <p:regular r:id="rId35"/>
      <p:bold r:id="rId36"/>
      <p:italic r:id="rId37"/>
      <p:boldItalic r:id="rId38"/>
    </p:embeddedFont>
    <p:embeddedFont>
      <p:font typeface="Pathway Extreme Thin" panose="020B0604020202020204" charset="0"/>
      <p:regular r:id="rId39"/>
      <p:bold r:id="rId40"/>
      <p:italic r:id="rId41"/>
      <p:boldItalic r:id="rId42"/>
    </p:embeddedFont>
    <p:embeddedFont>
      <p:font typeface="Raleway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135"/>
    <a:srgbClr val="F0B50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DBF0BF-6F58-4315-B7D7-B28602A8DB72}">
  <a:tblStyle styleId="{29DBF0BF-6F58-4315-B7D7-B28602A8DB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477BAA5-89ED-4C39-9A1D-0C98093010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font" Target="fonts/font2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9" Type="http://schemas.openxmlformats.org/officeDocument/2006/relationships/font" Target="fonts/font13.fntdata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45" Type="http://schemas.openxmlformats.org/officeDocument/2006/relationships/font" Target="fonts/font2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font" Target="fonts/font2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font" Target="fonts/font2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46" Type="http://schemas.openxmlformats.org/officeDocument/2006/relationships/font" Target="fonts/font30.fntdata"/><Relationship Id="rId20" Type="http://schemas.openxmlformats.org/officeDocument/2006/relationships/font" Target="fonts/font4.fntdata"/><Relationship Id="rId41" Type="http://schemas.openxmlformats.org/officeDocument/2006/relationships/font" Target="fonts/font2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>
          <a:extLst>
            <a:ext uri="{FF2B5EF4-FFF2-40B4-BE49-F238E27FC236}">
              <a16:creationId xmlns:a16="http://schemas.microsoft.com/office/drawing/2014/main" id="{133F18D1-0C3B-3A59-C4B7-E94A0E835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54dda1946d_6_332:notes">
            <a:extLst>
              <a:ext uri="{FF2B5EF4-FFF2-40B4-BE49-F238E27FC236}">
                <a16:creationId xmlns:a16="http://schemas.microsoft.com/office/drawing/2014/main" id="{F7AC0518-48DE-62BC-D57D-8842A4840B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54dda1946d_6_332:notes">
            <a:extLst>
              <a:ext uri="{FF2B5EF4-FFF2-40B4-BE49-F238E27FC236}">
                <a16:creationId xmlns:a16="http://schemas.microsoft.com/office/drawing/2014/main" id="{B5F875F9-80EC-4AD6-0CDB-2A0B52E0A0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717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>
          <a:extLst>
            <a:ext uri="{FF2B5EF4-FFF2-40B4-BE49-F238E27FC236}">
              <a16:creationId xmlns:a16="http://schemas.microsoft.com/office/drawing/2014/main" id="{42104A2D-9870-A277-DBE3-D4781C852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4dda1946d_6_308:notes">
            <a:extLst>
              <a:ext uri="{FF2B5EF4-FFF2-40B4-BE49-F238E27FC236}">
                <a16:creationId xmlns:a16="http://schemas.microsoft.com/office/drawing/2014/main" id="{ACEE3C80-B0F4-0887-D707-77F4E411BD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4dda1946d_6_308:notes">
            <a:extLst>
              <a:ext uri="{FF2B5EF4-FFF2-40B4-BE49-F238E27FC236}">
                <a16:creationId xmlns:a16="http://schemas.microsoft.com/office/drawing/2014/main" id="{5F867E7C-E00E-8517-842E-4BDA994E0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581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>
          <a:extLst>
            <a:ext uri="{FF2B5EF4-FFF2-40B4-BE49-F238E27FC236}">
              <a16:creationId xmlns:a16="http://schemas.microsoft.com/office/drawing/2014/main" id="{A03E9128-F779-D7A7-167B-2B1961077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54dda1946d_6_332:notes">
            <a:extLst>
              <a:ext uri="{FF2B5EF4-FFF2-40B4-BE49-F238E27FC236}">
                <a16:creationId xmlns:a16="http://schemas.microsoft.com/office/drawing/2014/main" id="{8D12C72D-EE0B-44CF-A530-0185F9EC0F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54dda1946d_6_332:notes">
            <a:extLst>
              <a:ext uri="{FF2B5EF4-FFF2-40B4-BE49-F238E27FC236}">
                <a16:creationId xmlns:a16="http://schemas.microsoft.com/office/drawing/2014/main" id="{D0496C4E-6E46-B4BB-477D-F0C3F685F0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534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910c9cffe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910c9cffe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>
          <a:extLst>
            <a:ext uri="{FF2B5EF4-FFF2-40B4-BE49-F238E27FC236}">
              <a16:creationId xmlns:a16="http://schemas.microsoft.com/office/drawing/2014/main" id="{DC4A755A-F561-6688-F37F-61105EE3E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910c9cffe2_0_86:notes">
            <a:extLst>
              <a:ext uri="{FF2B5EF4-FFF2-40B4-BE49-F238E27FC236}">
                <a16:creationId xmlns:a16="http://schemas.microsoft.com/office/drawing/2014/main" id="{8FA7A391-89BB-5442-28EC-A5C04B2AA5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910c9cffe2_0_86:notes">
            <a:extLst>
              <a:ext uri="{FF2B5EF4-FFF2-40B4-BE49-F238E27FC236}">
                <a16:creationId xmlns:a16="http://schemas.microsoft.com/office/drawing/2014/main" id="{032C9B03-7B66-B901-C43B-B4BD0492B2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1614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234525" y="179449"/>
              <a:ext cx="8653200" cy="4722000"/>
            </a:xfrm>
            <a:prstGeom prst="roundRect">
              <a:avLst>
                <a:gd name="adj" fmla="val 4466"/>
              </a:avLst>
            </a:prstGeom>
            <a:noFill/>
            <a:ln>
              <a:noFill/>
            </a:ln>
            <a:effectLst>
              <a:outerShdw blurRad="57150" dist="19050" dir="5400000" algn="bl" rotWithShape="0">
                <a:schemeClr val="lt1"/>
              </a:outerShdw>
            </a:effectLst>
          </p:spPr>
        </p:pic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51638" y="1399250"/>
            <a:ext cx="4317000" cy="31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900675" y="853650"/>
            <a:ext cx="24465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25" y="539500"/>
            <a:ext cx="628319" cy="628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614" y="3712506"/>
            <a:ext cx="301750" cy="30173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614" y="4487406"/>
            <a:ext cx="301750" cy="30173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</p:pic>
      <p:cxnSp>
        <p:nvCxnSpPr>
          <p:cNvPr id="17" name="Google Shape;17;p2"/>
          <p:cNvCxnSpPr>
            <a:stCxn id="14" idx="2"/>
            <a:endCxn id="15" idx="0"/>
          </p:cNvCxnSpPr>
          <p:nvPr/>
        </p:nvCxnSpPr>
        <p:spPr>
          <a:xfrm rot="-5400000" flipH="1">
            <a:off x="-836515" y="2439800"/>
            <a:ext cx="2544600" cy="6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" name="Google Shape;18;p2"/>
          <p:cNvCxnSpPr>
            <a:stCxn id="15" idx="2"/>
            <a:endCxn id="16" idx="0"/>
          </p:cNvCxnSpPr>
          <p:nvPr/>
        </p:nvCxnSpPr>
        <p:spPr>
          <a:xfrm rot="-5400000" flipH="1">
            <a:off x="199239" y="4250494"/>
            <a:ext cx="473100" cy="6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9" name="Google Shape;1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400" y="138050"/>
            <a:ext cx="628319" cy="628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</p:pic>
      <p:grpSp>
        <p:nvGrpSpPr>
          <p:cNvPr id="20" name="Google Shape;20;p2"/>
          <p:cNvGrpSpPr/>
          <p:nvPr/>
        </p:nvGrpSpPr>
        <p:grpSpPr>
          <a:xfrm>
            <a:off x="208853" y="645785"/>
            <a:ext cx="453281" cy="415728"/>
            <a:chOff x="5943328" y="1459097"/>
            <a:chExt cx="453281" cy="415728"/>
          </a:xfrm>
        </p:grpSpPr>
        <p:sp>
          <p:nvSpPr>
            <p:cNvPr id="21" name="Google Shape;21;p2"/>
            <p:cNvSpPr/>
            <p:nvPr/>
          </p:nvSpPr>
          <p:spPr>
            <a:xfrm>
              <a:off x="5943328" y="1518961"/>
              <a:ext cx="453281" cy="355864"/>
            </a:xfrm>
            <a:custGeom>
              <a:avLst/>
              <a:gdLst/>
              <a:ahLst/>
              <a:cxnLst/>
              <a:rect l="l" t="t" r="r" b="b"/>
              <a:pathLst>
                <a:path w="3960" h="3109" extrusionOk="0">
                  <a:moveTo>
                    <a:pt x="3634" y="0"/>
                  </a:moveTo>
                  <a:lnTo>
                    <a:pt x="2976" y="0"/>
                  </a:lnTo>
                  <a:cubicBezTo>
                    <a:pt x="2944" y="0"/>
                    <a:pt x="2918" y="26"/>
                    <a:pt x="2918" y="58"/>
                  </a:cubicBezTo>
                  <a:cubicBezTo>
                    <a:pt x="2918" y="91"/>
                    <a:pt x="2944" y="117"/>
                    <a:pt x="2976" y="117"/>
                  </a:cubicBezTo>
                  <a:lnTo>
                    <a:pt x="3634" y="117"/>
                  </a:lnTo>
                  <a:cubicBezTo>
                    <a:pt x="3750" y="117"/>
                    <a:pt x="3844" y="211"/>
                    <a:pt x="3844" y="327"/>
                  </a:cubicBezTo>
                  <a:lnTo>
                    <a:pt x="3844" y="508"/>
                  </a:lnTo>
                  <a:lnTo>
                    <a:pt x="2980" y="508"/>
                  </a:lnTo>
                  <a:cubicBezTo>
                    <a:pt x="2948" y="508"/>
                    <a:pt x="2922" y="534"/>
                    <a:pt x="2922" y="566"/>
                  </a:cubicBezTo>
                  <a:cubicBezTo>
                    <a:pt x="2922" y="598"/>
                    <a:pt x="2948" y="624"/>
                    <a:pt x="2980" y="624"/>
                  </a:cubicBezTo>
                  <a:lnTo>
                    <a:pt x="3844" y="624"/>
                  </a:lnTo>
                  <a:lnTo>
                    <a:pt x="3844" y="2783"/>
                  </a:lnTo>
                  <a:cubicBezTo>
                    <a:pt x="3844" y="2898"/>
                    <a:pt x="3750" y="2993"/>
                    <a:pt x="3634" y="2993"/>
                  </a:cubicBezTo>
                  <a:lnTo>
                    <a:pt x="326" y="2993"/>
                  </a:lnTo>
                  <a:cubicBezTo>
                    <a:pt x="210" y="2993"/>
                    <a:pt x="116" y="2898"/>
                    <a:pt x="116" y="2783"/>
                  </a:cubicBezTo>
                  <a:lnTo>
                    <a:pt x="116" y="624"/>
                  </a:lnTo>
                  <a:lnTo>
                    <a:pt x="1004" y="624"/>
                  </a:lnTo>
                  <a:cubicBezTo>
                    <a:pt x="1036" y="624"/>
                    <a:pt x="1062" y="598"/>
                    <a:pt x="1062" y="566"/>
                  </a:cubicBezTo>
                  <a:cubicBezTo>
                    <a:pt x="1062" y="534"/>
                    <a:pt x="1036" y="508"/>
                    <a:pt x="1004" y="508"/>
                  </a:cubicBezTo>
                  <a:lnTo>
                    <a:pt x="116" y="508"/>
                  </a:lnTo>
                  <a:lnTo>
                    <a:pt x="116" y="327"/>
                  </a:lnTo>
                  <a:cubicBezTo>
                    <a:pt x="116" y="211"/>
                    <a:pt x="210" y="117"/>
                    <a:pt x="326" y="117"/>
                  </a:cubicBezTo>
                  <a:lnTo>
                    <a:pt x="1008" y="117"/>
                  </a:lnTo>
                  <a:cubicBezTo>
                    <a:pt x="1040" y="117"/>
                    <a:pt x="1066" y="91"/>
                    <a:pt x="1066" y="58"/>
                  </a:cubicBezTo>
                  <a:cubicBezTo>
                    <a:pt x="1066" y="26"/>
                    <a:pt x="1040" y="0"/>
                    <a:pt x="1008" y="0"/>
                  </a:cubicBezTo>
                  <a:lnTo>
                    <a:pt x="326" y="0"/>
                  </a:lnTo>
                  <a:cubicBezTo>
                    <a:pt x="146" y="0"/>
                    <a:pt x="0" y="147"/>
                    <a:pt x="0" y="327"/>
                  </a:cubicBezTo>
                  <a:lnTo>
                    <a:pt x="0" y="2783"/>
                  </a:lnTo>
                  <a:cubicBezTo>
                    <a:pt x="0" y="2962"/>
                    <a:pt x="146" y="3109"/>
                    <a:pt x="326" y="3109"/>
                  </a:cubicBezTo>
                  <a:lnTo>
                    <a:pt x="3634" y="3109"/>
                  </a:lnTo>
                  <a:cubicBezTo>
                    <a:pt x="3814" y="3109"/>
                    <a:pt x="3960" y="2962"/>
                    <a:pt x="3960" y="2783"/>
                  </a:cubicBezTo>
                  <a:lnTo>
                    <a:pt x="3960" y="327"/>
                  </a:lnTo>
                  <a:cubicBezTo>
                    <a:pt x="3960" y="147"/>
                    <a:pt x="3814" y="0"/>
                    <a:pt x="3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86366" y="1549638"/>
              <a:ext cx="17742" cy="13278"/>
            </a:xfrm>
            <a:custGeom>
              <a:avLst/>
              <a:gdLst/>
              <a:ahLst/>
              <a:cxnLst/>
              <a:rect l="l" t="t" r="r" b="b"/>
              <a:pathLst>
                <a:path w="155" h="116" extrusionOk="0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lnTo>
                    <a:pt x="97" y="116"/>
                  </a:lnTo>
                  <a:cubicBezTo>
                    <a:pt x="129" y="116"/>
                    <a:pt x="155" y="90"/>
                    <a:pt x="155" y="58"/>
                  </a:cubicBezTo>
                  <a:cubicBezTo>
                    <a:pt x="155" y="26"/>
                    <a:pt x="129" y="0"/>
                    <a:pt x="97" y="0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29175" y="1549638"/>
              <a:ext cx="17857" cy="13278"/>
            </a:xfrm>
            <a:custGeom>
              <a:avLst/>
              <a:gdLst/>
              <a:ahLst/>
              <a:cxnLst/>
              <a:rect l="l" t="t" r="r" b="b"/>
              <a:pathLst>
                <a:path w="156" h="116" extrusionOk="0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lnTo>
                    <a:pt x="98" y="116"/>
                  </a:lnTo>
                  <a:cubicBezTo>
                    <a:pt x="130" y="116"/>
                    <a:pt x="156" y="90"/>
                    <a:pt x="156" y="58"/>
                  </a:cubicBezTo>
                  <a:cubicBezTo>
                    <a:pt x="156" y="26"/>
                    <a:pt x="130" y="0"/>
                    <a:pt x="98" y="0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074732" y="1459097"/>
              <a:ext cx="193217" cy="193213"/>
            </a:xfrm>
            <a:custGeom>
              <a:avLst/>
              <a:gdLst/>
              <a:ahLst/>
              <a:cxnLst/>
              <a:rect l="l" t="t" r="r" b="b"/>
              <a:pathLst>
                <a:path w="1688" h="1688" extrusionOk="0">
                  <a:moveTo>
                    <a:pt x="328" y="330"/>
                  </a:moveTo>
                  <a:cubicBezTo>
                    <a:pt x="310" y="370"/>
                    <a:pt x="296" y="412"/>
                    <a:pt x="287" y="456"/>
                  </a:cubicBezTo>
                  <a:cubicBezTo>
                    <a:pt x="281" y="488"/>
                    <a:pt x="302" y="518"/>
                    <a:pt x="333" y="525"/>
                  </a:cubicBezTo>
                  <a:cubicBezTo>
                    <a:pt x="365" y="531"/>
                    <a:pt x="395" y="510"/>
                    <a:pt x="401" y="479"/>
                  </a:cubicBezTo>
                  <a:cubicBezTo>
                    <a:pt x="443" y="269"/>
                    <a:pt x="629" y="116"/>
                    <a:pt x="844" y="116"/>
                  </a:cubicBezTo>
                  <a:cubicBezTo>
                    <a:pt x="1093" y="116"/>
                    <a:pt x="1295" y="318"/>
                    <a:pt x="1295" y="567"/>
                  </a:cubicBezTo>
                  <a:cubicBezTo>
                    <a:pt x="1295" y="816"/>
                    <a:pt x="1093" y="1018"/>
                    <a:pt x="844" y="1018"/>
                  </a:cubicBezTo>
                  <a:cubicBezTo>
                    <a:pt x="647" y="1018"/>
                    <a:pt x="474" y="892"/>
                    <a:pt x="414" y="704"/>
                  </a:cubicBezTo>
                  <a:cubicBezTo>
                    <a:pt x="404" y="674"/>
                    <a:pt x="372" y="657"/>
                    <a:pt x="341" y="667"/>
                  </a:cubicBezTo>
                  <a:cubicBezTo>
                    <a:pt x="310" y="676"/>
                    <a:pt x="294" y="709"/>
                    <a:pt x="303" y="739"/>
                  </a:cubicBezTo>
                  <a:cubicBezTo>
                    <a:pt x="324" y="806"/>
                    <a:pt x="357" y="866"/>
                    <a:pt x="398" y="918"/>
                  </a:cubicBezTo>
                  <a:cubicBezTo>
                    <a:pt x="311" y="1001"/>
                    <a:pt x="250" y="1105"/>
                    <a:pt x="220" y="1219"/>
                  </a:cubicBezTo>
                  <a:cubicBezTo>
                    <a:pt x="154" y="1109"/>
                    <a:pt x="116" y="981"/>
                    <a:pt x="116" y="844"/>
                  </a:cubicBezTo>
                  <a:cubicBezTo>
                    <a:pt x="116" y="644"/>
                    <a:pt x="197" y="462"/>
                    <a:pt x="328" y="330"/>
                  </a:cubicBezTo>
                  <a:moveTo>
                    <a:pt x="1572" y="844"/>
                  </a:moveTo>
                  <a:cubicBezTo>
                    <a:pt x="1572" y="981"/>
                    <a:pt x="1534" y="1109"/>
                    <a:pt x="1468" y="1219"/>
                  </a:cubicBezTo>
                  <a:cubicBezTo>
                    <a:pt x="1437" y="1104"/>
                    <a:pt x="1376" y="1000"/>
                    <a:pt x="1290" y="917"/>
                  </a:cubicBezTo>
                  <a:cubicBezTo>
                    <a:pt x="1366" y="821"/>
                    <a:pt x="1411" y="699"/>
                    <a:pt x="1411" y="567"/>
                  </a:cubicBezTo>
                  <a:cubicBezTo>
                    <a:pt x="1411" y="483"/>
                    <a:pt x="1393" y="402"/>
                    <a:pt x="1359" y="330"/>
                  </a:cubicBezTo>
                  <a:cubicBezTo>
                    <a:pt x="1491" y="462"/>
                    <a:pt x="1572" y="644"/>
                    <a:pt x="1572" y="844"/>
                  </a:cubicBezTo>
                  <a:moveTo>
                    <a:pt x="844" y="1572"/>
                  </a:moveTo>
                  <a:cubicBezTo>
                    <a:pt x="637" y="1572"/>
                    <a:pt x="449" y="1484"/>
                    <a:pt x="316" y="1345"/>
                  </a:cubicBezTo>
                  <a:cubicBezTo>
                    <a:pt x="326" y="1214"/>
                    <a:pt x="384" y="1092"/>
                    <a:pt x="478" y="1002"/>
                  </a:cubicBezTo>
                  <a:cubicBezTo>
                    <a:pt x="578" y="1086"/>
                    <a:pt x="706" y="1135"/>
                    <a:pt x="844" y="1135"/>
                  </a:cubicBezTo>
                  <a:cubicBezTo>
                    <a:pt x="983" y="1135"/>
                    <a:pt x="1110" y="1084"/>
                    <a:pt x="1209" y="1001"/>
                  </a:cubicBezTo>
                  <a:cubicBezTo>
                    <a:pt x="1304" y="1092"/>
                    <a:pt x="1362" y="1214"/>
                    <a:pt x="1371" y="1345"/>
                  </a:cubicBezTo>
                  <a:cubicBezTo>
                    <a:pt x="1239" y="1484"/>
                    <a:pt x="1051" y="1572"/>
                    <a:pt x="844" y="1572"/>
                  </a:cubicBezTo>
                  <a:moveTo>
                    <a:pt x="844" y="1688"/>
                  </a:moveTo>
                  <a:cubicBezTo>
                    <a:pt x="1309" y="1688"/>
                    <a:pt x="1688" y="1309"/>
                    <a:pt x="1688" y="844"/>
                  </a:cubicBezTo>
                  <a:cubicBezTo>
                    <a:pt x="1688" y="378"/>
                    <a:pt x="1309" y="0"/>
                    <a:pt x="844" y="0"/>
                  </a:cubicBezTo>
                  <a:cubicBezTo>
                    <a:pt x="379" y="0"/>
                    <a:pt x="0" y="378"/>
                    <a:pt x="0" y="844"/>
                  </a:cubicBezTo>
                  <a:cubicBezTo>
                    <a:pt x="0" y="1309"/>
                    <a:pt x="379" y="1688"/>
                    <a:pt x="844" y="16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82818" y="1671655"/>
              <a:ext cx="293832" cy="70852"/>
            </a:xfrm>
            <a:custGeom>
              <a:avLst/>
              <a:gdLst/>
              <a:ahLst/>
              <a:cxnLst/>
              <a:rect l="l" t="t" r="r" b="b"/>
              <a:pathLst>
                <a:path w="2567" h="619" extrusionOk="0">
                  <a:moveTo>
                    <a:pt x="672" y="0"/>
                  </a:moveTo>
                  <a:cubicBezTo>
                    <a:pt x="640" y="0"/>
                    <a:pt x="614" y="26"/>
                    <a:pt x="614" y="59"/>
                  </a:cubicBezTo>
                  <a:cubicBezTo>
                    <a:pt x="614" y="91"/>
                    <a:pt x="640" y="117"/>
                    <a:pt x="672" y="117"/>
                  </a:cubicBezTo>
                  <a:lnTo>
                    <a:pt x="2425" y="117"/>
                  </a:lnTo>
                  <a:cubicBezTo>
                    <a:pt x="2440" y="117"/>
                    <a:pt x="2451" y="128"/>
                    <a:pt x="2451" y="143"/>
                  </a:cubicBezTo>
                  <a:lnTo>
                    <a:pt x="2451" y="477"/>
                  </a:lnTo>
                  <a:cubicBezTo>
                    <a:pt x="2451" y="491"/>
                    <a:pt x="2440" y="503"/>
                    <a:pt x="2425" y="503"/>
                  </a:cubicBezTo>
                  <a:lnTo>
                    <a:pt x="142" y="503"/>
                  </a:lnTo>
                  <a:cubicBezTo>
                    <a:pt x="128" y="503"/>
                    <a:pt x="116" y="491"/>
                    <a:pt x="116" y="477"/>
                  </a:cubicBezTo>
                  <a:lnTo>
                    <a:pt x="116" y="143"/>
                  </a:lnTo>
                  <a:cubicBezTo>
                    <a:pt x="116" y="128"/>
                    <a:pt x="128" y="117"/>
                    <a:pt x="142" y="117"/>
                  </a:cubicBezTo>
                  <a:lnTo>
                    <a:pt x="424" y="117"/>
                  </a:lnTo>
                  <a:cubicBezTo>
                    <a:pt x="456" y="117"/>
                    <a:pt x="482" y="91"/>
                    <a:pt x="482" y="59"/>
                  </a:cubicBezTo>
                  <a:cubicBezTo>
                    <a:pt x="482" y="26"/>
                    <a:pt x="456" y="0"/>
                    <a:pt x="424" y="0"/>
                  </a:cubicBezTo>
                  <a:lnTo>
                    <a:pt x="142" y="0"/>
                  </a:lnTo>
                  <a:cubicBezTo>
                    <a:pt x="64" y="0"/>
                    <a:pt x="0" y="64"/>
                    <a:pt x="0" y="143"/>
                  </a:cubicBezTo>
                  <a:lnTo>
                    <a:pt x="0" y="477"/>
                  </a:lnTo>
                  <a:cubicBezTo>
                    <a:pt x="0" y="555"/>
                    <a:pt x="64" y="619"/>
                    <a:pt x="142" y="619"/>
                  </a:cubicBezTo>
                  <a:lnTo>
                    <a:pt x="2425" y="619"/>
                  </a:lnTo>
                  <a:cubicBezTo>
                    <a:pt x="2504" y="619"/>
                    <a:pt x="2567" y="555"/>
                    <a:pt x="2567" y="477"/>
                  </a:cubicBezTo>
                  <a:lnTo>
                    <a:pt x="2567" y="143"/>
                  </a:lnTo>
                  <a:cubicBezTo>
                    <a:pt x="2567" y="64"/>
                    <a:pt x="2504" y="0"/>
                    <a:pt x="2425" y="0"/>
                  </a:cubicBez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82818" y="1761967"/>
              <a:ext cx="293832" cy="70738"/>
            </a:xfrm>
            <a:custGeom>
              <a:avLst/>
              <a:gdLst/>
              <a:ahLst/>
              <a:cxnLst/>
              <a:rect l="l" t="t" r="r" b="b"/>
              <a:pathLst>
                <a:path w="2567" h="618" extrusionOk="0">
                  <a:moveTo>
                    <a:pt x="1998" y="0"/>
                  </a:moveTo>
                  <a:lnTo>
                    <a:pt x="142" y="0"/>
                  </a:lnTo>
                  <a:cubicBezTo>
                    <a:pt x="64" y="0"/>
                    <a:pt x="0" y="63"/>
                    <a:pt x="0" y="142"/>
                  </a:cubicBezTo>
                  <a:lnTo>
                    <a:pt x="0" y="476"/>
                  </a:lnTo>
                  <a:cubicBezTo>
                    <a:pt x="0" y="554"/>
                    <a:pt x="64" y="618"/>
                    <a:pt x="142" y="618"/>
                  </a:cubicBezTo>
                  <a:lnTo>
                    <a:pt x="2425" y="618"/>
                  </a:lnTo>
                  <a:cubicBezTo>
                    <a:pt x="2504" y="618"/>
                    <a:pt x="2567" y="554"/>
                    <a:pt x="2567" y="476"/>
                  </a:cubicBezTo>
                  <a:lnTo>
                    <a:pt x="2567" y="142"/>
                  </a:lnTo>
                  <a:cubicBezTo>
                    <a:pt x="2567" y="63"/>
                    <a:pt x="2504" y="0"/>
                    <a:pt x="2425" y="0"/>
                  </a:cubicBezTo>
                  <a:lnTo>
                    <a:pt x="2246" y="0"/>
                  </a:lnTo>
                  <a:cubicBezTo>
                    <a:pt x="2214" y="0"/>
                    <a:pt x="2188" y="26"/>
                    <a:pt x="2188" y="58"/>
                  </a:cubicBezTo>
                  <a:cubicBezTo>
                    <a:pt x="2188" y="90"/>
                    <a:pt x="2214" y="116"/>
                    <a:pt x="2246" y="116"/>
                  </a:cubicBezTo>
                  <a:lnTo>
                    <a:pt x="2425" y="116"/>
                  </a:lnTo>
                  <a:cubicBezTo>
                    <a:pt x="2440" y="116"/>
                    <a:pt x="2451" y="127"/>
                    <a:pt x="2451" y="142"/>
                  </a:cubicBezTo>
                  <a:lnTo>
                    <a:pt x="2451" y="476"/>
                  </a:lnTo>
                  <a:cubicBezTo>
                    <a:pt x="2451" y="490"/>
                    <a:pt x="2440" y="502"/>
                    <a:pt x="2425" y="502"/>
                  </a:cubicBezTo>
                  <a:lnTo>
                    <a:pt x="142" y="502"/>
                  </a:lnTo>
                  <a:cubicBezTo>
                    <a:pt x="128" y="502"/>
                    <a:pt x="116" y="490"/>
                    <a:pt x="116" y="476"/>
                  </a:cubicBezTo>
                  <a:lnTo>
                    <a:pt x="116" y="142"/>
                  </a:lnTo>
                  <a:cubicBezTo>
                    <a:pt x="116" y="127"/>
                    <a:pt x="128" y="116"/>
                    <a:pt x="142" y="116"/>
                  </a:cubicBezTo>
                  <a:lnTo>
                    <a:pt x="1998" y="116"/>
                  </a:lnTo>
                  <a:cubicBezTo>
                    <a:pt x="2030" y="116"/>
                    <a:pt x="2056" y="90"/>
                    <a:pt x="2056" y="58"/>
                  </a:cubicBezTo>
                  <a:cubicBezTo>
                    <a:pt x="2056" y="26"/>
                    <a:pt x="2030" y="0"/>
                    <a:pt x="1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30663" y="1790697"/>
              <a:ext cx="17742" cy="13278"/>
            </a:xfrm>
            <a:custGeom>
              <a:avLst/>
              <a:gdLst/>
              <a:ahLst/>
              <a:cxnLst/>
              <a:rect l="l" t="t" r="r" b="b"/>
              <a:pathLst>
                <a:path w="155" h="116" extrusionOk="0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lnTo>
                    <a:pt x="97" y="116"/>
                  </a:lnTo>
                  <a:cubicBezTo>
                    <a:pt x="129" y="116"/>
                    <a:pt x="155" y="90"/>
                    <a:pt x="155" y="58"/>
                  </a:cubicBezTo>
                  <a:cubicBezTo>
                    <a:pt x="155" y="26"/>
                    <a:pt x="129" y="0"/>
                    <a:pt x="97" y="0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075762" y="1790697"/>
              <a:ext cx="17742" cy="13278"/>
            </a:xfrm>
            <a:custGeom>
              <a:avLst/>
              <a:gdLst/>
              <a:ahLst/>
              <a:cxnLst/>
              <a:rect l="l" t="t" r="r" b="b"/>
              <a:pathLst>
                <a:path w="155" h="116" extrusionOk="0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lnTo>
                    <a:pt x="97" y="116"/>
                  </a:lnTo>
                  <a:cubicBezTo>
                    <a:pt x="129" y="116"/>
                    <a:pt x="155" y="90"/>
                    <a:pt x="155" y="58"/>
                  </a:cubicBezTo>
                  <a:cubicBezTo>
                    <a:pt x="155" y="26"/>
                    <a:pt x="129" y="0"/>
                    <a:pt x="97" y="0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120861" y="1790697"/>
              <a:ext cx="17742" cy="13278"/>
            </a:xfrm>
            <a:custGeom>
              <a:avLst/>
              <a:gdLst/>
              <a:ahLst/>
              <a:cxnLst/>
              <a:rect l="l" t="t" r="r" b="b"/>
              <a:pathLst>
                <a:path w="155" h="116" extrusionOk="0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lnTo>
                    <a:pt x="97" y="116"/>
                  </a:lnTo>
                  <a:cubicBezTo>
                    <a:pt x="129" y="116"/>
                    <a:pt x="155" y="90"/>
                    <a:pt x="155" y="58"/>
                  </a:cubicBezTo>
                  <a:cubicBezTo>
                    <a:pt x="155" y="26"/>
                    <a:pt x="129" y="0"/>
                    <a:pt x="97" y="0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165959" y="1790697"/>
              <a:ext cx="17742" cy="13278"/>
            </a:xfrm>
            <a:custGeom>
              <a:avLst/>
              <a:gdLst/>
              <a:ahLst/>
              <a:cxnLst/>
              <a:rect l="l" t="t" r="r" b="b"/>
              <a:pathLst>
                <a:path w="155" h="116" extrusionOk="0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lnTo>
                    <a:pt x="97" y="116"/>
                  </a:lnTo>
                  <a:cubicBezTo>
                    <a:pt x="129" y="116"/>
                    <a:pt x="155" y="90"/>
                    <a:pt x="155" y="58"/>
                  </a:cubicBezTo>
                  <a:cubicBezTo>
                    <a:pt x="155" y="26"/>
                    <a:pt x="129" y="0"/>
                    <a:pt x="97" y="0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11058" y="1790697"/>
              <a:ext cx="17742" cy="13278"/>
            </a:xfrm>
            <a:custGeom>
              <a:avLst/>
              <a:gdLst/>
              <a:ahLst/>
              <a:cxnLst/>
              <a:rect l="l" t="t" r="r" b="b"/>
              <a:pathLst>
                <a:path w="155" h="116" extrusionOk="0">
                  <a:moveTo>
                    <a:pt x="0" y="58"/>
                  </a:moveTo>
                  <a:cubicBezTo>
                    <a:pt x="0" y="90"/>
                    <a:pt x="26" y="116"/>
                    <a:pt x="58" y="116"/>
                  </a:cubicBezTo>
                  <a:lnTo>
                    <a:pt x="97" y="116"/>
                  </a:lnTo>
                  <a:cubicBezTo>
                    <a:pt x="129" y="116"/>
                    <a:pt x="155" y="90"/>
                    <a:pt x="155" y="58"/>
                  </a:cubicBezTo>
                  <a:cubicBezTo>
                    <a:pt x="155" y="26"/>
                    <a:pt x="129" y="0"/>
                    <a:pt x="97" y="0"/>
                  </a:cubicBezTo>
                  <a:lnTo>
                    <a:pt x="58" y="0"/>
                  </a:lnTo>
                  <a:cubicBezTo>
                    <a:pt x="26" y="0"/>
                    <a:pt x="0" y="26"/>
                    <a:pt x="0" y="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297020" y="1757160"/>
              <a:ext cx="70968" cy="75545"/>
            </a:xfrm>
            <a:custGeom>
              <a:avLst/>
              <a:gdLst/>
              <a:ahLst/>
              <a:cxnLst/>
              <a:rect l="l" t="t" r="r" b="b"/>
              <a:pathLst>
                <a:path w="620" h="660" extrusionOk="0">
                  <a:moveTo>
                    <a:pt x="310" y="117"/>
                  </a:moveTo>
                  <a:cubicBezTo>
                    <a:pt x="366" y="117"/>
                    <a:pt x="412" y="163"/>
                    <a:pt x="412" y="219"/>
                  </a:cubicBezTo>
                  <a:lnTo>
                    <a:pt x="412" y="221"/>
                  </a:lnTo>
                  <a:lnTo>
                    <a:pt x="207" y="221"/>
                  </a:lnTo>
                  <a:lnTo>
                    <a:pt x="207" y="219"/>
                  </a:lnTo>
                  <a:cubicBezTo>
                    <a:pt x="207" y="163"/>
                    <a:pt x="253" y="117"/>
                    <a:pt x="310" y="117"/>
                  </a:cubicBezTo>
                  <a:moveTo>
                    <a:pt x="504" y="511"/>
                  </a:moveTo>
                  <a:cubicBezTo>
                    <a:pt x="504" y="529"/>
                    <a:pt x="489" y="544"/>
                    <a:pt x="470" y="544"/>
                  </a:cubicBezTo>
                  <a:lnTo>
                    <a:pt x="149" y="544"/>
                  </a:lnTo>
                  <a:cubicBezTo>
                    <a:pt x="130" y="544"/>
                    <a:pt x="116" y="529"/>
                    <a:pt x="116" y="511"/>
                  </a:cubicBezTo>
                  <a:lnTo>
                    <a:pt x="116" y="370"/>
                  </a:lnTo>
                  <a:cubicBezTo>
                    <a:pt x="116" y="351"/>
                    <a:pt x="130" y="337"/>
                    <a:pt x="149" y="337"/>
                  </a:cubicBezTo>
                  <a:lnTo>
                    <a:pt x="470" y="337"/>
                  </a:lnTo>
                  <a:cubicBezTo>
                    <a:pt x="489" y="337"/>
                    <a:pt x="504" y="351"/>
                    <a:pt x="504" y="370"/>
                  </a:cubicBezTo>
                  <a:lnTo>
                    <a:pt x="504" y="511"/>
                  </a:lnTo>
                  <a:moveTo>
                    <a:pt x="0" y="370"/>
                  </a:moveTo>
                  <a:lnTo>
                    <a:pt x="0" y="511"/>
                  </a:lnTo>
                  <a:cubicBezTo>
                    <a:pt x="0" y="593"/>
                    <a:pt x="66" y="660"/>
                    <a:pt x="149" y="660"/>
                  </a:cubicBezTo>
                  <a:lnTo>
                    <a:pt x="470" y="660"/>
                  </a:lnTo>
                  <a:cubicBezTo>
                    <a:pt x="553" y="660"/>
                    <a:pt x="620" y="593"/>
                    <a:pt x="620" y="511"/>
                  </a:cubicBezTo>
                  <a:lnTo>
                    <a:pt x="620" y="370"/>
                  </a:lnTo>
                  <a:cubicBezTo>
                    <a:pt x="620" y="308"/>
                    <a:pt x="582" y="255"/>
                    <a:pt x="529" y="232"/>
                  </a:cubicBezTo>
                  <a:lnTo>
                    <a:pt x="529" y="219"/>
                  </a:lnTo>
                  <a:cubicBezTo>
                    <a:pt x="529" y="99"/>
                    <a:pt x="430" y="0"/>
                    <a:pt x="310" y="0"/>
                  </a:cubicBezTo>
                  <a:cubicBezTo>
                    <a:pt x="189" y="0"/>
                    <a:pt x="91" y="99"/>
                    <a:pt x="91" y="219"/>
                  </a:cubicBezTo>
                  <a:lnTo>
                    <a:pt x="91" y="232"/>
                  </a:lnTo>
                  <a:cubicBezTo>
                    <a:pt x="37" y="255"/>
                    <a:pt x="0" y="308"/>
                    <a:pt x="0" y="3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306063" y="1680698"/>
              <a:ext cx="52768" cy="52767"/>
            </a:xfrm>
            <a:custGeom>
              <a:avLst/>
              <a:gdLst/>
              <a:ahLst/>
              <a:cxnLst/>
              <a:rect l="l" t="t" r="r" b="b"/>
              <a:pathLst>
                <a:path w="461" h="461" extrusionOk="0">
                  <a:moveTo>
                    <a:pt x="231" y="116"/>
                  </a:moveTo>
                  <a:cubicBezTo>
                    <a:pt x="294" y="116"/>
                    <a:pt x="345" y="167"/>
                    <a:pt x="345" y="231"/>
                  </a:cubicBezTo>
                  <a:cubicBezTo>
                    <a:pt x="345" y="294"/>
                    <a:pt x="294" y="345"/>
                    <a:pt x="231" y="345"/>
                  </a:cubicBezTo>
                  <a:cubicBezTo>
                    <a:pt x="167" y="345"/>
                    <a:pt x="116" y="294"/>
                    <a:pt x="116" y="231"/>
                  </a:cubicBezTo>
                  <a:cubicBezTo>
                    <a:pt x="116" y="167"/>
                    <a:pt x="167" y="116"/>
                    <a:pt x="231" y="116"/>
                  </a:cubicBezTo>
                  <a:moveTo>
                    <a:pt x="231" y="461"/>
                  </a:moveTo>
                  <a:cubicBezTo>
                    <a:pt x="358" y="461"/>
                    <a:pt x="461" y="358"/>
                    <a:pt x="461" y="231"/>
                  </a:cubicBezTo>
                  <a:cubicBezTo>
                    <a:pt x="461" y="103"/>
                    <a:pt x="358" y="0"/>
                    <a:pt x="231" y="0"/>
                  </a:cubicBezTo>
                  <a:cubicBezTo>
                    <a:pt x="103" y="0"/>
                    <a:pt x="0" y="103"/>
                    <a:pt x="0" y="231"/>
                  </a:cubicBezTo>
                  <a:cubicBezTo>
                    <a:pt x="0" y="358"/>
                    <a:pt x="103" y="461"/>
                    <a:pt x="231" y="4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347175" y="226358"/>
            <a:ext cx="453392" cy="452357"/>
            <a:chOff x="2108113" y="1440783"/>
            <a:chExt cx="453392" cy="452357"/>
          </a:xfrm>
        </p:grpSpPr>
        <p:sp>
          <p:nvSpPr>
            <p:cNvPr id="35" name="Google Shape;35;p2"/>
            <p:cNvSpPr/>
            <p:nvPr/>
          </p:nvSpPr>
          <p:spPr>
            <a:xfrm>
              <a:off x="2108113" y="1512208"/>
              <a:ext cx="145485" cy="139415"/>
            </a:xfrm>
            <a:custGeom>
              <a:avLst/>
              <a:gdLst/>
              <a:ahLst/>
              <a:cxnLst/>
              <a:rect l="l" t="t" r="r" b="b"/>
              <a:pathLst>
                <a:path w="1271" h="1218" extrusionOk="0">
                  <a:moveTo>
                    <a:pt x="891" y="793"/>
                  </a:moveTo>
                  <a:lnTo>
                    <a:pt x="941" y="1085"/>
                  </a:lnTo>
                  <a:lnTo>
                    <a:pt x="679" y="947"/>
                  </a:lnTo>
                  <a:cubicBezTo>
                    <a:pt x="665" y="940"/>
                    <a:pt x="650" y="936"/>
                    <a:pt x="635" y="936"/>
                  </a:cubicBezTo>
                  <a:cubicBezTo>
                    <a:pt x="620" y="936"/>
                    <a:pt x="605" y="940"/>
                    <a:pt x="591" y="947"/>
                  </a:cubicBezTo>
                  <a:lnTo>
                    <a:pt x="329" y="1085"/>
                  </a:lnTo>
                  <a:lnTo>
                    <a:pt x="379" y="793"/>
                  </a:lnTo>
                  <a:cubicBezTo>
                    <a:pt x="384" y="762"/>
                    <a:pt x="374" y="731"/>
                    <a:pt x="352" y="709"/>
                  </a:cubicBezTo>
                  <a:lnTo>
                    <a:pt x="140" y="502"/>
                  </a:lnTo>
                  <a:lnTo>
                    <a:pt x="433" y="460"/>
                  </a:lnTo>
                  <a:cubicBezTo>
                    <a:pt x="464" y="455"/>
                    <a:pt x="490" y="436"/>
                    <a:pt x="504" y="408"/>
                  </a:cubicBezTo>
                  <a:lnTo>
                    <a:pt x="635" y="142"/>
                  </a:lnTo>
                  <a:lnTo>
                    <a:pt x="766" y="408"/>
                  </a:lnTo>
                  <a:cubicBezTo>
                    <a:pt x="780" y="436"/>
                    <a:pt x="807" y="455"/>
                    <a:pt x="837" y="460"/>
                  </a:cubicBezTo>
                  <a:lnTo>
                    <a:pt x="1131" y="502"/>
                  </a:lnTo>
                  <a:lnTo>
                    <a:pt x="919" y="709"/>
                  </a:lnTo>
                  <a:cubicBezTo>
                    <a:pt x="896" y="731"/>
                    <a:pt x="886" y="762"/>
                    <a:pt x="891" y="793"/>
                  </a:cubicBezTo>
                  <a:moveTo>
                    <a:pt x="1007" y="784"/>
                  </a:moveTo>
                  <a:lnTo>
                    <a:pt x="1242" y="555"/>
                  </a:lnTo>
                  <a:cubicBezTo>
                    <a:pt x="1268" y="530"/>
                    <a:pt x="1277" y="493"/>
                    <a:pt x="1266" y="458"/>
                  </a:cubicBezTo>
                  <a:cubicBezTo>
                    <a:pt x="1255" y="424"/>
                    <a:pt x="1226" y="399"/>
                    <a:pt x="1190" y="394"/>
                  </a:cubicBezTo>
                  <a:lnTo>
                    <a:pt x="865" y="347"/>
                  </a:lnTo>
                  <a:lnTo>
                    <a:pt x="720" y="53"/>
                  </a:lnTo>
                  <a:cubicBezTo>
                    <a:pt x="704" y="20"/>
                    <a:pt x="671" y="0"/>
                    <a:pt x="635" y="0"/>
                  </a:cubicBezTo>
                  <a:lnTo>
                    <a:pt x="635" y="0"/>
                  </a:lnTo>
                  <a:cubicBezTo>
                    <a:pt x="599" y="0"/>
                    <a:pt x="567" y="20"/>
                    <a:pt x="551" y="53"/>
                  </a:cubicBezTo>
                  <a:lnTo>
                    <a:pt x="405" y="347"/>
                  </a:lnTo>
                  <a:lnTo>
                    <a:pt x="81" y="394"/>
                  </a:lnTo>
                  <a:cubicBezTo>
                    <a:pt x="45" y="399"/>
                    <a:pt x="16" y="424"/>
                    <a:pt x="5" y="458"/>
                  </a:cubicBezTo>
                  <a:cubicBezTo>
                    <a:pt x="-7" y="493"/>
                    <a:pt x="2" y="530"/>
                    <a:pt x="28" y="555"/>
                  </a:cubicBezTo>
                  <a:lnTo>
                    <a:pt x="263" y="784"/>
                  </a:lnTo>
                  <a:lnTo>
                    <a:pt x="208" y="1108"/>
                  </a:lnTo>
                  <a:cubicBezTo>
                    <a:pt x="202" y="1143"/>
                    <a:pt x="216" y="1179"/>
                    <a:pt x="245" y="1200"/>
                  </a:cubicBezTo>
                  <a:cubicBezTo>
                    <a:pt x="262" y="1212"/>
                    <a:pt x="281" y="1218"/>
                    <a:pt x="301" y="1218"/>
                  </a:cubicBezTo>
                  <a:cubicBezTo>
                    <a:pt x="316" y="1218"/>
                    <a:pt x="331" y="1214"/>
                    <a:pt x="345" y="1207"/>
                  </a:cubicBezTo>
                  <a:lnTo>
                    <a:pt x="635" y="1054"/>
                  </a:lnTo>
                  <a:lnTo>
                    <a:pt x="926" y="1207"/>
                  </a:lnTo>
                  <a:cubicBezTo>
                    <a:pt x="958" y="1224"/>
                    <a:pt x="996" y="1221"/>
                    <a:pt x="1025" y="1200"/>
                  </a:cubicBezTo>
                  <a:cubicBezTo>
                    <a:pt x="1054" y="1179"/>
                    <a:pt x="1069" y="1143"/>
                    <a:pt x="1063" y="1108"/>
                  </a:cubicBezTo>
                  <a:lnTo>
                    <a:pt x="1007" y="78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415905" y="1512208"/>
              <a:ext cx="145599" cy="139415"/>
            </a:xfrm>
            <a:custGeom>
              <a:avLst/>
              <a:gdLst/>
              <a:ahLst/>
              <a:cxnLst/>
              <a:rect l="l" t="t" r="r" b="b"/>
              <a:pathLst>
                <a:path w="1272" h="1218" extrusionOk="0">
                  <a:moveTo>
                    <a:pt x="919" y="709"/>
                  </a:moveTo>
                  <a:cubicBezTo>
                    <a:pt x="897" y="731"/>
                    <a:pt x="887" y="762"/>
                    <a:pt x="892" y="793"/>
                  </a:cubicBezTo>
                  <a:lnTo>
                    <a:pt x="942" y="1085"/>
                  </a:lnTo>
                  <a:lnTo>
                    <a:pt x="680" y="947"/>
                  </a:lnTo>
                  <a:cubicBezTo>
                    <a:pt x="652" y="932"/>
                    <a:pt x="619" y="932"/>
                    <a:pt x="592" y="947"/>
                  </a:cubicBezTo>
                  <a:lnTo>
                    <a:pt x="330" y="1085"/>
                  </a:lnTo>
                  <a:lnTo>
                    <a:pt x="380" y="793"/>
                  </a:lnTo>
                  <a:cubicBezTo>
                    <a:pt x="385" y="762"/>
                    <a:pt x="375" y="731"/>
                    <a:pt x="353" y="709"/>
                  </a:cubicBezTo>
                  <a:lnTo>
                    <a:pt x="140" y="502"/>
                  </a:lnTo>
                  <a:lnTo>
                    <a:pt x="434" y="460"/>
                  </a:lnTo>
                  <a:cubicBezTo>
                    <a:pt x="464" y="455"/>
                    <a:pt x="491" y="436"/>
                    <a:pt x="505" y="408"/>
                  </a:cubicBezTo>
                  <a:lnTo>
                    <a:pt x="636" y="142"/>
                  </a:lnTo>
                  <a:lnTo>
                    <a:pt x="767" y="408"/>
                  </a:lnTo>
                  <a:cubicBezTo>
                    <a:pt x="781" y="436"/>
                    <a:pt x="807" y="455"/>
                    <a:pt x="838" y="460"/>
                  </a:cubicBezTo>
                  <a:lnTo>
                    <a:pt x="1131" y="502"/>
                  </a:lnTo>
                  <a:lnTo>
                    <a:pt x="919" y="709"/>
                  </a:lnTo>
                  <a:moveTo>
                    <a:pt x="1267" y="458"/>
                  </a:moveTo>
                  <a:cubicBezTo>
                    <a:pt x="1255" y="424"/>
                    <a:pt x="1226" y="399"/>
                    <a:pt x="1190" y="394"/>
                  </a:cubicBezTo>
                  <a:lnTo>
                    <a:pt x="866" y="347"/>
                  </a:lnTo>
                  <a:lnTo>
                    <a:pt x="720" y="53"/>
                  </a:lnTo>
                  <a:cubicBezTo>
                    <a:pt x="704" y="20"/>
                    <a:pt x="672" y="0"/>
                    <a:pt x="636" y="0"/>
                  </a:cubicBezTo>
                  <a:cubicBezTo>
                    <a:pt x="600" y="0"/>
                    <a:pt x="567" y="20"/>
                    <a:pt x="551" y="53"/>
                  </a:cubicBezTo>
                  <a:lnTo>
                    <a:pt x="406" y="347"/>
                  </a:lnTo>
                  <a:lnTo>
                    <a:pt x="81" y="394"/>
                  </a:lnTo>
                  <a:cubicBezTo>
                    <a:pt x="45" y="399"/>
                    <a:pt x="16" y="424"/>
                    <a:pt x="5" y="458"/>
                  </a:cubicBezTo>
                  <a:cubicBezTo>
                    <a:pt x="-6" y="493"/>
                    <a:pt x="3" y="530"/>
                    <a:pt x="29" y="555"/>
                  </a:cubicBezTo>
                  <a:lnTo>
                    <a:pt x="264" y="784"/>
                  </a:lnTo>
                  <a:lnTo>
                    <a:pt x="208" y="1108"/>
                  </a:lnTo>
                  <a:cubicBezTo>
                    <a:pt x="202" y="1143"/>
                    <a:pt x="217" y="1179"/>
                    <a:pt x="246" y="1200"/>
                  </a:cubicBezTo>
                  <a:cubicBezTo>
                    <a:pt x="275" y="1221"/>
                    <a:pt x="313" y="1224"/>
                    <a:pt x="345" y="1207"/>
                  </a:cubicBezTo>
                  <a:lnTo>
                    <a:pt x="636" y="1054"/>
                  </a:lnTo>
                  <a:lnTo>
                    <a:pt x="926" y="1207"/>
                  </a:lnTo>
                  <a:cubicBezTo>
                    <a:pt x="940" y="1214"/>
                    <a:pt x="955" y="1218"/>
                    <a:pt x="970" y="1218"/>
                  </a:cubicBezTo>
                  <a:cubicBezTo>
                    <a:pt x="990" y="1218"/>
                    <a:pt x="1009" y="1212"/>
                    <a:pt x="1026" y="1200"/>
                  </a:cubicBezTo>
                  <a:cubicBezTo>
                    <a:pt x="1055" y="1179"/>
                    <a:pt x="1069" y="1143"/>
                    <a:pt x="1063" y="1108"/>
                  </a:cubicBezTo>
                  <a:lnTo>
                    <a:pt x="1008" y="784"/>
                  </a:lnTo>
                  <a:lnTo>
                    <a:pt x="1243" y="555"/>
                  </a:lnTo>
                  <a:cubicBezTo>
                    <a:pt x="1269" y="530"/>
                    <a:pt x="1278" y="493"/>
                    <a:pt x="1267" y="4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42150" y="1658034"/>
              <a:ext cx="209013" cy="235106"/>
            </a:xfrm>
            <a:custGeom>
              <a:avLst/>
              <a:gdLst/>
              <a:ahLst/>
              <a:cxnLst/>
              <a:rect l="l" t="t" r="r" b="b"/>
              <a:pathLst>
                <a:path w="1826" h="2054" extrusionOk="0">
                  <a:moveTo>
                    <a:pt x="1801" y="1649"/>
                  </a:moveTo>
                  <a:cubicBezTo>
                    <a:pt x="1775" y="1631"/>
                    <a:pt x="1739" y="1638"/>
                    <a:pt x="1721" y="1664"/>
                  </a:cubicBezTo>
                  <a:cubicBezTo>
                    <a:pt x="1602" y="1836"/>
                    <a:pt x="1408" y="1938"/>
                    <a:pt x="1200" y="1938"/>
                  </a:cubicBezTo>
                  <a:cubicBezTo>
                    <a:pt x="898" y="1938"/>
                    <a:pt x="637" y="1723"/>
                    <a:pt x="580" y="1427"/>
                  </a:cubicBezTo>
                  <a:lnTo>
                    <a:pt x="545" y="1248"/>
                  </a:lnTo>
                  <a:cubicBezTo>
                    <a:pt x="541" y="1230"/>
                    <a:pt x="535" y="1213"/>
                    <a:pt x="525" y="1197"/>
                  </a:cubicBezTo>
                  <a:lnTo>
                    <a:pt x="132" y="544"/>
                  </a:lnTo>
                  <a:cubicBezTo>
                    <a:pt x="105" y="499"/>
                    <a:pt x="112" y="443"/>
                    <a:pt x="150" y="406"/>
                  </a:cubicBezTo>
                  <a:cubicBezTo>
                    <a:pt x="172" y="385"/>
                    <a:pt x="200" y="373"/>
                    <a:pt x="231" y="374"/>
                  </a:cubicBezTo>
                  <a:cubicBezTo>
                    <a:pt x="262" y="375"/>
                    <a:pt x="290" y="388"/>
                    <a:pt x="311" y="410"/>
                  </a:cubicBezTo>
                  <a:lnTo>
                    <a:pt x="573" y="696"/>
                  </a:lnTo>
                  <a:cubicBezTo>
                    <a:pt x="594" y="719"/>
                    <a:pt x="626" y="727"/>
                    <a:pt x="655" y="715"/>
                  </a:cubicBezTo>
                  <a:cubicBezTo>
                    <a:pt x="684" y="704"/>
                    <a:pt x="703" y="677"/>
                    <a:pt x="703" y="646"/>
                  </a:cubicBezTo>
                  <a:lnTo>
                    <a:pt x="703" y="58"/>
                  </a:lnTo>
                  <a:cubicBezTo>
                    <a:pt x="703" y="26"/>
                    <a:pt x="677" y="0"/>
                    <a:pt x="645" y="0"/>
                  </a:cubicBezTo>
                  <a:cubicBezTo>
                    <a:pt x="613" y="0"/>
                    <a:pt x="587" y="26"/>
                    <a:pt x="587" y="58"/>
                  </a:cubicBezTo>
                  <a:lnTo>
                    <a:pt x="587" y="540"/>
                  </a:lnTo>
                  <a:lnTo>
                    <a:pt x="396" y="332"/>
                  </a:lnTo>
                  <a:cubicBezTo>
                    <a:pt x="354" y="286"/>
                    <a:pt x="297" y="260"/>
                    <a:pt x="234" y="258"/>
                  </a:cubicBezTo>
                  <a:cubicBezTo>
                    <a:pt x="172" y="257"/>
                    <a:pt x="113" y="280"/>
                    <a:pt x="69" y="324"/>
                  </a:cubicBezTo>
                  <a:cubicBezTo>
                    <a:pt x="-7" y="398"/>
                    <a:pt x="-22" y="513"/>
                    <a:pt x="33" y="604"/>
                  </a:cubicBezTo>
                  <a:lnTo>
                    <a:pt x="426" y="1257"/>
                  </a:lnTo>
                  <a:cubicBezTo>
                    <a:pt x="429" y="1261"/>
                    <a:pt x="430" y="1265"/>
                    <a:pt x="431" y="1270"/>
                  </a:cubicBezTo>
                  <a:lnTo>
                    <a:pt x="466" y="1449"/>
                  </a:lnTo>
                  <a:cubicBezTo>
                    <a:pt x="534" y="1799"/>
                    <a:pt x="843" y="2054"/>
                    <a:pt x="1200" y="2054"/>
                  </a:cubicBezTo>
                  <a:cubicBezTo>
                    <a:pt x="1446" y="2054"/>
                    <a:pt x="1676" y="1932"/>
                    <a:pt x="1816" y="1729"/>
                  </a:cubicBezTo>
                  <a:cubicBezTo>
                    <a:pt x="1834" y="1703"/>
                    <a:pt x="1827" y="1667"/>
                    <a:pt x="1801" y="16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236999" y="1440783"/>
              <a:ext cx="228014" cy="392377"/>
            </a:xfrm>
            <a:custGeom>
              <a:avLst/>
              <a:gdLst/>
              <a:ahLst/>
              <a:cxnLst/>
              <a:rect l="l" t="t" r="r" b="b"/>
              <a:pathLst>
                <a:path w="1992" h="3428" extrusionOk="0">
                  <a:moveTo>
                    <a:pt x="1779" y="2016"/>
                  </a:moveTo>
                  <a:cubicBezTo>
                    <a:pt x="1738" y="2016"/>
                    <a:pt x="1700" y="2027"/>
                    <a:pt x="1668" y="2047"/>
                  </a:cubicBezTo>
                  <a:cubicBezTo>
                    <a:pt x="1638" y="1965"/>
                    <a:pt x="1560" y="1907"/>
                    <a:pt x="1468" y="1907"/>
                  </a:cubicBezTo>
                  <a:cubicBezTo>
                    <a:pt x="1424" y="1907"/>
                    <a:pt x="1383" y="1920"/>
                    <a:pt x="1350" y="1942"/>
                  </a:cubicBezTo>
                  <a:cubicBezTo>
                    <a:pt x="1316" y="1870"/>
                    <a:pt x="1242" y="1820"/>
                    <a:pt x="1157" y="1820"/>
                  </a:cubicBezTo>
                  <a:cubicBezTo>
                    <a:pt x="1121" y="1820"/>
                    <a:pt x="1088" y="1828"/>
                    <a:pt x="1059" y="1843"/>
                  </a:cubicBezTo>
                  <a:lnTo>
                    <a:pt x="1059" y="1509"/>
                  </a:lnTo>
                  <a:lnTo>
                    <a:pt x="1258" y="1614"/>
                  </a:lnTo>
                  <a:cubicBezTo>
                    <a:pt x="1274" y="1623"/>
                    <a:pt x="1292" y="1627"/>
                    <a:pt x="1309" y="1627"/>
                  </a:cubicBezTo>
                  <a:cubicBezTo>
                    <a:pt x="1331" y="1627"/>
                    <a:pt x="1353" y="1620"/>
                    <a:pt x="1372" y="1606"/>
                  </a:cubicBezTo>
                  <a:cubicBezTo>
                    <a:pt x="1406" y="1582"/>
                    <a:pt x="1422" y="1541"/>
                    <a:pt x="1415" y="1501"/>
                  </a:cubicBezTo>
                  <a:lnTo>
                    <a:pt x="1337" y="1046"/>
                  </a:lnTo>
                  <a:lnTo>
                    <a:pt x="1388" y="997"/>
                  </a:lnTo>
                  <a:cubicBezTo>
                    <a:pt x="1410" y="975"/>
                    <a:pt x="1411" y="938"/>
                    <a:pt x="1389" y="915"/>
                  </a:cubicBezTo>
                  <a:cubicBezTo>
                    <a:pt x="1366" y="892"/>
                    <a:pt x="1330" y="892"/>
                    <a:pt x="1307" y="914"/>
                  </a:cubicBezTo>
                  <a:lnTo>
                    <a:pt x="1254" y="966"/>
                  </a:lnTo>
                  <a:cubicBezTo>
                    <a:pt x="1228" y="991"/>
                    <a:pt x="1217" y="1027"/>
                    <a:pt x="1223" y="1062"/>
                  </a:cubicBezTo>
                  <a:lnTo>
                    <a:pt x="1299" y="1505"/>
                  </a:lnTo>
                  <a:lnTo>
                    <a:pt x="1059" y="1379"/>
                  </a:lnTo>
                  <a:lnTo>
                    <a:pt x="1059" y="1303"/>
                  </a:lnTo>
                  <a:cubicBezTo>
                    <a:pt x="1059" y="1185"/>
                    <a:pt x="963" y="1089"/>
                    <a:pt x="846" y="1089"/>
                  </a:cubicBezTo>
                  <a:cubicBezTo>
                    <a:pt x="728" y="1089"/>
                    <a:pt x="632" y="1185"/>
                    <a:pt x="632" y="1303"/>
                  </a:cubicBezTo>
                  <a:lnTo>
                    <a:pt x="632" y="1384"/>
                  </a:lnTo>
                  <a:lnTo>
                    <a:pt x="402" y="1505"/>
                  </a:lnTo>
                  <a:lnTo>
                    <a:pt x="478" y="1062"/>
                  </a:lnTo>
                  <a:cubicBezTo>
                    <a:pt x="484" y="1027"/>
                    <a:pt x="472" y="991"/>
                    <a:pt x="447" y="966"/>
                  </a:cubicBezTo>
                  <a:lnTo>
                    <a:pt x="125" y="652"/>
                  </a:lnTo>
                  <a:lnTo>
                    <a:pt x="570" y="587"/>
                  </a:lnTo>
                  <a:cubicBezTo>
                    <a:pt x="605" y="582"/>
                    <a:pt x="635" y="560"/>
                    <a:pt x="651" y="528"/>
                  </a:cubicBezTo>
                  <a:lnTo>
                    <a:pt x="850" y="125"/>
                  </a:lnTo>
                  <a:lnTo>
                    <a:pt x="1049" y="528"/>
                  </a:lnTo>
                  <a:cubicBezTo>
                    <a:pt x="1065" y="560"/>
                    <a:pt x="1095" y="582"/>
                    <a:pt x="1131" y="587"/>
                  </a:cubicBezTo>
                  <a:lnTo>
                    <a:pt x="1576" y="652"/>
                  </a:lnTo>
                  <a:lnTo>
                    <a:pt x="1487" y="738"/>
                  </a:lnTo>
                  <a:cubicBezTo>
                    <a:pt x="1464" y="761"/>
                    <a:pt x="1464" y="797"/>
                    <a:pt x="1486" y="820"/>
                  </a:cubicBezTo>
                  <a:cubicBezTo>
                    <a:pt x="1508" y="843"/>
                    <a:pt x="1545" y="844"/>
                    <a:pt x="1568" y="821"/>
                  </a:cubicBezTo>
                  <a:lnTo>
                    <a:pt x="1667" y="724"/>
                  </a:lnTo>
                  <a:cubicBezTo>
                    <a:pt x="1697" y="695"/>
                    <a:pt x="1707" y="653"/>
                    <a:pt x="1695" y="613"/>
                  </a:cubicBezTo>
                  <a:cubicBezTo>
                    <a:pt x="1682" y="574"/>
                    <a:pt x="1648" y="546"/>
                    <a:pt x="1608" y="540"/>
                  </a:cubicBezTo>
                  <a:lnTo>
                    <a:pt x="1151" y="474"/>
                  </a:lnTo>
                  <a:lnTo>
                    <a:pt x="947" y="60"/>
                  </a:lnTo>
                  <a:cubicBezTo>
                    <a:pt x="929" y="23"/>
                    <a:pt x="892" y="0"/>
                    <a:pt x="850" y="0"/>
                  </a:cubicBezTo>
                  <a:cubicBezTo>
                    <a:pt x="809" y="0"/>
                    <a:pt x="772" y="23"/>
                    <a:pt x="753" y="60"/>
                  </a:cubicBezTo>
                  <a:lnTo>
                    <a:pt x="549" y="474"/>
                  </a:lnTo>
                  <a:lnTo>
                    <a:pt x="93" y="540"/>
                  </a:lnTo>
                  <a:cubicBezTo>
                    <a:pt x="52" y="546"/>
                    <a:pt x="19" y="574"/>
                    <a:pt x="6" y="613"/>
                  </a:cubicBezTo>
                  <a:cubicBezTo>
                    <a:pt x="-7" y="653"/>
                    <a:pt x="3" y="695"/>
                    <a:pt x="33" y="724"/>
                  </a:cubicBezTo>
                  <a:lnTo>
                    <a:pt x="363" y="1046"/>
                  </a:lnTo>
                  <a:lnTo>
                    <a:pt x="285" y="1501"/>
                  </a:lnTo>
                  <a:cubicBezTo>
                    <a:pt x="278" y="1541"/>
                    <a:pt x="295" y="1582"/>
                    <a:pt x="328" y="1606"/>
                  </a:cubicBezTo>
                  <a:cubicBezTo>
                    <a:pt x="347" y="1620"/>
                    <a:pt x="369" y="1627"/>
                    <a:pt x="392" y="1627"/>
                  </a:cubicBezTo>
                  <a:cubicBezTo>
                    <a:pt x="409" y="1627"/>
                    <a:pt x="426" y="1623"/>
                    <a:pt x="442" y="1614"/>
                  </a:cubicBezTo>
                  <a:lnTo>
                    <a:pt x="632" y="1514"/>
                  </a:lnTo>
                  <a:lnTo>
                    <a:pt x="632" y="1709"/>
                  </a:lnTo>
                  <a:cubicBezTo>
                    <a:pt x="632" y="1741"/>
                    <a:pt x="658" y="1767"/>
                    <a:pt x="690" y="1767"/>
                  </a:cubicBezTo>
                  <a:cubicBezTo>
                    <a:pt x="722" y="1767"/>
                    <a:pt x="748" y="1741"/>
                    <a:pt x="748" y="1709"/>
                  </a:cubicBezTo>
                  <a:lnTo>
                    <a:pt x="748" y="1303"/>
                  </a:lnTo>
                  <a:cubicBezTo>
                    <a:pt x="748" y="1249"/>
                    <a:pt x="792" y="1205"/>
                    <a:pt x="846" y="1205"/>
                  </a:cubicBezTo>
                  <a:cubicBezTo>
                    <a:pt x="899" y="1205"/>
                    <a:pt x="943" y="1249"/>
                    <a:pt x="943" y="1303"/>
                  </a:cubicBezTo>
                  <a:lnTo>
                    <a:pt x="943" y="2270"/>
                  </a:lnTo>
                  <a:cubicBezTo>
                    <a:pt x="943" y="2302"/>
                    <a:pt x="969" y="2328"/>
                    <a:pt x="1001" y="2328"/>
                  </a:cubicBezTo>
                  <a:cubicBezTo>
                    <a:pt x="1033" y="2328"/>
                    <a:pt x="1059" y="2302"/>
                    <a:pt x="1059" y="2270"/>
                  </a:cubicBezTo>
                  <a:lnTo>
                    <a:pt x="1059" y="2033"/>
                  </a:lnTo>
                  <a:cubicBezTo>
                    <a:pt x="1059" y="1979"/>
                    <a:pt x="1103" y="1935"/>
                    <a:pt x="1157" y="1935"/>
                  </a:cubicBezTo>
                  <a:cubicBezTo>
                    <a:pt x="1211" y="1935"/>
                    <a:pt x="1254" y="1979"/>
                    <a:pt x="1254" y="2033"/>
                  </a:cubicBezTo>
                  <a:lnTo>
                    <a:pt x="1254" y="2357"/>
                  </a:lnTo>
                  <a:cubicBezTo>
                    <a:pt x="1254" y="2389"/>
                    <a:pt x="1280" y="2415"/>
                    <a:pt x="1312" y="2415"/>
                  </a:cubicBezTo>
                  <a:cubicBezTo>
                    <a:pt x="1344" y="2415"/>
                    <a:pt x="1370" y="2389"/>
                    <a:pt x="1370" y="2357"/>
                  </a:cubicBezTo>
                  <a:lnTo>
                    <a:pt x="1370" y="2120"/>
                  </a:lnTo>
                  <a:cubicBezTo>
                    <a:pt x="1370" y="2066"/>
                    <a:pt x="1414" y="2022"/>
                    <a:pt x="1468" y="2022"/>
                  </a:cubicBezTo>
                  <a:cubicBezTo>
                    <a:pt x="1522" y="2022"/>
                    <a:pt x="1565" y="2066"/>
                    <a:pt x="1565" y="2120"/>
                  </a:cubicBezTo>
                  <a:lnTo>
                    <a:pt x="1565" y="2466"/>
                  </a:lnTo>
                  <a:cubicBezTo>
                    <a:pt x="1565" y="2498"/>
                    <a:pt x="1591" y="2524"/>
                    <a:pt x="1623" y="2524"/>
                  </a:cubicBezTo>
                  <a:cubicBezTo>
                    <a:pt x="1655" y="2524"/>
                    <a:pt x="1681" y="2498"/>
                    <a:pt x="1681" y="2466"/>
                  </a:cubicBezTo>
                  <a:lnTo>
                    <a:pt x="1681" y="2229"/>
                  </a:lnTo>
                  <a:cubicBezTo>
                    <a:pt x="1681" y="2175"/>
                    <a:pt x="1725" y="2131"/>
                    <a:pt x="1779" y="2131"/>
                  </a:cubicBezTo>
                  <a:cubicBezTo>
                    <a:pt x="1833" y="2131"/>
                    <a:pt x="1877" y="2175"/>
                    <a:pt x="1877" y="2229"/>
                  </a:cubicBezTo>
                  <a:lnTo>
                    <a:pt x="1877" y="3204"/>
                  </a:lnTo>
                  <a:cubicBezTo>
                    <a:pt x="1877" y="3255"/>
                    <a:pt x="1870" y="3306"/>
                    <a:pt x="1858" y="3356"/>
                  </a:cubicBezTo>
                  <a:cubicBezTo>
                    <a:pt x="1851" y="3387"/>
                    <a:pt x="1869" y="3418"/>
                    <a:pt x="1900" y="3426"/>
                  </a:cubicBezTo>
                  <a:cubicBezTo>
                    <a:pt x="1905" y="3427"/>
                    <a:pt x="1910" y="3428"/>
                    <a:pt x="1914" y="3428"/>
                  </a:cubicBezTo>
                  <a:cubicBezTo>
                    <a:pt x="1940" y="3428"/>
                    <a:pt x="1964" y="3410"/>
                    <a:pt x="1970" y="3384"/>
                  </a:cubicBezTo>
                  <a:cubicBezTo>
                    <a:pt x="1985" y="3325"/>
                    <a:pt x="1992" y="3265"/>
                    <a:pt x="1992" y="3204"/>
                  </a:cubicBezTo>
                  <a:lnTo>
                    <a:pt x="1992" y="2229"/>
                  </a:lnTo>
                  <a:cubicBezTo>
                    <a:pt x="1992" y="2112"/>
                    <a:pt x="1896" y="2016"/>
                    <a:pt x="1779" y="20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9" name="Google Shape;39;p2"/>
          <p:cNvCxnSpPr>
            <a:stCxn id="14" idx="3"/>
            <a:endCxn id="19" idx="1"/>
          </p:cNvCxnSpPr>
          <p:nvPr/>
        </p:nvCxnSpPr>
        <p:spPr>
          <a:xfrm rot="10800000" flipH="1">
            <a:off x="749644" y="452250"/>
            <a:ext cx="7509900" cy="4014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26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375" name="Google Shape;375;p2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2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234525" y="179449"/>
              <a:ext cx="8653200" cy="4722000"/>
            </a:xfrm>
            <a:prstGeom prst="roundRect">
              <a:avLst>
                <a:gd name="adj" fmla="val 4466"/>
              </a:avLst>
            </a:prstGeom>
            <a:noFill/>
            <a:ln>
              <a:noFill/>
            </a:ln>
            <a:effectLst>
              <a:outerShdw blurRad="57150" dist="19050" dir="5400000" algn="bl" rotWithShape="0">
                <a:schemeClr val="lt1"/>
              </a:outerShdw>
            </a:effectLst>
          </p:spPr>
        </p:pic>
      </p:grpSp>
      <p:grpSp>
        <p:nvGrpSpPr>
          <p:cNvPr id="377" name="Google Shape;377;p26"/>
          <p:cNvGrpSpPr/>
          <p:nvPr/>
        </p:nvGrpSpPr>
        <p:grpSpPr>
          <a:xfrm>
            <a:off x="114198" y="158375"/>
            <a:ext cx="747713" cy="3876820"/>
            <a:chOff x="114198" y="158375"/>
            <a:chExt cx="747713" cy="3876820"/>
          </a:xfrm>
        </p:grpSpPr>
        <p:pic>
          <p:nvPicPr>
            <p:cNvPr id="378" name="Google Shape;378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564536" y="158375"/>
              <a:ext cx="297375" cy="2973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pic>
          <p:nvPicPr>
            <p:cNvPr id="379" name="Google Shape;379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88948" y="872506"/>
              <a:ext cx="297375" cy="2973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cxnSp>
          <p:nvCxnSpPr>
            <p:cNvPr id="380" name="Google Shape;380;p26"/>
            <p:cNvCxnSpPr>
              <a:stCxn id="381" idx="1"/>
              <a:endCxn id="379" idx="2"/>
            </p:cNvCxnSpPr>
            <p:nvPr/>
          </p:nvCxnSpPr>
          <p:spPr>
            <a:xfrm rot="10800000">
              <a:off x="337774" y="1170013"/>
              <a:ext cx="73800" cy="2716500"/>
            </a:xfrm>
            <a:prstGeom prst="bentConnector4">
              <a:avLst>
                <a:gd name="adj1" fmla="val -322663"/>
                <a:gd name="adj2" fmla="val 52739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26"/>
            <p:cNvCxnSpPr>
              <a:stCxn id="378" idx="2"/>
              <a:endCxn id="379" idx="0"/>
            </p:cNvCxnSpPr>
            <p:nvPr/>
          </p:nvCxnSpPr>
          <p:spPr>
            <a:xfrm rot="5400000">
              <a:off x="317073" y="476300"/>
              <a:ext cx="416700" cy="375600"/>
            </a:xfrm>
            <a:prstGeom prst="bentConnector3">
              <a:avLst>
                <a:gd name="adj1" fmla="val 50007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381" name="Google Shape;381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14198" y="3737831"/>
              <a:ext cx="297375" cy="2973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27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385" name="Google Shape;385;p2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2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234525" y="179449"/>
              <a:ext cx="8653200" cy="4722000"/>
            </a:xfrm>
            <a:prstGeom prst="roundRect">
              <a:avLst>
                <a:gd name="adj" fmla="val 4466"/>
              </a:avLst>
            </a:prstGeom>
            <a:noFill/>
            <a:ln>
              <a:noFill/>
            </a:ln>
            <a:effectLst>
              <a:outerShdw blurRad="57150" dist="19050" dir="5400000" algn="bl" rotWithShape="0">
                <a:schemeClr val="lt1"/>
              </a:outerShdw>
            </a:effectLst>
          </p:spPr>
        </p:pic>
      </p:grpSp>
      <p:grpSp>
        <p:nvGrpSpPr>
          <p:cNvPr id="387" name="Google Shape;387;p27"/>
          <p:cNvGrpSpPr/>
          <p:nvPr/>
        </p:nvGrpSpPr>
        <p:grpSpPr>
          <a:xfrm>
            <a:off x="139798" y="112250"/>
            <a:ext cx="594763" cy="4829720"/>
            <a:chOff x="139798" y="112250"/>
            <a:chExt cx="594763" cy="4829720"/>
          </a:xfrm>
        </p:grpSpPr>
        <p:pic>
          <p:nvPicPr>
            <p:cNvPr id="388" name="Google Shape;38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37186" y="112250"/>
              <a:ext cx="297375" cy="2973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pic>
          <p:nvPicPr>
            <p:cNvPr id="389" name="Google Shape;389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83823" y="3731156"/>
              <a:ext cx="297375" cy="2973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cxnSp>
          <p:nvCxnSpPr>
            <p:cNvPr id="390" name="Google Shape;390;p27"/>
            <p:cNvCxnSpPr>
              <a:stCxn id="391" idx="1"/>
              <a:endCxn id="389" idx="2"/>
            </p:cNvCxnSpPr>
            <p:nvPr/>
          </p:nvCxnSpPr>
          <p:spPr>
            <a:xfrm rot="10800000">
              <a:off x="332474" y="4028588"/>
              <a:ext cx="104700" cy="764700"/>
            </a:xfrm>
            <a:prstGeom prst="bentConnector4">
              <a:avLst>
                <a:gd name="adj1" fmla="val -227436"/>
                <a:gd name="adj2" fmla="val 59726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27"/>
            <p:cNvCxnSpPr>
              <a:stCxn id="388" idx="2"/>
              <a:endCxn id="389" idx="0"/>
            </p:cNvCxnSpPr>
            <p:nvPr/>
          </p:nvCxnSpPr>
          <p:spPr>
            <a:xfrm rot="5400000">
              <a:off x="-1201677" y="1943675"/>
              <a:ext cx="3321600" cy="253500"/>
            </a:xfrm>
            <a:prstGeom prst="bentConnector3">
              <a:avLst>
                <a:gd name="adj1" fmla="val 49999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391" name="Google Shape;391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39798" y="4644606"/>
              <a:ext cx="297375" cy="2973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234525" y="179449"/>
              <a:ext cx="8653200" cy="4722000"/>
            </a:xfrm>
            <a:prstGeom prst="roundRect">
              <a:avLst>
                <a:gd name="adj" fmla="val 4466"/>
              </a:avLst>
            </a:prstGeom>
            <a:noFill/>
            <a:ln>
              <a:noFill/>
            </a:ln>
            <a:effectLst>
              <a:outerShdw blurRad="57150" dist="19050" dir="5400000" algn="bl" rotWithShape="0">
                <a:schemeClr val="lt1"/>
              </a:outerShdw>
            </a:effectLst>
          </p:spPr>
        </p:pic>
      </p:grpSp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4047175" y="325872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title" idx="2" hasCustomPrompt="1"/>
          </p:nvPr>
        </p:nvSpPr>
        <p:spPr>
          <a:xfrm>
            <a:off x="7141975" y="624625"/>
            <a:ext cx="1288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3"/>
          <p:cNvSpPr>
            <a:spLocks noGrp="1"/>
          </p:cNvSpPr>
          <p:nvPr>
            <p:ph type="pic" idx="3"/>
          </p:nvPr>
        </p:nvSpPr>
        <p:spPr>
          <a:xfrm>
            <a:off x="950850" y="678100"/>
            <a:ext cx="2666400" cy="392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47" name="Google Shape;47;p3"/>
          <p:cNvGrpSpPr/>
          <p:nvPr/>
        </p:nvGrpSpPr>
        <p:grpSpPr>
          <a:xfrm>
            <a:off x="5406273" y="3508825"/>
            <a:ext cx="3624350" cy="1535595"/>
            <a:chOff x="5406273" y="3508825"/>
            <a:chExt cx="3624350" cy="1535595"/>
          </a:xfrm>
        </p:grpSpPr>
        <p:pic>
          <p:nvPicPr>
            <p:cNvPr id="48" name="Google Shape;48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8733248" y="3508825"/>
              <a:ext cx="297375" cy="2973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pic>
          <p:nvPicPr>
            <p:cNvPr id="49" name="Google Shape;49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8508723" y="4284431"/>
              <a:ext cx="297375" cy="2973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cxnSp>
          <p:nvCxnSpPr>
            <p:cNvPr id="50" name="Google Shape;50;p3"/>
            <p:cNvCxnSpPr>
              <a:stCxn id="51" idx="1"/>
              <a:endCxn id="49" idx="2"/>
            </p:cNvCxnSpPr>
            <p:nvPr/>
          </p:nvCxnSpPr>
          <p:spPr>
            <a:xfrm rot="10800000" flipH="1">
              <a:off x="5703649" y="4581938"/>
              <a:ext cx="2953800" cy="3138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3"/>
            <p:cNvCxnSpPr>
              <a:stCxn id="48" idx="2"/>
              <a:endCxn id="49" idx="0"/>
            </p:cNvCxnSpPr>
            <p:nvPr/>
          </p:nvCxnSpPr>
          <p:spPr>
            <a:xfrm rot="5400000">
              <a:off x="8530636" y="3933100"/>
              <a:ext cx="478200" cy="2244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51" name="Google Shape;51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5406273" y="4747056"/>
              <a:ext cx="297375" cy="2973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</p:grpSp>
      <p:grpSp>
        <p:nvGrpSpPr>
          <p:cNvPr id="53" name="Google Shape;53;p3"/>
          <p:cNvGrpSpPr/>
          <p:nvPr/>
        </p:nvGrpSpPr>
        <p:grpSpPr>
          <a:xfrm>
            <a:off x="138698" y="462825"/>
            <a:ext cx="594750" cy="3222695"/>
            <a:chOff x="138698" y="462825"/>
            <a:chExt cx="594750" cy="3222695"/>
          </a:xfrm>
        </p:grpSpPr>
        <p:pic>
          <p:nvPicPr>
            <p:cNvPr id="54" name="Google Shape;54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38698" y="462825"/>
              <a:ext cx="297375" cy="2973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pic>
          <p:nvPicPr>
            <p:cNvPr id="55" name="Google Shape;55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36073" y="1408275"/>
              <a:ext cx="297375" cy="2973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cxnSp>
          <p:nvCxnSpPr>
            <p:cNvPr id="56" name="Google Shape;56;p3"/>
            <p:cNvCxnSpPr>
              <a:stCxn id="54" idx="2"/>
              <a:endCxn id="55" idx="3"/>
            </p:cNvCxnSpPr>
            <p:nvPr/>
          </p:nvCxnSpPr>
          <p:spPr>
            <a:xfrm rot="-5400000" flipH="1">
              <a:off x="-36614" y="1084200"/>
              <a:ext cx="796800" cy="1488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3"/>
            <p:cNvCxnSpPr>
              <a:stCxn id="55" idx="2"/>
              <a:endCxn id="58" idx="0"/>
            </p:cNvCxnSpPr>
            <p:nvPr/>
          </p:nvCxnSpPr>
          <p:spPr>
            <a:xfrm rot="5400000">
              <a:off x="-405089" y="2398200"/>
              <a:ext cx="1682400" cy="2973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58" name="Google Shape;58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38698" y="3388156"/>
              <a:ext cx="297375" cy="2973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602830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5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74" name="Google Shape;74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234525" y="179449"/>
              <a:ext cx="8653200" cy="4722000"/>
            </a:xfrm>
            <a:prstGeom prst="roundRect">
              <a:avLst>
                <a:gd name="adj" fmla="val 4466"/>
              </a:avLst>
            </a:prstGeom>
            <a:noFill/>
            <a:ln>
              <a:noFill/>
            </a:ln>
            <a:effectLst>
              <a:outerShdw blurRad="57150" dist="19050" dir="5400000" algn="bl" rotWithShape="0">
                <a:schemeClr val="lt1"/>
              </a:outerShdw>
            </a:effectLst>
          </p:spPr>
        </p:pic>
      </p:grpSp>
      <p:sp>
        <p:nvSpPr>
          <p:cNvPr id="76" name="Google Shape;7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1"/>
          </p:nvPr>
        </p:nvSpPr>
        <p:spPr>
          <a:xfrm>
            <a:off x="794475" y="3350675"/>
            <a:ext cx="69930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2"/>
          </p:nvPr>
        </p:nvSpPr>
        <p:spPr>
          <a:xfrm>
            <a:off x="794525" y="1829454"/>
            <a:ext cx="69930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3"/>
          </p:nvPr>
        </p:nvSpPr>
        <p:spPr>
          <a:xfrm>
            <a:off x="794483" y="1402763"/>
            <a:ext cx="6993000" cy="4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2"/>
                </a:solidFill>
                <a:latin typeface="Pathway Extreme Light"/>
                <a:ea typeface="Pathway Extreme Light"/>
                <a:cs typeface="Pathway Extreme Light"/>
                <a:sym typeface="Pathway Extrem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4"/>
          </p:nvPr>
        </p:nvSpPr>
        <p:spPr>
          <a:xfrm>
            <a:off x="794451" y="2923888"/>
            <a:ext cx="6993000" cy="4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2"/>
                </a:solidFill>
                <a:latin typeface="Pathway Extreme Light"/>
                <a:ea typeface="Pathway Extreme Light"/>
                <a:cs typeface="Pathway Extreme Light"/>
                <a:sym typeface="Pathway Extrem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81" name="Google Shape;81;p5"/>
          <p:cNvGrpSpPr/>
          <p:nvPr/>
        </p:nvGrpSpPr>
        <p:grpSpPr>
          <a:xfrm>
            <a:off x="8430777" y="1490106"/>
            <a:ext cx="603500" cy="3544601"/>
            <a:chOff x="8430777" y="1490106"/>
            <a:chExt cx="603500" cy="3544601"/>
          </a:xfrm>
        </p:grpSpPr>
        <p:grpSp>
          <p:nvGrpSpPr>
            <p:cNvPr id="82" name="Google Shape;82;p5"/>
            <p:cNvGrpSpPr/>
            <p:nvPr/>
          </p:nvGrpSpPr>
          <p:grpSpPr>
            <a:xfrm>
              <a:off x="8430777" y="2556993"/>
              <a:ext cx="301775" cy="2477714"/>
              <a:chOff x="116427" y="1911168"/>
              <a:chExt cx="301775" cy="2477714"/>
            </a:xfrm>
          </p:grpSpPr>
          <p:pic>
            <p:nvPicPr>
              <p:cNvPr id="83" name="Google Shape;83;p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116427" y="1911168"/>
                <a:ext cx="301750" cy="30173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accent4"/>
                </a:outerShdw>
              </a:effectLst>
            </p:spPr>
          </p:pic>
          <p:pic>
            <p:nvPicPr>
              <p:cNvPr id="84" name="Google Shape;84;p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116427" y="4087143"/>
                <a:ext cx="301750" cy="30173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accent4"/>
                </a:outerShdw>
              </a:effectLst>
            </p:spPr>
          </p:pic>
          <p:cxnSp>
            <p:nvCxnSpPr>
              <p:cNvPr id="85" name="Google Shape;85;p5"/>
              <p:cNvCxnSpPr>
                <a:stCxn id="83" idx="2"/>
                <a:endCxn id="84" idx="1"/>
              </p:cNvCxnSpPr>
              <p:nvPr/>
            </p:nvCxnSpPr>
            <p:spPr>
              <a:xfrm rot="-5400000" flipH="1">
                <a:off x="-669748" y="3149957"/>
                <a:ext cx="2025000" cy="150900"/>
              </a:xfrm>
              <a:prstGeom prst="bentConnector4">
                <a:avLst>
                  <a:gd name="adj1" fmla="val 46277"/>
                  <a:gd name="adj2" fmla="val 257787"/>
                </a:avLst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86" name="Google Shape;86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8732527" y="1490106"/>
              <a:ext cx="301750" cy="30173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cxnSp>
          <p:nvCxnSpPr>
            <p:cNvPr id="87" name="Google Shape;87;p5"/>
            <p:cNvCxnSpPr>
              <a:stCxn id="83" idx="1"/>
              <a:endCxn id="86" idx="2"/>
            </p:cNvCxnSpPr>
            <p:nvPr/>
          </p:nvCxnSpPr>
          <p:spPr>
            <a:xfrm rot="10800000" flipH="1">
              <a:off x="8732527" y="1791963"/>
              <a:ext cx="150900" cy="9159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3424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25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339" name="Google Shape;339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234525" y="179449"/>
              <a:ext cx="8653200" cy="4722000"/>
            </a:xfrm>
            <a:prstGeom prst="roundRect">
              <a:avLst>
                <a:gd name="adj" fmla="val 4466"/>
              </a:avLst>
            </a:prstGeom>
            <a:noFill/>
            <a:ln>
              <a:noFill/>
            </a:ln>
            <a:effectLst>
              <a:outerShdw blurRad="57150" dist="19050" dir="5400000" algn="bl" rotWithShape="0">
                <a:schemeClr val="lt1"/>
              </a:outerShdw>
            </a:effectLst>
          </p:spPr>
        </p:pic>
      </p:grpSp>
      <p:sp>
        <p:nvSpPr>
          <p:cNvPr id="341" name="Google Shape;341;p25"/>
          <p:cNvSpPr txBox="1">
            <a:spLocks noGrp="1"/>
          </p:cNvSpPr>
          <p:nvPr>
            <p:ph type="title"/>
          </p:nvPr>
        </p:nvSpPr>
        <p:spPr>
          <a:xfrm>
            <a:off x="713260" y="1026425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5"/>
          <p:cNvSpPr txBox="1">
            <a:spLocks noGrp="1"/>
          </p:cNvSpPr>
          <p:nvPr>
            <p:ph type="subTitle" idx="1"/>
          </p:nvPr>
        </p:nvSpPr>
        <p:spPr>
          <a:xfrm>
            <a:off x="713225" y="1980813"/>
            <a:ext cx="41517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5"/>
          <p:cNvSpPr txBox="1"/>
          <p:nvPr/>
        </p:nvSpPr>
        <p:spPr>
          <a:xfrm>
            <a:off x="713225" y="3611950"/>
            <a:ext cx="45504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44" name="Google Shape;344;p25"/>
          <p:cNvGrpSpPr/>
          <p:nvPr/>
        </p:nvGrpSpPr>
        <p:grpSpPr>
          <a:xfrm>
            <a:off x="121325" y="80850"/>
            <a:ext cx="8766394" cy="4770494"/>
            <a:chOff x="121325" y="80850"/>
            <a:chExt cx="8766394" cy="4770494"/>
          </a:xfrm>
        </p:grpSpPr>
        <p:pic>
          <p:nvPicPr>
            <p:cNvPr id="345" name="Google Shape;345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21325" y="316100"/>
              <a:ext cx="628319" cy="628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pic>
          <p:nvPicPr>
            <p:cNvPr id="346" name="Google Shape;346;p2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84614" y="3774706"/>
              <a:ext cx="301750" cy="30173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pic>
          <p:nvPicPr>
            <p:cNvPr id="347" name="Google Shape;347;p2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84614" y="4549606"/>
              <a:ext cx="301750" cy="30173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cxnSp>
          <p:nvCxnSpPr>
            <p:cNvPr id="348" name="Google Shape;348;p25"/>
            <p:cNvCxnSpPr>
              <a:stCxn id="345" idx="2"/>
              <a:endCxn id="346" idx="0"/>
            </p:cNvCxnSpPr>
            <p:nvPr/>
          </p:nvCxnSpPr>
          <p:spPr>
            <a:xfrm rot="-5400000" flipH="1">
              <a:off x="-979315" y="2359200"/>
              <a:ext cx="2830200" cy="600"/>
            </a:xfrm>
            <a:prstGeom prst="bentConnector3">
              <a:avLst>
                <a:gd name="adj1" fmla="val 50002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25"/>
            <p:cNvCxnSpPr>
              <a:stCxn id="346" idx="2"/>
              <a:endCxn id="347" idx="0"/>
            </p:cNvCxnSpPr>
            <p:nvPr/>
          </p:nvCxnSpPr>
          <p:spPr>
            <a:xfrm rot="-5400000" flipH="1">
              <a:off x="199239" y="4312694"/>
              <a:ext cx="473100" cy="600"/>
            </a:xfrm>
            <a:prstGeom prst="bentConnector3">
              <a:avLst>
                <a:gd name="adj1" fmla="val 50006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350" name="Google Shape;350;p25"/>
            <p:cNvGrpSpPr/>
            <p:nvPr/>
          </p:nvGrpSpPr>
          <p:grpSpPr>
            <a:xfrm>
              <a:off x="208853" y="422385"/>
              <a:ext cx="453281" cy="415728"/>
              <a:chOff x="5943328" y="1459097"/>
              <a:chExt cx="453281" cy="415728"/>
            </a:xfrm>
          </p:grpSpPr>
          <p:sp>
            <p:nvSpPr>
              <p:cNvPr id="351" name="Google Shape;351;p25"/>
              <p:cNvSpPr/>
              <p:nvPr/>
            </p:nvSpPr>
            <p:spPr>
              <a:xfrm>
                <a:off x="5943328" y="1518961"/>
                <a:ext cx="453281" cy="355864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109" extrusionOk="0">
                    <a:moveTo>
                      <a:pt x="3634" y="0"/>
                    </a:moveTo>
                    <a:lnTo>
                      <a:pt x="2976" y="0"/>
                    </a:lnTo>
                    <a:cubicBezTo>
                      <a:pt x="2944" y="0"/>
                      <a:pt x="2918" y="26"/>
                      <a:pt x="2918" y="58"/>
                    </a:cubicBezTo>
                    <a:cubicBezTo>
                      <a:pt x="2918" y="91"/>
                      <a:pt x="2944" y="117"/>
                      <a:pt x="2976" y="117"/>
                    </a:cubicBezTo>
                    <a:lnTo>
                      <a:pt x="3634" y="117"/>
                    </a:lnTo>
                    <a:cubicBezTo>
                      <a:pt x="3750" y="117"/>
                      <a:pt x="3844" y="211"/>
                      <a:pt x="3844" y="327"/>
                    </a:cubicBezTo>
                    <a:lnTo>
                      <a:pt x="3844" y="508"/>
                    </a:lnTo>
                    <a:lnTo>
                      <a:pt x="2980" y="508"/>
                    </a:lnTo>
                    <a:cubicBezTo>
                      <a:pt x="2948" y="508"/>
                      <a:pt x="2922" y="534"/>
                      <a:pt x="2922" y="566"/>
                    </a:cubicBezTo>
                    <a:cubicBezTo>
                      <a:pt x="2922" y="598"/>
                      <a:pt x="2948" y="624"/>
                      <a:pt x="2980" y="624"/>
                    </a:cubicBezTo>
                    <a:lnTo>
                      <a:pt x="3844" y="624"/>
                    </a:lnTo>
                    <a:lnTo>
                      <a:pt x="3844" y="2783"/>
                    </a:lnTo>
                    <a:cubicBezTo>
                      <a:pt x="3844" y="2898"/>
                      <a:pt x="3750" y="2993"/>
                      <a:pt x="3634" y="2993"/>
                    </a:cubicBezTo>
                    <a:lnTo>
                      <a:pt x="326" y="2993"/>
                    </a:lnTo>
                    <a:cubicBezTo>
                      <a:pt x="210" y="2993"/>
                      <a:pt x="116" y="2898"/>
                      <a:pt x="116" y="2783"/>
                    </a:cubicBezTo>
                    <a:lnTo>
                      <a:pt x="116" y="624"/>
                    </a:lnTo>
                    <a:lnTo>
                      <a:pt x="1004" y="624"/>
                    </a:lnTo>
                    <a:cubicBezTo>
                      <a:pt x="1036" y="624"/>
                      <a:pt x="1062" y="598"/>
                      <a:pt x="1062" y="566"/>
                    </a:cubicBezTo>
                    <a:cubicBezTo>
                      <a:pt x="1062" y="534"/>
                      <a:pt x="1036" y="508"/>
                      <a:pt x="1004" y="508"/>
                    </a:cubicBezTo>
                    <a:lnTo>
                      <a:pt x="116" y="508"/>
                    </a:lnTo>
                    <a:lnTo>
                      <a:pt x="116" y="327"/>
                    </a:lnTo>
                    <a:cubicBezTo>
                      <a:pt x="116" y="211"/>
                      <a:pt x="210" y="117"/>
                      <a:pt x="326" y="117"/>
                    </a:cubicBezTo>
                    <a:lnTo>
                      <a:pt x="1008" y="117"/>
                    </a:lnTo>
                    <a:cubicBezTo>
                      <a:pt x="1040" y="117"/>
                      <a:pt x="1066" y="91"/>
                      <a:pt x="1066" y="58"/>
                    </a:cubicBezTo>
                    <a:cubicBezTo>
                      <a:pt x="1066" y="26"/>
                      <a:pt x="1040" y="0"/>
                      <a:pt x="1008" y="0"/>
                    </a:cubicBezTo>
                    <a:lnTo>
                      <a:pt x="326" y="0"/>
                    </a:lnTo>
                    <a:cubicBezTo>
                      <a:pt x="146" y="0"/>
                      <a:pt x="0" y="147"/>
                      <a:pt x="0" y="327"/>
                    </a:cubicBezTo>
                    <a:lnTo>
                      <a:pt x="0" y="2783"/>
                    </a:lnTo>
                    <a:cubicBezTo>
                      <a:pt x="0" y="2962"/>
                      <a:pt x="146" y="3109"/>
                      <a:pt x="326" y="3109"/>
                    </a:cubicBezTo>
                    <a:lnTo>
                      <a:pt x="3634" y="3109"/>
                    </a:lnTo>
                    <a:cubicBezTo>
                      <a:pt x="3814" y="3109"/>
                      <a:pt x="3960" y="2962"/>
                      <a:pt x="3960" y="2783"/>
                    </a:cubicBezTo>
                    <a:lnTo>
                      <a:pt x="3960" y="327"/>
                    </a:lnTo>
                    <a:cubicBezTo>
                      <a:pt x="3960" y="147"/>
                      <a:pt x="3814" y="0"/>
                      <a:pt x="36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5"/>
              <p:cNvSpPr/>
              <p:nvPr/>
            </p:nvSpPr>
            <p:spPr>
              <a:xfrm>
                <a:off x="5986366" y="1549638"/>
                <a:ext cx="17742" cy="1327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16" extrusionOk="0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90"/>
                      <a:pt x="26" y="116"/>
                      <a:pt x="58" y="116"/>
                    </a:cubicBezTo>
                    <a:lnTo>
                      <a:pt x="97" y="116"/>
                    </a:lnTo>
                    <a:cubicBezTo>
                      <a:pt x="129" y="116"/>
                      <a:pt x="155" y="90"/>
                      <a:pt x="155" y="58"/>
                    </a:cubicBezTo>
                    <a:cubicBezTo>
                      <a:pt x="155" y="26"/>
                      <a:pt x="129" y="0"/>
                      <a:pt x="97" y="0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25"/>
              <p:cNvSpPr/>
              <p:nvPr/>
            </p:nvSpPr>
            <p:spPr>
              <a:xfrm>
                <a:off x="6029175" y="1549638"/>
                <a:ext cx="17857" cy="13278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16" extrusionOk="0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90"/>
                      <a:pt x="26" y="116"/>
                      <a:pt x="58" y="116"/>
                    </a:cubicBezTo>
                    <a:lnTo>
                      <a:pt x="98" y="116"/>
                    </a:lnTo>
                    <a:cubicBezTo>
                      <a:pt x="130" y="116"/>
                      <a:pt x="156" y="90"/>
                      <a:pt x="156" y="58"/>
                    </a:cubicBezTo>
                    <a:cubicBezTo>
                      <a:pt x="156" y="26"/>
                      <a:pt x="130" y="0"/>
                      <a:pt x="98" y="0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25"/>
              <p:cNvSpPr/>
              <p:nvPr/>
            </p:nvSpPr>
            <p:spPr>
              <a:xfrm>
                <a:off x="6074732" y="1459097"/>
                <a:ext cx="193217" cy="193213"/>
              </a:xfrm>
              <a:custGeom>
                <a:avLst/>
                <a:gdLst/>
                <a:ahLst/>
                <a:cxnLst/>
                <a:rect l="l" t="t" r="r" b="b"/>
                <a:pathLst>
                  <a:path w="1688" h="1688" extrusionOk="0">
                    <a:moveTo>
                      <a:pt x="328" y="330"/>
                    </a:moveTo>
                    <a:cubicBezTo>
                      <a:pt x="310" y="370"/>
                      <a:pt x="296" y="412"/>
                      <a:pt x="287" y="456"/>
                    </a:cubicBezTo>
                    <a:cubicBezTo>
                      <a:pt x="281" y="488"/>
                      <a:pt x="302" y="518"/>
                      <a:pt x="333" y="525"/>
                    </a:cubicBezTo>
                    <a:cubicBezTo>
                      <a:pt x="365" y="531"/>
                      <a:pt x="395" y="510"/>
                      <a:pt x="401" y="479"/>
                    </a:cubicBezTo>
                    <a:cubicBezTo>
                      <a:pt x="443" y="269"/>
                      <a:pt x="629" y="116"/>
                      <a:pt x="844" y="116"/>
                    </a:cubicBezTo>
                    <a:cubicBezTo>
                      <a:pt x="1093" y="116"/>
                      <a:pt x="1295" y="318"/>
                      <a:pt x="1295" y="567"/>
                    </a:cubicBezTo>
                    <a:cubicBezTo>
                      <a:pt x="1295" y="816"/>
                      <a:pt x="1093" y="1018"/>
                      <a:pt x="844" y="1018"/>
                    </a:cubicBezTo>
                    <a:cubicBezTo>
                      <a:pt x="647" y="1018"/>
                      <a:pt x="474" y="892"/>
                      <a:pt x="414" y="704"/>
                    </a:cubicBezTo>
                    <a:cubicBezTo>
                      <a:pt x="404" y="674"/>
                      <a:pt x="372" y="657"/>
                      <a:pt x="341" y="667"/>
                    </a:cubicBezTo>
                    <a:cubicBezTo>
                      <a:pt x="310" y="676"/>
                      <a:pt x="294" y="709"/>
                      <a:pt x="303" y="739"/>
                    </a:cubicBezTo>
                    <a:cubicBezTo>
                      <a:pt x="324" y="806"/>
                      <a:pt x="357" y="866"/>
                      <a:pt x="398" y="918"/>
                    </a:cubicBezTo>
                    <a:cubicBezTo>
                      <a:pt x="311" y="1001"/>
                      <a:pt x="250" y="1105"/>
                      <a:pt x="220" y="1219"/>
                    </a:cubicBezTo>
                    <a:cubicBezTo>
                      <a:pt x="154" y="1109"/>
                      <a:pt x="116" y="981"/>
                      <a:pt x="116" y="844"/>
                    </a:cubicBezTo>
                    <a:cubicBezTo>
                      <a:pt x="116" y="644"/>
                      <a:pt x="197" y="462"/>
                      <a:pt x="328" y="330"/>
                    </a:cubicBezTo>
                    <a:moveTo>
                      <a:pt x="1572" y="844"/>
                    </a:moveTo>
                    <a:cubicBezTo>
                      <a:pt x="1572" y="981"/>
                      <a:pt x="1534" y="1109"/>
                      <a:pt x="1468" y="1219"/>
                    </a:cubicBezTo>
                    <a:cubicBezTo>
                      <a:pt x="1437" y="1104"/>
                      <a:pt x="1376" y="1000"/>
                      <a:pt x="1290" y="917"/>
                    </a:cubicBezTo>
                    <a:cubicBezTo>
                      <a:pt x="1366" y="821"/>
                      <a:pt x="1411" y="699"/>
                      <a:pt x="1411" y="567"/>
                    </a:cubicBezTo>
                    <a:cubicBezTo>
                      <a:pt x="1411" y="483"/>
                      <a:pt x="1393" y="402"/>
                      <a:pt x="1359" y="330"/>
                    </a:cubicBezTo>
                    <a:cubicBezTo>
                      <a:pt x="1491" y="462"/>
                      <a:pt x="1572" y="644"/>
                      <a:pt x="1572" y="844"/>
                    </a:cubicBezTo>
                    <a:moveTo>
                      <a:pt x="844" y="1572"/>
                    </a:moveTo>
                    <a:cubicBezTo>
                      <a:pt x="637" y="1572"/>
                      <a:pt x="449" y="1484"/>
                      <a:pt x="316" y="1345"/>
                    </a:cubicBezTo>
                    <a:cubicBezTo>
                      <a:pt x="326" y="1214"/>
                      <a:pt x="384" y="1092"/>
                      <a:pt x="478" y="1002"/>
                    </a:cubicBezTo>
                    <a:cubicBezTo>
                      <a:pt x="578" y="1086"/>
                      <a:pt x="706" y="1135"/>
                      <a:pt x="844" y="1135"/>
                    </a:cubicBezTo>
                    <a:cubicBezTo>
                      <a:pt x="983" y="1135"/>
                      <a:pt x="1110" y="1084"/>
                      <a:pt x="1209" y="1001"/>
                    </a:cubicBezTo>
                    <a:cubicBezTo>
                      <a:pt x="1304" y="1092"/>
                      <a:pt x="1362" y="1214"/>
                      <a:pt x="1371" y="1345"/>
                    </a:cubicBezTo>
                    <a:cubicBezTo>
                      <a:pt x="1239" y="1484"/>
                      <a:pt x="1051" y="1572"/>
                      <a:pt x="844" y="1572"/>
                    </a:cubicBezTo>
                    <a:moveTo>
                      <a:pt x="844" y="1688"/>
                    </a:moveTo>
                    <a:cubicBezTo>
                      <a:pt x="1309" y="1688"/>
                      <a:pt x="1688" y="1309"/>
                      <a:pt x="1688" y="844"/>
                    </a:cubicBezTo>
                    <a:cubicBezTo>
                      <a:pt x="1688" y="378"/>
                      <a:pt x="1309" y="0"/>
                      <a:pt x="844" y="0"/>
                    </a:cubicBezTo>
                    <a:cubicBezTo>
                      <a:pt x="379" y="0"/>
                      <a:pt x="0" y="378"/>
                      <a:pt x="0" y="844"/>
                    </a:cubicBezTo>
                    <a:cubicBezTo>
                      <a:pt x="0" y="1309"/>
                      <a:pt x="379" y="1688"/>
                      <a:pt x="844" y="16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25"/>
              <p:cNvSpPr/>
              <p:nvPr/>
            </p:nvSpPr>
            <p:spPr>
              <a:xfrm>
                <a:off x="5982818" y="1671655"/>
                <a:ext cx="293832" cy="70852"/>
              </a:xfrm>
              <a:custGeom>
                <a:avLst/>
                <a:gdLst/>
                <a:ahLst/>
                <a:cxnLst/>
                <a:rect l="l" t="t" r="r" b="b"/>
                <a:pathLst>
                  <a:path w="2567" h="619" extrusionOk="0">
                    <a:moveTo>
                      <a:pt x="672" y="0"/>
                    </a:moveTo>
                    <a:cubicBezTo>
                      <a:pt x="640" y="0"/>
                      <a:pt x="614" y="26"/>
                      <a:pt x="614" y="59"/>
                    </a:cubicBezTo>
                    <a:cubicBezTo>
                      <a:pt x="614" y="91"/>
                      <a:pt x="640" y="117"/>
                      <a:pt x="672" y="117"/>
                    </a:cubicBezTo>
                    <a:lnTo>
                      <a:pt x="2425" y="117"/>
                    </a:lnTo>
                    <a:cubicBezTo>
                      <a:pt x="2440" y="117"/>
                      <a:pt x="2451" y="128"/>
                      <a:pt x="2451" y="143"/>
                    </a:cubicBezTo>
                    <a:lnTo>
                      <a:pt x="2451" y="477"/>
                    </a:lnTo>
                    <a:cubicBezTo>
                      <a:pt x="2451" y="491"/>
                      <a:pt x="2440" y="503"/>
                      <a:pt x="2425" y="503"/>
                    </a:cubicBezTo>
                    <a:lnTo>
                      <a:pt x="142" y="503"/>
                    </a:lnTo>
                    <a:cubicBezTo>
                      <a:pt x="128" y="503"/>
                      <a:pt x="116" y="491"/>
                      <a:pt x="116" y="477"/>
                    </a:cubicBezTo>
                    <a:lnTo>
                      <a:pt x="116" y="143"/>
                    </a:lnTo>
                    <a:cubicBezTo>
                      <a:pt x="116" y="128"/>
                      <a:pt x="128" y="117"/>
                      <a:pt x="142" y="117"/>
                    </a:cubicBezTo>
                    <a:lnTo>
                      <a:pt x="424" y="117"/>
                    </a:lnTo>
                    <a:cubicBezTo>
                      <a:pt x="456" y="117"/>
                      <a:pt x="482" y="91"/>
                      <a:pt x="482" y="59"/>
                    </a:cubicBezTo>
                    <a:cubicBezTo>
                      <a:pt x="482" y="26"/>
                      <a:pt x="456" y="0"/>
                      <a:pt x="424" y="0"/>
                    </a:cubicBezTo>
                    <a:lnTo>
                      <a:pt x="142" y="0"/>
                    </a:lnTo>
                    <a:cubicBezTo>
                      <a:pt x="64" y="0"/>
                      <a:pt x="0" y="64"/>
                      <a:pt x="0" y="143"/>
                    </a:cubicBezTo>
                    <a:lnTo>
                      <a:pt x="0" y="477"/>
                    </a:lnTo>
                    <a:cubicBezTo>
                      <a:pt x="0" y="555"/>
                      <a:pt x="64" y="619"/>
                      <a:pt x="142" y="619"/>
                    </a:cubicBezTo>
                    <a:lnTo>
                      <a:pt x="2425" y="619"/>
                    </a:lnTo>
                    <a:cubicBezTo>
                      <a:pt x="2504" y="619"/>
                      <a:pt x="2567" y="555"/>
                      <a:pt x="2567" y="477"/>
                    </a:cubicBezTo>
                    <a:lnTo>
                      <a:pt x="2567" y="143"/>
                    </a:lnTo>
                    <a:cubicBezTo>
                      <a:pt x="2567" y="64"/>
                      <a:pt x="2504" y="0"/>
                      <a:pt x="2425" y="0"/>
                    </a:cubicBez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25"/>
              <p:cNvSpPr/>
              <p:nvPr/>
            </p:nvSpPr>
            <p:spPr>
              <a:xfrm>
                <a:off x="5982818" y="1761967"/>
                <a:ext cx="293832" cy="70738"/>
              </a:xfrm>
              <a:custGeom>
                <a:avLst/>
                <a:gdLst/>
                <a:ahLst/>
                <a:cxnLst/>
                <a:rect l="l" t="t" r="r" b="b"/>
                <a:pathLst>
                  <a:path w="2567" h="618" extrusionOk="0">
                    <a:moveTo>
                      <a:pt x="1998" y="0"/>
                    </a:moveTo>
                    <a:lnTo>
                      <a:pt x="142" y="0"/>
                    </a:lnTo>
                    <a:cubicBezTo>
                      <a:pt x="64" y="0"/>
                      <a:pt x="0" y="63"/>
                      <a:pt x="0" y="142"/>
                    </a:cubicBezTo>
                    <a:lnTo>
                      <a:pt x="0" y="476"/>
                    </a:lnTo>
                    <a:cubicBezTo>
                      <a:pt x="0" y="554"/>
                      <a:pt x="64" y="618"/>
                      <a:pt x="142" y="618"/>
                    </a:cubicBezTo>
                    <a:lnTo>
                      <a:pt x="2425" y="618"/>
                    </a:lnTo>
                    <a:cubicBezTo>
                      <a:pt x="2504" y="618"/>
                      <a:pt x="2567" y="554"/>
                      <a:pt x="2567" y="476"/>
                    </a:cubicBezTo>
                    <a:lnTo>
                      <a:pt x="2567" y="142"/>
                    </a:lnTo>
                    <a:cubicBezTo>
                      <a:pt x="2567" y="63"/>
                      <a:pt x="2504" y="0"/>
                      <a:pt x="2425" y="0"/>
                    </a:cubicBezTo>
                    <a:lnTo>
                      <a:pt x="2246" y="0"/>
                    </a:lnTo>
                    <a:cubicBezTo>
                      <a:pt x="2214" y="0"/>
                      <a:pt x="2188" y="26"/>
                      <a:pt x="2188" y="58"/>
                    </a:cubicBezTo>
                    <a:cubicBezTo>
                      <a:pt x="2188" y="90"/>
                      <a:pt x="2214" y="116"/>
                      <a:pt x="2246" y="116"/>
                    </a:cubicBezTo>
                    <a:lnTo>
                      <a:pt x="2425" y="116"/>
                    </a:lnTo>
                    <a:cubicBezTo>
                      <a:pt x="2440" y="116"/>
                      <a:pt x="2451" y="127"/>
                      <a:pt x="2451" y="142"/>
                    </a:cubicBezTo>
                    <a:lnTo>
                      <a:pt x="2451" y="476"/>
                    </a:lnTo>
                    <a:cubicBezTo>
                      <a:pt x="2451" y="490"/>
                      <a:pt x="2440" y="502"/>
                      <a:pt x="2425" y="502"/>
                    </a:cubicBezTo>
                    <a:lnTo>
                      <a:pt x="142" y="502"/>
                    </a:lnTo>
                    <a:cubicBezTo>
                      <a:pt x="128" y="502"/>
                      <a:pt x="116" y="490"/>
                      <a:pt x="116" y="476"/>
                    </a:cubicBezTo>
                    <a:lnTo>
                      <a:pt x="116" y="142"/>
                    </a:lnTo>
                    <a:cubicBezTo>
                      <a:pt x="116" y="127"/>
                      <a:pt x="128" y="116"/>
                      <a:pt x="142" y="116"/>
                    </a:cubicBezTo>
                    <a:lnTo>
                      <a:pt x="1998" y="116"/>
                    </a:lnTo>
                    <a:cubicBezTo>
                      <a:pt x="2030" y="116"/>
                      <a:pt x="2056" y="90"/>
                      <a:pt x="2056" y="58"/>
                    </a:cubicBezTo>
                    <a:cubicBezTo>
                      <a:pt x="2056" y="26"/>
                      <a:pt x="2030" y="0"/>
                      <a:pt x="19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25"/>
              <p:cNvSpPr/>
              <p:nvPr/>
            </p:nvSpPr>
            <p:spPr>
              <a:xfrm>
                <a:off x="6030663" y="1790697"/>
                <a:ext cx="17742" cy="1327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16" extrusionOk="0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90"/>
                      <a:pt x="26" y="116"/>
                      <a:pt x="58" y="116"/>
                    </a:cubicBezTo>
                    <a:lnTo>
                      <a:pt x="97" y="116"/>
                    </a:lnTo>
                    <a:cubicBezTo>
                      <a:pt x="129" y="116"/>
                      <a:pt x="155" y="90"/>
                      <a:pt x="155" y="58"/>
                    </a:cubicBezTo>
                    <a:cubicBezTo>
                      <a:pt x="155" y="26"/>
                      <a:pt x="129" y="0"/>
                      <a:pt x="97" y="0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6075762" y="1790697"/>
                <a:ext cx="17742" cy="1327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16" extrusionOk="0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90"/>
                      <a:pt x="26" y="116"/>
                      <a:pt x="58" y="116"/>
                    </a:cubicBezTo>
                    <a:lnTo>
                      <a:pt x="97" y="116"/>
                    </a:lnTo>
                    <a:cubicBezTo>
                      <a:pt x="129" y="116"/>
                      <a:pt x="155" y="90"/>
                      <a:pt x="155" y="58"/>
                    </a:cubicBezTo>
                    <a:cubicBezTo>
                      <a:pt x="155" y="26"/>
                      <a:pt x="129" y="0"/>
                      <a:pt x="97" y="0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25"/>
              <p:cNvSpPr/>
              <p:nvPr/>
            </p:nvSpPr>
            <p:spPr>
              <a:xfrm>
                <a:off x="6120861" y="1790697"/>
                <a:ext cx="17742" cy="1327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16" extrusionOk="0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90"/>
                      <a:pt x="26" y="116"/>
                      <a:pt x="58" y="116"/>
                    </a:cubicBezTo>
                    <a:lnTo>
                      <a:pt x="97" y="116"/>
                    </a:lnTo>
                    <a:cubicBezTo>
                      <a:pt x="129" y="116"/>
                      <a:pt x="155" y="90"/>
                      <a:pt x="155" y="58"/>
                    </a:cubicBezTo>
                    <a:cubicBezTo>
                      <a:pt x="155" y="26"/>
                      <a:pt x="129" y="0"/>
                      <a:pt x="97" y="0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25"/>
              <p:cNvSpPr/>
              <p:nvPr/>
            </p:nvSpPr>
            <p:spPr>
              <a:xfrm>
                <a:off x="6165959" y="1790697"/>
                <a:ext cx="17742" cy="1327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16" extrusionOk="0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90"/>
                      <a:pt x="26" y="116"/>
                      <a:pt x="58" y="116"/>
                    </a:cubicBezTo>
                    <a:lnTo>
                      <a:pt x="97" y="116"/>
                    </a:lnTo>
                    <a:cubicBezTo>
                      <a:pt x="129" y="116"/>
                      <a:pt x="155" y="90"/>
                      <a:pt x="155" y="58"/>
                    </a:cubicBezTo>
                    <a:cubicBezTo>
                      <a:pt x="155" y="26"/>
                      <a:pt x="129" y="0"/>
                      <a:pt x="97" y="0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25"/>
              <p:cNvSpPr/>
              <p:nvPr/>
            </p:nvSpPr>
            <p:spPr>
              <a:xfrm>
                <a:off x="6211058" y="1790697"/>
                <a:ext cx="17742" cy="1327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16" extrusionOk="0">
                    <a:moveTo>
                      <a:pt x="0" y="58"/>
                    </a:moveTo>
                    <a:cubicBezTo>
                      <a:pt x="0" y="90"/>
                      <a:pt x="26" y="116"/>
                      <a:pt x="58" y="116"/>
                    </a:cubicBezTo>
                    <a:lnTo>
                      <a:pt x="97" y="116"/>
                    </a:lnTo>
                    <a:cubicBezTo>
                      <a:pt x="129" y="116"/>
                      <a:pt x="155" y="90"/>
                      <a:pt x="155" y="58"/>
                    </a:cubicBezTo>
                    <a:cubicBezTo>
                      <a:pt x="155" y="26"/>
                      <a:pt x="129" y="0"/>
                      <a:pt x="97" y="0"/>
                    </a:cubicBezTo>
                    <a:lnTo>
                      <a:pt x="58" y="0"/>
                    </a:lnTo>
                    <a:cubicBezTo>
                      <a:pt x="26" y="0"/>
                      <a:pt x="0" y="26"/>
                      <a:pt x="0" y="5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25"/>
              <p:cNvSpPr/>
              <p:nvPr/>
            </p:nvSpPr>
            <p:spPr>
              <a:xfrm>
                <a:off x="6297020" y="1757160"/>
                <a:ext cx="70968" cy="75545"/>
              </a:xfrm>
              <a:custGeom>
                <a:avLst/>
                <a:gdLst/>
                <a:ahLst/>
                <a:cxnLst/>
                <a:rect l="l" t="t" r="r" b="b"/>
                <a:pathLst>
                  <a:path w="620" h="660" extrusionOk="0">
                    <a:moveTo>
                      <a:pt x="310" y="117"/>
                    </a:moveTo>
                    <a:cubicBezTo>
                      <a:pt x="366" y="117"/>
                      <a:pt x="412" y="163"/>
                      <a:pt x="412" y="219"/>
                    </a:cubicBezTo>
                    <a:lnTo>
                      <a:pt x="412" y="221"/>
                    </a:lnTo>
                    <a:lnTo>
                      <a:pt x="207" y="221"/>
                    </a:lnTo>
                    <a:lnTo>
                      <a:pt x="207" y="219"/>
                    </a:lnTo>
                    <a:cubicBezTo>
                      <a:pt x="207" y="163"/>
                      <a:pt x="253" y="117"/>
                      <a:pt x="310" y="117"/>
                    </a:cubicBezTo>
                    <a:moveTo>
                      <a:pt x="504" y="511"/>
                    </a:moveTo>
                    <a:cubicBezTo>
                      <a:pt x="504" y="529"/>
                      <a:pt x="489" y="544"/>
                      <a:pt x="470" y="544"/>
                    </a:cubicBezTo>
                    <a:lnTo>
                      <a:pt x="149" y="544"/>
                    </a:lnTo>
                    <a:cubicBezTo>
                      <a:pt x="130" y="544"/>
                      <a:pt x="116" y="529"/>
                      <a:pt x="116" y="511"/>
                    </a:cubicBezTo>
                    <a:lnTo>
                      <a:pt x="116" y="370"/>
                    </a:lnTo>
                    <a:cubicBezTo>
                      <a:pt x="116" y="351"/>
                      <a:pt x="130" y="337"/>
                      <a:pt x="149" y="337"/>
                    </a:cubicBezTo>
                    <a:lnTo>
                      <a:pt x="470" y="337"/>
                    </a:lnTo>
                    <a:cubicBezTo>
                      <a:pt x="489" y="337"/>
                      <a:pt x="504" y="351"/>
                      <a:pt x="504" y="370"/>
                    </a:cubicBezTo>
                    <a:lnTo>
                      <a:pt x="504" y="511"/>
                    </a:lnTo>
                    <a:moveTo>
                      <a:pt x="0" y="370"/>
                    </a:moveTo>
                    <a:lnTo>
                      <a:pt x="0" y="511"/>
                    </a:lnTo>
                    <a:cubicBezTo>
                      <a:pt x="0" y="593"/>
                      <a:pt x="66" y="660"/>
                      <a:pt x="149" y="660"/>
                    </a:cubicBezTo>
                    <a:lnTo>
                      <a:pt x="470" y="660"/>
                    </a:lnTo>
                    <a:cubicBezTo>
                      <a:pt x="553" y="660"/>
                      <a:pt x="620" y="593"/>
                      <a:pt x="620" y="511"/>
                    </a:cubicBezTo>
                    <a:lnTo>
                      <a:pt x="620" y="370"/>
                    </a:lnTo>
                    <a:cubicBezTo>
                      <a:pt x="620" y="308"/>
                      <a:pt x="582" y="255"/>
                      <a:pt x="529" y="232"/>
                    </a:cubicBezTo>
                    <a:lnTo>
                      <a:pt x="529" y="219"/>
                    </a:lnTo>
                    <a:cubicBezTo>
                      <a:pt x="529" y="99"/>
                      <a:pt x="430" y="0"/>
                      <a:pt x="310" y="0"/>
                    </a:cubicBezTo>
                    <a:cubicBezTo>
                      <a:pt x="189" y="0"/>
                      <a:pt x="91" y="99"/>
                      <a:pt x="91" y="219"/>
                    </a:cubicBezTo>
                    <a:lnTo>
                      <a:pt x="91" y="232"/>
                    </a:lnTo>
                    <a:cubicBezTo>
                      <a:pt x="37" y="255"/>
                      <a:pt x="0" y="308"/>
                      <a:pt x="0" y="37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25"/>
              <p:cNvSpPr/>
              <p:nvPr/>
            </p:nvSpPr>
            <p:spPr>
              <a:xfrm>
                <a:off x="6306063" y="1680698"/>
                <a:ext cx="52768" cy="52767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61" extrusionOk="0">
                    <a:moveTo>
                      <a:pt x="231" y="116"/>
                    </a:moveTo>
                    <a:cubicBezTo>
                      <a:pt x="294" y="116"/>
                      <a:pt x="345" y="167"/>
                      <a:pt x="345" y="231"/>
                    </a:cubicBezTo>
                    <a:cubicBezTo>
                      <a:pt x="345" y="294"/>
                      <a:pt x="294" y="345"/>
                      <a:pt x="231" y="345"/>
                    </a:cubicBezTo>
                    <a:cubicBezTo>
                      <a:pt x="167" y="345"/>
                      <a:pt x="116" y="294"/>
                      <a:pt x="116" y="231"/>
                    </a:cubicBezTo>
                    <a:cubicBezTo>
                      <a:pt x="116" y="167"/>
                      <a:pt x="167" y="116"/>
                      <a:pt x="231" y="116"/>
                    </a:cubicBezTo>
                    <a:moveTo>
                      <a:pt x="231" y="461"/>
                    </a:moveTo>
                    <a:cubicBezTo>
                      <a:pt x="358" y="461"/>
                      <a:pt x="461" y="358"/>
                      <a:pt x="461" y="231"/>
                    </a:cubicBezTo>
                    <a:cubicBezTo>
                      <a:pt x="461" y="103"/>
                      <a:pt x="358" y="0"/>
                      <a:pt x="231" y="0"/>
                    </a:cubicBezTo>
                    <a:cubicBezTo>
                      <a:pt x="103" y="0"/>
                      <a:pt x="0" y="103"/>
                      <a:pt x="0" y="231"/>
                    </a:cubicBezTo>
                    <a:cubicBezTo>
                      <a:pt x="0" y="358"/>
                      <a:pt x="103" y="461"/>
                      <a:pt x="231" y="4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64" name="Google Shape;364;p25"/>
            <p:cNvCxnSpPr>
              <a:endCxn id="365" idx="1"/>
            </p:cNvCxnSpPr>
            <p:nvPr/>
          </p:nvCxnSpPr>
          <p:spPr>
            <a:xfrm rot="10800000" flipH="1">
              <a:off x="749500" y="395000"/>
              <a:ext cx="7509900" cy="235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365" name="Google Shape;365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259400" y="80850"/>
              <a:ext cx="628319" cy="628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cxnSp>
          <p:nvCxnSpPr>
            <p:cNvPr id="366" name="Google Shape;366;p25"/>
            <p:cNvCxnSpPr>
              <a:stCxn id="367" idx="0"/>
              <a:endCxn id="365" idx="2"/>
            </p:cNvCxnSpPr>
            <p:nvPr/>
          </p:nvCxnSpPr>
          <p:spPr>
            <a:xfrm rot="-5400000">
              <a:off x="6676189" y="2606181"/>
              <a:ext cx="3794700" cy="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368" name="Google Shape;368;p25"/>
            <p:cNvGrpSpPr/>
            <p:nvPr/>
          </p:nvGrpSpPr>
          <p:grpSpPr>
            <a:xfrm>
              <a:off x="8347175" y="169158"/>
              <a:ext cx="453392" cy="452357"/>
              <a:chOff x="2108113" y="1440783"/>
              <a:chExt cx="453392" cy="452357"/>
            </a:xfrm>
          </p:grpSpPr>
          <p:sp>
            <p:nvSpPr>
              <p:cNvPr id="369" name="Google Shape;369;p25"/>
              <p:cNvSpPr/>
              <p:nvPr/>
            </p:nvSpPr>
            <p:spPr>
              <a:xfrm>
                <a:off x="2108113" y="1512208"/>
                <a:ext cx="145485" cy="139415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18" extrusionOk="0">
                    <a:moveTo>
                      <a:pt x="891" y="793"/>
                    </a:moveTo>
                    <a:lnTo>
                      <a:pt x="941" y="1085"/>
                    </a:lnTo>
                    <a:lnTo>
                      <a:pt x="679" y="947"/>
                    </a:lnTo>
                    <a:cubicBezTo>
                      <a:pt x="665" y="940"/>
                      <a:pt x="650" y="936"/>
                      <a:pt x="635" y="936"/>
                    </a:cubicBezTo>
                    <a:cubicBezTo>
                      <a:pt x="620" y="936"/>
                      <a:pt x="605" y="940"/>
                      <a:pt x="591" y="947"/>
                    </a:cubicBezTo>
                    <a:lnTo>
                      <a:pt x="329" y="1085"/>
                    </a:lnTo>
                    <a:lnTo>
                      <a:pt x="379" y="793"/>
                    </a:lnTo>
                    <a:cubicBezTo>
                      <a:pt x="384" y="762"/>
                      <a:pt x="374" y="731"/>
                      <a:pt x="352" y="709"/>
                    </a:cubicBezTo>
                    <a:lnTo>
                      <a:pt x="140" y="502"/>
                    </a:lnTo>
                    <a:lnTo>
                      <a:pt x="433" y="460"/>
                    </a:lnTo>
                    <a:cubicBezTo>
                      <a:pt x="464" y="455"/>
                      <a:pt x="490" y="436"/>
                      <a:pt x="504" y="408"/>
                    </a:cubicBezTo>
                    <a:lnTo>
                      <a:pt x="635" y="142"/>
                    </a:lnTo>
                    <a:lnTo>
                      <a:pt x="766" y="408"/>
                    </a:lnTo>
                    <a:cubicBezTo>
                      <a:pt x="780" y="436"/>
                      <a:pt x="807" y="455"/>
                      <a:pt x="837" y="460"/>
                    </a:cubicBezTo>
                    <a:lnTo>
                      <a:pt x="1131" y="502"/>
                    </a:lnTo>
                    <a:lnTo>
                      <a:pt x="919" y="709"/>
                    </a:lnTo>
                    <a:cubicBezTo>
                      <a:pt x="896" y="731"/>
                      <a:pt x="886" y="762"/>
                      <a:pt x="891" y="793"/>
                    </a:cubicBezTo>
                    <a:moveTo>
                      <a:pt x="1007" y="784"/>
                    </a:moveTo>
                    <a:lnTo>
                      <a:pt x="1242" y="555"/>
                    </a:lnTo>
                    <a:cubicBezTo>
                      <a:pt x="1268" y="530"/>
                      <a:pt x="1277" y="493"/>
                      <a:pt x="1266" y="458"/>
                    </a:cubicBezTo>
                    <a:cubicBezTo>
                      <a:pt x="1255" y="424"/>
                      <a:pt x="1226" y="399"/>
                      <a:pt x="1190" y="394"/>
                    </a:cubicBezTo>
                    <a:lnTo>
                      <a:pt x="865" y="347"/>
                    </a:lnTo>
                    <a:lnTo>
                      <a:pt x="720" y="53"/>
                    </a:lnTo>
                    <a:cubicBezTo>
                      <a:pt x="704" y="20"/>
                      <a:pt x="671" y="0"/>
                      <a:pt x="635" y="0"/>
                    </a:cubicBezTo>
                    <a:lnTo>
                      <a:pt x="635" y="0"/>
                    </a:lnTo>
                    <a:cubicBezTo>
                      <a:pt x="599" y="0"/>
                      <a:pt x="567" y="20"/>
                      <a:pt x="551" y="53"/>
                    </a:cubicBezTo>
                    <a:lnTo>
                      <a:pt x="405" y="347"/>
                    </a:lnTo>
                    <a:lnTo>
                      <a:pt x="81" y="394"/>
                    </a:lnTo>
                    <a:cubicBezTo>
                      <a:pt x="45" y="399"/>
                      <a:pt x="16" y="424"/>
                      <a:pt x="5" y="458"/>
                    </a:cubicBezTo>
                    <a:cubicBezTo>
                      <a:pt x="-7" y="493"/>
                      <a:pt x="2" y="530"/>
                      <a:pt x="28" y="555"/>
                    </a:cubicBezTo>
                    <a:lnTo>
                      <a:pt x="263" y="784"/>
                    </a:lnTo>
                    <a:lnTo>
                      <a:pt x="208" y="1108"/>
                    </a:lnTo>
                    <a:cubicBezTo>
                      <a:pt x="202" y="1143"/>
                      <a:pt x="216" y="1179"/>
                      <a:pt x="245" y="1200"/>
                    </a:cubicBezTo>
                    <a:cubicBezTo>
                      <a:pt x="262" y="1212"/>
                      <a:pt x="281" y="1218"/>
                      <a:pt x="301" y="1218"/>
                    </a:cubicBezTo>
                    <a:cubicBezTo>
                      <a:pt x="316" y="1218"/>
                      <a:pt x="331" y="1214"/>
                      <a:pt x="345" y="1207"/>
                    </a:cubicBezTo>
                    <a:lnTo>
                      <a:pt x="635" y="1054"/>
                    </a:lnTo>
                    <a:lnTo>
                      <a:pt x="926" y="1207"/>
                    </a:lnTo>
                    <a:cubicBezTo>
                      <a:pt x="958" y="1224"/>
                      <a:pt x="996" y="1221"/>
                      <a:pt x="1025" y="1200"/>
                    </a:cubicBezTo>
                    <a:cubicBezTo>
                      <a:pt x="1054" y="1179"/>
                      <a:pt x="1069" y="1143"/>
                      <a:pt x="1063" y="1108"/>
                    </a:cubicBezTo>
                    <a:lnTo>
                      <a:pt x="1007" y="7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>
                <a:off x="2415905" y="1512208"/>
                <a:ext cx="145599" cy="139415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1218" extrusionOk="0">
                    <a:moveTo>
                      <a:pt x="919" y="709"/>
                    </a:moveTo>
                    <a:cubicBezTo>
                      <a:pt x="897" y="731"/>
                      <a:pt x="887" y="762"/>
                      <a:pt x="892" y="793"/>
                    </a:cubicBezTo>
                    <a:lnTo>
                      <a:pt x="942" y="1085"/>
                    </a:lnTo>
                    <a:lnTo>
                      <a:pt x="680" y="947"/>
                    </a:lnTo>
                    <a:cubicBezTo>
                      <a:pt x="652" y="932"/>
                      <a:pt x="619" y="932"/>
                      <a:pt x="592" y="947"/>
                    </a:cubicBezTo>
                    <a:lnTo>
                      <a:pt x="330" y="1085"/>
                    </a:lnTo>
                    <a:lnTo>
                      <a:pt x="380" y="793"/>
                    </a:lnTo>
                    <a:cubicBezTo>
                      <a:pt x="385" y="762"/>
                      <a:pt x="375" y="731"/>
                      <a:pt x="353" y="709"/>
                    </a:cubicBezTo>
                    <a:lnTo>
                      <a:pt x="140" y="502"/>
                    </a:lnTo>
                    <a:lnTo>
                      <a:pt x="434" y="460"/>
                    </a:lnTo>
                    <a:cubicBezTo>
                      <a:pt x="464" y="455"/>
                      <a:pt x="491" y="436"/>
                      <a:pt x="505" y="408"/>
                    </a:cubicBezTo>
                    <a:lnTo>
                      <a:pt x="636" y="142"/>
                    </a:lnTo>
                    <a:lnTo>
                      <a:pt x="767" y="408"/>
                    </a:lnTo>
                    <a:cubicBezTo>
                      <a:pt x="781" y="436"/>
                      <a:pt x="807" y="455"/>
                      <a:pt x="838" y="460"/>
                    </a:cubicBezTo>
                    <a:lnTo>
                      <a:pt x="1131" y="502"/>
                    </a:lnTo>
                    <a:lnTo>
                      <a:pt x="919" y="709"/>
                    </a:lnTo>
                    <a:moveTo>
                      <a:pt x="1267" y="458"/>
                    </a:moveTo>
                    <a:cubicBezTo>
                      <a:pt x="1255" y="424"/>
                      <a:pt x="1226" y="399"/>
                      <a:pt x="1190" y="394"/>
                    </a:cubicBezTo>
                    <a:lnTo>
                      <a:pt x="866" y="347"/>
                    </a:lnTo>
                    <a:lnTo>
                      <a:pt x="720" y="53"/>
                    </a:lnTo>
                    <a:cubicBezTo>
                      <a:pt x="704" y="20"/>
                      <a:pt x="672" y="0"/>
                      <a:pt x="636" y="0"/>
                    </a:cubicBezTo>
                    <a:cubicBezTo>
                      <a:pt x="600" y="0"/>
                      <a:pt x="567" y="20"/>
                      <a:pt x="551" y="53"/>
                    </a:cubicBezTo>
                    <a:lnTo>
                      <a:pt x="406" y="347"/>
                    </a:lnTo>
                    <a:lnTo>
                      <a:pt x="81" y="394"/>
                    </a:lnTo>
                    <a:cubicBezTo>
                      <a:pt x="45" y="399"/>
                      <a:pt x="16" y="424"/>
                      <a:pt x="5" y="458"/>
                    </a:cubicBezTo>
                    <a:cubicBezTo>
                      <a:pt x="-6" y="493"/>
                      <a:pt x="3" y="530"/>
                      <a:pt x="29" y="555"/>
                    </a:cubicBezTo>
                    <a:lnTo>
                      <a:pt x="264" y="784"/>
                    </a:lnTo>
                    <a:lnTo>
                      <a:pt x="208" y="1108"/>
                    </a:lnTo>
                    <a:cubicBezTo>
                      <a:pt x="202" y="1143"/>
                      <a:pt x="217" y="1179"/>
                      <a:pt x="246" y="1200"/>
                    </a:cubicBezTo>
                    <a:cubicBezTo>
                      <a:pt x="275" y="1221"/>
                      <a:pt x="313" y="1224"/>
                      <a:pt x="345" y="1207"/>
                    </a:cubicBezTo>
                    <a:lnTo>
                      <a:pt x="636" y="1054"/>
                    </a:lnTo>
                    <a:lnTo>
                      <a:pt x="926" y="1207"/>
                    </a:lnTo>
                    <a:cubicBezTo>
                      <a:pt x="940" y="1214"/>
                      <a:pt x="955" y="1218"/>
                      <a:pt x="970" y="1218"/>
                    </a:cubicBezTo>
                    <a:cubicBezTo>
                      <a:pt x="990" y="1218"/>
                      <a:pt x="1009" y="1212"/>
                      <a:pt x="1026" y="1200"/>
                    </a:cubicBezTo>
                    <a:cubicBezTo>
                      <a:pt x="1055" y="1179"/>
                      <a:pt x="1069" y="1143"/>
                      <a:pt x="1063" y="1108"/>
                    </a:cubicBezTo>
                    <a:lnTo>
                      <a:pt x="1008" y="784"/>
                    </a:lnTo>
                    <a:lnTo>
                      <a:pt x="1243" y="555"/>
                    </a:lnTo>
                    <a:cubicBezTo>
                      <a:pt x="1269" y="530"/>
                      <a:pt x="1278" y="493"/>
                      <a:pt x="1267" y="45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25"/>
              <p:cNvSpPr/>
              <p:nvPr/>
            </p:nvSpPr>
            <p:spPr>
              <a:xfrm>
                <a:off x="2242150" y="1658034"/>
                <a:ext cx="209013" cy="235106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2054" extrusionOk="0">
                    <a:moveTo>
                      <a:pt x="1801" y="1649"/>
                    </a:moveTo>
                    <a:cubicBezTo>
                      <a:pt x="1775" y="1631"/>
                      <a:pt x="1739" y="1638"/>
                      <a:pt x="1721" y="1664"/>
                    </a:cubicBezTo>
                    <a:cubicBezTo>
                      <a:pt x="1602" y="1836"/>
                      <a:pt x="1408" y="1938"/>
                      <a:pt x="1200" y="1938"/>
                    </a:cubicBezTo>
                    <a:cubicBezTo>
                      <a:pt x="898" y="1938"/>
                      <a:pt x="637" y="1723"/>
                      <a:pt x="580" y="1427"/>
                    </a:cubicBezTo>
                    <a:lnTo>
                      <a:pt x="545" y="1248"/>
                    </a:lnTo>
                    <a:cubicBezTo>
                      <a:pt x="541" y="1230"/>
                      <a:pt x="535" y="1213"/>
                      <a:pt x="525" y="1197"/>
                    </a:cubicBezTo>
                    <a:lnTo>
                      <a:pt x="132" y="544"/>
                    </a:lnTo>
                    <a:cubicBezTo>
                      <a:pt x="105" y="499"/>
                      <a:pt x="112" y="443"/>
                      <a:pt x="150" y="406"/>
                    </a:cubicBezTo>
                    <a:cubicBezTo>
                      <a:pt x="172" y="385"/>
                      <a:pt x="200" y="373"/>
                      <a:pt x="231" y="374"/>
                    </a:cubicBezTo>
                    <a:cubicBezTo>
                      <a:pt x="262" y="375"/>
                      <a:pt x="290" y="388"/>
                      <a:pt x="311" y="410"/>
                    </a:cubicBezTo>
                    <a:lnTo>
                      <a:pt x="573" y="696"/>
                    </a:lnTo>
                    <a:cubicBezTo>
                      <a:pt x="594" y="719"/>
                      <a:pt x="626" y="727"/>
                      <a:pt x="655" y="715"/>
                    </a:cubicBezTo>
                    <a:cubicBezTo>
                      <a:pt x="684" y="704"/>
                      <a:pt x="703" y="677"/>
                      <a:pt x="703" y="646"/>
                    </a:cubicBezTo>
                    <a:lnTo>
                      <a:pt x="703" y="58"/>
                    </a:lnTo>
                    <a:cubicBezTo>
                      <a:pt x="703" y="26"/>
                      <a:pt x="677" y="0"/>
                      <a:pt x="645" y="0"/>
                    </a:cubicBezTo>
                    <a:cubicBezTo>
                      <a:pt x="613" y="0"/>
                      <a:pt x="587" y="26"/>
                      <a:pt x="587" y="58"/>
                    </a:cubicBezTo>
                    <a:lnTo>
                      <a:pt x="587" y="540"/>
                    </a:lnTo>
                    <a:lnTo>
                      <a:pt x="396" y="332"/>
                    </a:lnTo>
                    <a:cubicBezTo>
                      <a:pt x="354" y="286"/>
                      <a:pt x="297" y="260"/>
                      <a:pt x="234" y="258"/>
                    </a:cubicBezTo>
                    <a:cubicBezTo>
                      <a:pt x="172" y="257"/>
                      <a:pt x="113" y="280"/>
                      <a:pt x="69" y="324"/>
                    </a:cubicBezTo>
                    <a:cubicBezTo>
                      <a:pt x="-7" y="398"/>
                      <a:pt x="-22" y="513"/>
                      <a:pt x="33" y="604"/>
                    </a:cubicBezTo>
                    <a:lnTo>
                      <a:pt x="426" y="1257"/>
                    </a:lnTo>
                    <a:cubicBezTo>
                      <a:pt x="429" y="1261"/>
                      <a:pt x="430" y="1265"/>
                      <a:pt x="431" y="1270"/>
                    </a:cubicBezTo>
                    <a:lnTo>
                      <a:pt x="466" y="1449"/>
                    </a:lnTo>
                    <a:cubicBezTo>
                      <a:pt x="534" y="1799"/>
                      <a:pt x="843" y="2054"/>
                      <a:pt x="1200" y="2054"/>
                    </a:cubicBezTo>
                    <a:cubicBezTo>
                      <a:pt x="1446" y="2054"/>
                      <a:pt x="1676" y="1932"/>
                      <a:pt x="1816" y="1729"/>
                    </a:cubicBezTo>
                    <a:cubicBezTo>
                      <a:pt x="1834" y="1703"/>
                      <a:pt x="1827" y="1667"/>
                      <a:pt x="1801" y="164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25"/>
              <p:cNvSpPr/>
              <p:nvPr/>
            </p:nvSpPr>
            <p:spPr>
              <a:xfrm>
                <a:off x="2236999" y="1440783"/>
                <a:ext cx="228014" cy="392377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3428" extrusionOk="0">
                    <a:moveTo>
                      <a:pt x="1779" y="2016"/>
                    </a:moveTo>
                    <a:cubicBezTo>
                      <a:pt x="1738" y="2016"/>
                      <a:pt x="1700" y="2027"/>
                      <a:pt x="1668" y="2047"/>
                    </a:cubicBezTo>
                    <a:cubicBezTo>
                      <a:pt x="1638" y="1965"/>
                      <a:pt x="1560" y="1907"/>
                      <a:pt x="1468" y="1907"/>
                    </a:cubicBezTo>
                    <a:cubicBezTo>
                      <a:pt x="1424" y="1907"/>
                      <a:pt x="1383" y="1920"/>
                      <a:pt x="1350" y="1942"/>
                    </a:cubicBezTo>
                    <a:cubicBezTo>
                      <a:pt x="1316" y="1870"/>
                      <a:pt x="1242" y="1820"/>
                      <a:pt x="1157" y="1820"/>
                    </a:cubicBezTo>
                    <a:cubicBezTo>
                      <a:pt x="1121" y="1820"/>
                      <a:pt x="1088" y="1828"/>
                      <a:pt x="1059" y="1843"/>
                    </a:cubicBezTo>
                    <a:lnTo>
                      <a:pt x="1059" y="1509"/>
                    </a:lnTo>
                    <a:lnTo>
                      <a:pt x="1258" y="1614"/>
                    </a:lnTo>
                    <a:cubicBezTo>
                      <a:pt x="1274" y="1623"/>
                      <a:pt x="1292" y="1627"/>
                      <a:pt x="1309" y="1627"/>
                    </a:cubicBezTo>
                    <a:cubicBezTo>
                      <a:pt x="1331" y="1627"/>
                      <a:pt x="1353" y="1620"/>
                      <a:pt x="1372" y="1606"/>
                    </a:cubicBezTo>
                    <a:cubicBezTo>
                      <a:pt x="1406" y="1582"/>
                      <a:pt x="1422" y="1541"/>
                      <a:pt x="1415" y="1501"/>
                    </a:cubicBezTo>
                    <a:lnTo>
                      <a:pt x="1337" y="1046"/>
                    </a:lnTo>
                    <a:lnTo>
                      <a:pt x="1388" y="997"/>
                    </a:lnTo>
                    <a:cubicBezTo>
                      <a:pt x="1410" y="975"/>
                      <a:pt x="1411" y="938"/>
                      <a:pt x="1389" y="915"/>
                    </a:cubicBezTo>
                    <a:cubicBezTo>
                      <a:pt x="1366" y="892"/>
                      <a:pt x="1330" y="892"/>
                      <a:pt x="1307" y="914"/>
                    </a:cubicBezTo>
                    <a:lnTo>
                      <a:pt x="1254" y="966"/>
                    </a:lnTo>
                    <a:cubicBezTo>
                      <a:pt x="1228" y="991"/>
                      <a:pt x="1217" y="1027"/>
                      <a:pt x="1223" y="1062"/>
                    </a:cubicBezTo>
                    <a:lnTo>
                      <a:pt x="1299" y="1505"/>
                    </a:lnTo>
                    <a:lnTo>
                      <a:pt x="1059" y="1379"/>
                    </a:lnTo>
                    <a:lnTo>
                      <a:pt x="1059" y="1303"/>
                    </a:lnTo>
                    <a:cubicBezTo>
                      <a:pt x="1059" y="1185"/>
                      <a:pt x="963" y="1089"/>
                      <a:pt x="846" y="1089"/>
                    </a:cubicBezTo>
                    <a:cubicBezTo>
                      <a:pt x="728" y="1089"/>
                      <a:pt x="632" y="1185"/>
                      <a:pt x="632" y="1303"/>
                    </a:cubicBezTo>
                    <a:lnTo>
                      <a:pt x="632" y="1384"/>
                    </a:lnTo>
                    <a:lnTo>
                      <a:pt x="402" y="1505"/>
                    </a:lnTo>
                    <a:lnTo>
                      <a:pt x="478" y="1062"/>
                    </a:lnTo>
                    <a:cubicBezTo>
                      <a:pt x="484" y="1027"/>
                      <a:pt x="472" y="991"/>
                      <a:pt x="447" y="966"/>
                    </a:cubicBezTo>
                    <a:lnTo>
                      <a:pt x="125" y="652"/>
                    </a:lnTo>
                    <a:lnTo>
                      <a:pt x="570" y="587"/>
                    </a:lnTo>
                    <a:cubicBezTo>
                      <a:pt x="605" y="582"/>
                      <a:pt x="635" y="560"/>
                      <a:pt x="651" y="528"/>
                    </a:cubicBezTo>
                    <a:lnTo>
                      <a:pt x="850" y="125"/>
                    </a:lnTo>
                    <a:lnTo>
                      <a:pt x="1049" y="528"/>
                    </a:lnTo>
                    <a:cubicBezTo>
                      <a:pt x="1065" y="560"/>
                      <a:pt x="1095" y="582"/>
                      <a:pt x="1131" y="587"/>
                    </a:cubicBezTo>
                    <a:lnTo>
                      <a:pt x="1576" y="652"/>
                    </a:lnTo>
                    <a:lnTo>
                      <a:pt x="1487" y="738"/>
                    </a:lnTo>
                    <a:cubicBezTo>
                      <a:pt x="1464" y="761"/>
                      <a:pt x="1464" y="797"/>
                      <a:pt x="1486" y="820"/>
                    </a:cubicBezTo>
                    <a:cubicBezTo>
                      <a:pt x="1508" y="843"/>
                      <a:pt x="1545" y="844"/>
                      <a:pt x="1568" y="821"/>
                    </a:cubicBezTo>
                    <a:lnTo>
                      <a:pt x="1667" y="724"/>
                    </a:lnTo>
                    <a:cubicBezTo>
                      <a:pt x="1697" y="695"/>
                      <a:pt x="1707" y="653"/>
                      <a:pt x="1695" y="613"/>
                    </a:cubicBezTo>
                    <a:cubicBezTo>
                      <a:pt x="1682" y="574"/>
                      <a:pt x="1648" y="546"/>
                      <a:pt x="1608" y="540"/>
                    </a:cubicBezTo>
                    <a:lnTo>
                      <a:pt x="1151" y="474"/>
                    </a:lnTo>
                    <a:lnTo>
                      <a:pt x="947" y="60"/>
                    </a:lnTo>
                    <a:cubicBezTo>
                      <a:pt x="929" y="23"/>
                      <a:pt x="892" y="0"/>
                      <a:pt x="850" y="0"/>
                    </a:cubicBezTo>
                    <a:cubicBezTo>
                      <a:pt x="809" y="0"/>
                      <a:pt x="772" y="23"/>
                      <a:pt x="753" y="60"/>
                    </a:cubicBezTo>
                    <a:lnTo>
                      <a:pt x="549" y="474"/>
                    </a:lnTo>
                    <a:lnTo>
                      <a:pt x="93" y="540"/>
                    </a:lnTo>
                    <a:cubicBezTo>
                      <a:pt x="52" y="546"/>
                      <a:pt x="19" y="574"/>
                      <a:pt x="6" y="613"/>
                    </a:cubicBezTo>
                    <a:cubicBezTo>
                      <a:pt x="-7" y="653"/>
                      <a:pt x="3" y="695"/>
                      <a:pt x="33" y="724"/>
                    </a:cubicBezTo>
                    <a:lnTo>
                      <a:pt x="363" y="1046"/>
                    </a:lnTo>
                    <a:lnTo>
                      <a:pt x="285" y="1501"/>
                    </a:lnTo>
                    <a:cubicBezTo>
                      <a:pt x="278" y="1541"/>
                      <a:pt x="295" y="1582"/>
                      <a:pt x="328" y="1606"/>
                    </a:cubicBezTo>
                    <a:cubicBezTo>
                      <a:pt x="347" y="1620"/>
                      <a:pt x="369" y="1627"/>
                      <a:pt x="392" y="1627"/>
                    </a:cubicBezTo>
                    <a:cubicBezTo>
                      <a:pt x="409" y="1627"/>
                      <a:pt x="426" y="1623"/>
                      <a:pt x="442" y="1614"/>
                    </a:cubicBezTo>
                    <a:lnTo>
                      <a:pt x="632" y="1514"/>
                    </a:lnTo>
                    <a:lnTo>
                      <a:pt x="632" y="1709"/>
                    </a:lnTo>
                    <a:cubicBezTo>
                      <a:pt x="632" y="1741"/>
                      <a:pt x="658" y="1767"/>
                      <a:pt x="690" y="1767"/>
                    </a:cubicBezTo>
                    <a:cubicBezTo>
                      <a:pt x="722" y="1767"/>
                      <a:pt x="748" y="1741"/>
                      <a:pt x="748" y="1709"/>
                    </a:cubicBezTo>
                    <a:lnTo>
                      <a:pt x="748" y="1303"/>
                    </a:lnTo>
                    <a:cubicBezTo>
                      <a:pt x="748" y="1249"/>
                      <a:pt x="792" y="1205"/>
                      <a:pt x="846" y="1205"/>
                    </a:cubicBezTo>
                    <a:cubicBezTo>
                      <a:pt x="899" y="1205"/>
                      <a:pt x="943" y="1249"/>
                      <a:pt x="943" y="1303"/>
                    </a:cubicBezTo>
                    <a:lnTo>
                      <a:pt x="943" y="2270"/>
                    </a:lnTo>
                    <a:cubicBezTo>
                      <a:pt x="943" y="2302"/>
                      <a:pt x="969" y="2328"/>
                      <a:pt x="1001" y="2328"/>
                    </a:cubicBezTo>
                    <a:cubicBezTo>
                      <a:pt x="1033" y="2328"/>
                      <a:pt x="1059" y="2302"/>
                      <a:pt x="1059" y="2270"/>
                    </a:cubicBezTo>
                    <a:lnTo>
                      <a:pt x="1059" y="2033"/>
                    </a:lnTo>
                    <a:cubicBezTo>
                      <a:pt x="1059" y="1979"/>
                      <a:pt x="1103" y="1935"/>
                      <a:pt x="1157" y="1935"/>
                    </a:cubicBezTo>
                    <a:cubicBezTo>
                      <a:pt x="1211" y="1935"/>
                      <a:pt x="1254" y="1979"/>
                      <a:pt x="1254" y="2033"/>
                    </a:cubicBezTo>
                    <a:lnTo>
                      <a:pt x="1254" y="2357"/>
                    </a:lnTo>
                    <a:cubicBezTo>
                      <a:pt x="1254" y="2389"/>
                      <a:pt x="1280" y="2415"/>
                      <a:pt x="1312" y="2415"/>
                    </a:cubicBezTo>
                    <a:cubicBezTo>
                      <a:pt x="1344" y="2415"/>
                      <a:pt x="1370" y="2389"/>
                      <a:pt x="1370" y="2357"/>
                    </a:cubicBezTo>
                    <a:lnTo>
                      <a:pt x="1370" y="2120"/>
                    </a:lnTo>
                    <a:cubicBezTo>
                      <a:pt x="1370" y="2066"/>
                      <a:pt x="1414" y="2022"/>
                      <a:pt x="1468" y="2022"/>
                    </a:cubicBezTo>
                    <a:cubicBezTo>
                      <a:pt x="1522" y="2022"/>
                      <a:pt x="1565" y="2066"/>
                      <a:pt x="1565" y="2120"/>
                    </a:cubicBezTo>
                    <a:lnTo>
                      <a:pt x="1565" y="2466"/>
                    </a:lnTo>
                    <a:cubicBezTo>
                      <a:pt x="1565" y="2498"/>
                      <a:pt x="1591" y="2524"/>
                      <a:pt x="1623" y="2524"/>
                    </a:cubicBezTo>
                    <a:cubicBezTo>
                      <a:pt x="1655" y="2524"/>
                      <a:pt x="1681" y="2498"/>
                      <a:pt x="1681" y="2466"/>
                    </a:cubicBezTo>
                    <a:lnTo>
                      <a:pt x="1681" y="2229"/>
                    </a:lnTo>
                    <a:cubicBezTo>
                      <a:pt x="1681" y="2175"/>
                      <a:pt x="1725" y="2131"/>
                      <a:pt x="1779" y="2131"/>
                    </a:cubicBezTo>
                    <a:cubicBezTo>
                      <a:pt x="1833" y="2131"/>
                      <a:pt x="1877" y="2175"/>
                      <a:pt x="1877" y="2229"/>
                    </a:cubicBezTo>
                    <a:lnTo>
                      <a:pt x="1877" y="3204"/>
                    </a:lnTo>
                    <a:cubicBezTo>
                      <a:pt x="1877" y="3255"/>
                      <a:pt x="1870" y="3306"/>
                      <a:pt x="1858" y="3356"/>
                    </a:cubicBezTo>
                    <a:cubicBezTo>
                      <a:pt x="1851" y="3387"/>
                      <a:pt x="1869" y="3418"/>
                      <a:pt x="1900" y="3426"/>
                    </a:cubicBezTo>
                    <a:cubicBezTo>
                      <a:pt x="1905" y="3427"/>
                      <a:pt x="1910" y="3428"/>
                      <a:pt x="1914" y="3428"/>
                    </a:cubicBezTo>
                    <a:cubicBezTo>
                      <a:pt x="1940" y="3428"/>
                      <a:pt x="1964" y="3410"/>
                      <a:pt x="1970" y="3384"/>
                    </a:cubicBezTo>
                    <a:cubicBezTo>
                      <a:pt x="1985" y="3325"/>
                      <a:pt x="1992" y="3265"/>
                      <a:pt x="1992" y="3204"/>
                    </a:cubicBezTo>
                    <a:lnTo>
                      <a:pt x="1992" y="2229"/>
                    </a:lnTo>
                    <a:cubicBezTo>
                      <a:pt x="1992" y="2112"/>
                      <a:pt x="1896" y="2016"/>
                      <a:pt x="1779" y="201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67" name="Google Shape;367;p2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422364" y="4503831"/>
              <a:ext cx="301750" cy="30173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12310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7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101" name="Google Shape;101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234525" y="179449"/>
              <a:ext cx="8653200" cy="4722000"/>
            </a:xfrm>
            <a:prstGeom prst="roundRect">
              <a:avLst>
                <a:gd name="adj" fmla="val 4466"/>
              </a:avLst>
            </a:prstGeom>
            <a:noFill/>
            <a:ln>
              <a:noFill/>
            </a:ln>
            <a:effectLst>
              <a:outerShdw blurRad="57150" dist="19050" dir="5400000" algn="bl" rotWithShape="0">
                <a:schemeClr val="lt1"/>
              </a:outerShdw>
            </a:effectLst>
          </p:spPr>
        </p:pic>
      </p:grpSp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713225" y="657675"/>
            <a:ext cx="2663700" cy="10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ubTitle" idx="1"/>
          </p:nvPr>
        </p:nvSpPr>
        <p:spPr>
          <a:xfrm>
            <a:off x="713225" y="1790050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7"/>
          <p:cNvSpPr>
            <a:spLocks noGrp="1"/>
          </p:cNvSpPr>
          <p:nvPr>
            <p:ph type="pic" idx="2"/>
          </p:nvPr>
        </p:nvSpPr>
        <p:spPr>
          <a:xfrm>
            <a:off x="5643780" y="539500"/>
            <a:ext cx="2787000" cy="406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06" name="Google Shape;106;p7"/>
          <p:cNvGrpSpPr/>
          <p:nvPr/>
        </p:nvGrpSpPr>
        <p:grpSpPr>
          <a:xfrm rot="5400000">
            <a:off x="-148002" y="3017475"/>
            <a:ext cx="2171970" cy="1769626"/>
            <a:chOff x="6875879" y="3248875"/>
            <a:chExt cx="2171970" cy="1769626"/>
          </a:xfrm>
        </p:grpSpPr>
        <p:pic>
          <p:nvPicPr>
            <p:cNvPr id="107" name="Google Shape;107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 flipH="1">
              <a:off x="8750473" y="3248875"/>
              <a:ext cx="297375" cy="2973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pic>
          <p:nvPicPr>
            <p:cNvPr id="108" name="Google Shape;108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 flipH="1">
              <a:off x="8621673" y="4258456"/>
              <a:ext cx="297375" cy="2973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cxnSp>
          <p:nvCxnSpPr>
            <p:cNvPr id="109" name="Google Shape;109;p7"/>
            <p:cNvCxnSpPr>
              <a:stCxn id="110" idx="1"/>
              <a:endCxn id="108" idx="3"/>
            </p:cNvCxnSpPr>
            <p:nvPr/>
          </p:nvCxnSpPr>
          <p:spPr>
            <a:xfrm rot="-5400000">
              <a:off x="7814761" y="3765625"/>
              <a:ext cx="165300" cy="1745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7"/>
            <p:cNvCxnSpPr>
              <a:stCxn id="107" idx="2"/>
              <a:endCxn id="108" idx="1"/>
            </p:cNvCxnSpPr>
            <p:nvPr/>
          </p:nvCxnSpPr>
          <p:spPr>
            <a:xfrm flipH="1">
              <a:off x="8770348" y="3397562"/>
              <a:ext cx="277500" cy="861000"/>
            </a:xfrm>
            <a:prstGeom prst="bentConnector4">
              <a:avLst>
                <a:gd name="adj1" fmla="val -85811"/>
                <a:gd name="adj2" fmla="val 58628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10" name="Google Shape;110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 flipH="1">
              <a:off x="6875873" y="4721131"/>
              <a:ext cx="297375" cy="2973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114" name="Google Shape;114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234525" y="179449"/>
              <a:ext cx="8653200" cy="4722000"/>
            </a:xfrm>
            <a:prstGeom prst="roundRect">
              <a:avLst>
                <a:gd name="adj" fmla="val 4466"/>
              </a:avLst>
            </a:prstGeom>
            <a:noFill/>
            <a:ln>
              <a:noFill/>
            </a:ln>
            <a:effectLst>
              <a:outerShdw blurRad="57150" dist="19050" dir="5400000" algn="bl" rotWithShape="0">
                <a:schemeClr val="lt1"/>
              </a:outerShdw>
            </a:effectLst>
          </p:spPr>
        </p:pic>
      </p:grpSp>
      <p:sp>
        <p:nvSpPr>
          <p:cNvPr id="116" name="Google Shape;11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7" name="Google Shape;117;p8"/>
          <p:cNvGrpSpPr/>
          <p:nvPr/>
        </p:nvGrpSpPr>
        <p:grpSpPr>
          <a:xfrm rot="5400000">
            <a:off x="7280123" y="3017475"/>
            <a:ext cx="2171970" cy="1769626"/>
            <a:chOff x="6875879" y="3248875"/>
            <a:chExt cx="2171970" cy="1769626"/>
          </a:xfrm>
        </p:grpSpPr>
        <p:pic>
          <p:nvPicPr>
            <p:cNvPr id="118" name="Google Shape;118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 flipH="1">
              <a:off x="8750473" y="3248875"/>
              <a:ext cx="297375" cy="2973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pic>
          <p:nvPicPr>
            <p:cNvPr id="119" name="Google Shape;119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 flipH="1">
              <a:off x="8621673" y="4258456"/>
              <a:ext cx="297375" cy="2973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cxnSp>
          <p:nvCxnSpPr>
            <p:cNvPr id="120" name="Google Shape;120;p8"/>
            <p:cNvCxnSpPr>
              <a:stCxn id="121" idx="1"/>
              <a:endCxn id="119" idx="3"/>
            </p:cNvCxnSpPr>
            <p:nvPr/>
          </p:nvCxnSpPr>
          <p:spPr>
            <a:xfrm rot="-5400000">
              <a:off x="7814761" y="3765625"/>
              <a:ext cx="165300" cy="1745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8"/>
            <p:cNvCxnSpPr>
              <a:stCxn id="118" idx="2"/>
              <a:endCxn id="119" idx="1"/>
            </p:cNvCxnSpPr>
            <p:nvPr/>
          </p:nvCxnSpPr>
          <p:spPr>
            <a:xfrm flipH="1">
              <a:off x="8770348" y="3397562"/>
              <a:ext cx="277500" cy="861000"/>
            </a:xfrm>
            <a:prstGeom prst="bentConnector4">
              <a:avLst>
                <a:gd name="adj1" fmla="val -85811"/>
                <a:gd name="adj2" fmla="val 58628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21" name="Google Shape;121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 flipH="1">
              <a:off x="6875873" y="4721131"/>
              <a:ext cx="297375" cy="2973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9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125" name="Google Shape;12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234525" y="179449"/>
              <a:ext cx="8653200" cy="4722000"/>
            </a:xfrm>
            <a:prstGeom prst="roundRect">
              <a:avLst>
                <a:gd name="adj" fmla="val 4466"/>
              </a:avLst>
            </a:prstGeom>
            <a:noFill/>
            <a:ln>
              <a:noFill/>
            </a:ln>
            <a:effectLst>
              <a:outerShdw blurRad="57150" dist="19050" dir="5400000" algn="bl" rotWithShape="0">
                <a:schemeClr val="lt1"/>
              </a:outerShdw>
            </a:effectLst>
          </p:spPr>
        </p:pic>
      </p:grp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9"/>
          <p:cNvGrpSpPr/>
          <p:nvPr/>
        </p:nvGrpSpPr>
        <p:grpSpPr>
          <a:xfrm>
            <a:off x="-214565" y="-185762"/>
            <a:ext cx="9084695" cy="5211888"/>
            <a:chOff x="-214565" y="-185762"/>
            <a:chExt cx="9084695" cy="5211888"/>
          </a:xfrm>
        </p:grpSpPr>
        <p:grpSp>
          <p:nvGrpSpPr>
            <p:cNvPr id="130" name="Google Shape;130;p9"/>
            <p:cNvGrpSpPr/>
            <p:nvPr/>
          </p:nvGrpSpPr>
          <p:grpSpPr>
            <a:xfrm>
              <a:off x="-214565" y="-185762"/>
              <a:ext cx="2171970" cy="1769626"/>
              <a:chOff x="6875879" y="3248875"/>
              <a:chExt cx="2171970" cy="1769626"/>
            </a:xfrm>
          </p:grpSpPr>
          <p:pic>
            <p:nvPicPr>
              <p:cNvPr id="131" name="Google Shape;131;p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400000" flipH="1">
                <a:off x="8750473" y="3248875"/>
                <a:ext cx="297375" cy="2973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accent4"/>
                </a:outerShdw>
              </a:effectLst>
            </p:spPr>
          </p:pic>
          <p:pic>
            <p:nvPicPr>
              <p:cNvPr id="132" name="Google Shape;132;p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400000" flipH="1">
                <a:off x="8621673" y="4258456"/>
                <a:ext cx="297375" cy="29736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accent4"/>
                </a:outerShdw>
              </a:effectLst>
            </p:spPr>
          </p:pic>
          <p:cxnSp>
            <p:nvCxnSpPr>
              <p:cNvPr id="133" name="Google Shape;133;p9"/>
              <p:cNvCxnSpPr>
                <a:stCxn id="134" idx="1"/>
                <a:endCxn id="132" idx="3"/>
              </p:cNvCxnSpPr>
              <p:nvPr/>
            </p:nvCxnSpPr>
            <p:spPr>
              <a:xfrm rot="-5400000">
                <a:off x="7814761" y="3765625"/>
                <a:ext cx="165300" cy="1745700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9"/>
              <p:cNvCxnSpPr>
                <a:stCxn id="131" idx="2"/>
                <a:endCxn id="132" idx="1"/>
              </p:cNvCxnSpPr>
              <p:nvPr/>
            </p:nvCxnSpPr>
            <p:spPr>
              <a:xfrm flipH="1">
                <a:off x="8770348" y="3397562"/>
                <a:ext cx="277500" cy="861000"/>
              </a:xfrm>
              <a:prstGeom prst="bentConnector4">
                <a:avLst>
                  <a:gd name="adj1" fmla="val -85811"/>
                  <a:gd name="adj2" fmla="val 58628"/>
                </a:avLst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134" name="Google Shape;134;p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400000" flipH="1">
                <a:off x="6875873" y="4721131"/>
                <a:ext cx="297375" cy="29736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accent4"/>
                </a:outerShdw>
              </a:effectLst>
            </p:spPr>
          </p:pic>
        </p:grpSp>
        <p:grpSp>
          <p:nvGrpSpPr>
            <p:cNvPr id="136" name="Google Shape;136;p9"/>
            <p:cNvGrpSpPr/>
            <p:nvPr/>
          </p:nvGrpSpPr>
          <p:grpSpPr>
            <a:xfrm>
              <a:off x="8443961" y="3719175"/>
              <a:ext cx="426170" cy="1306951"/>
              <a:chOff x="8258936" y="3719175"/>
              <a:chExt cx="426170" cy="1306951"/>
            </a:xfrm>
          </p:grpSpPr>
          <p:pic>
            <p:nvPicPr>
              <p:cNvPr id="137" name="Google Shape;137;p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258936" y="3719175"/>
                <a:ext cx="297375" cy="2973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accent4"/>
                </a:outerShdw>
              </a:effectLst>
            </p:spPr>
          </p:pic>
          <p:pic>
            <p:nvPicPr>
              <p:cNvPr id="138" name="Google Shape;138;p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387736" y="4728756"/>
                <a:ext cx="297375" cy="29736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accent4"/>
                </a:outerShdw>
              </a:effectLst>
            </p:spPr>
          </p:pic>
          <p:cxnSp>
            <p:nvCxnSpPr>
              <p:cNvPr id="139" name="Google Shape;139;p9"/>
              <p:cNvCxnSpPr>
                <a:stCxn id="137" idx="2"/>
                <a:endCxn id="138" idx="1"/>
              </p:cNvCxnSpPr>
              <p:nvPr/>
            </p:nvCxnSpPr>
            <p:spPr>
              <a:xfrm>
                <a:off x="8258936" y="3867863"/>
                <a:ext cx="277500" cy="861000"/>
              </a:xfrm>
              <a:prstGeom prst="bentConnector4">
                <a:avLst>
                  <a:gd name="adj1" fmla="val -85811"/>
                  <a:gd name="adj2" fmla="val 58628"/>
                </a:avLst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1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145" name="Google Shape;145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234525" y="179449"/>
              <a:ext cx="8653200" cy="4722000"/>
            </a:xfrm>
            <a:prstGeom prst="roundRect">
              <a:avLst>
                <a:gd name="adj" fmla="val 4466"/>
              </a:avLst>
            </a:prstGeom>
            <a:noFill/>
            <a:ln>
              <a:noFill/>
            </a:ln>
            <a:effectLst>
              <a:outerShdw blurRad="57150" dist="19050" dir="5400000" algn="bl" rotWithShape="0">
                <a:schemeClr val="lt1"/>
              </a:outerShdw>
            </a:effectLst>
          </p:spPr>
        </p:pic>
      </p:grpSp>
      <p:sp>
        <p:nvSpPr>
          <p:cNvPr id="147" name="Google Shape;147;p11"/>
          <p:cNvSpPr txBox="1">
            <a:spLocks noGrp="1"/>
          </p:cNvSpPr>
          <p:nvPr>
            <p:ph type="title" hasCustomPrompt="1"/>
          </p:nvPr>
        </p:nvSpPr>
        <p:spPr>
          <a:xfrm>
            <a:off x="1929625" y="1609900"/>
            <a:ext cx="5284800" cy="10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8" name="Google Shape;148;p11"/>
          <p:cNvSpPr txBox="1">
            <a:spLocks noGrp="1"/>
          </p:cNvSpPr>
          <p:nvPr>
            <p:ph type="subTitle" idx="1"/>
          </p:nvPr>
        </p:nvSpPr>
        <p:spPr>
          <a:xfrm>
            <a:off x="1929625" y="2852125"/>
            <a:ext cx="5284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49" name="Google Shape;149;p11"/>
          <p:cNvGrpSpPr/>
          <p:nvPr/>
        </p:nvGrpSpPr>
        <p:grpSpPr>
          <a:xfrm>
            <a:off x="201311" y="1822744"/>
            <a:ext cx="785700" cy="2983475"/>
            <a:chOff x="201311" y="1822744"/>
            <a:chExt cx="785700" cy="2983475"/>
          </a:xfrm>
        </p:grpSpPr>
        <p:pic>
          <p:nvPicPr>
            <p:cNvPr id="150" name="Google Shape;150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350011" y="1822744"/>
              <a:ext cx="297375" cy="2973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pic>
          <p:nvPicPr>
            <p:cNvPr id="151" name="Google Shape;151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689636" y="3865244"/>
              <a:ext cx="297375" cy="2973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pic>
          <p:nvPicPr>
            <p:cNvPr id="152" name="Google Shape;152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201311" y="4508844"/>
              <a:ext cx="297375" cy="2973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cxnSp>
          <p:nvCxnSpPr>
            <p:cNvPr id="153" name="Google Shape;153;p11"/>
            <p:cNvCxnSpPr>
              <a:stCxn id="150" idx="2"/>
              <a:endCxn id="151" idx="3"/>
            </p:cNvCxnSpPr>
            <p:nvPr/>
          </p:nvCxnSpPr>
          <p:spPr>
            <a:xfrm rot="-5400000" flipH="1">
              <a:off x="-352852" y="2971670"/>
              <a:ext cx="1893900" cy="1908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11"/>
            <p:cNvCxnSpPr>
              <a:stCxn id="151" idx="1"/>
              <a:endCxn id="152" idx="1"/>
            </p:cNvCxnSpPr>
            <p:nvPr/>
          </p:nvCxnSpPr>
          <p:spPr>
            <a:xfrm flipH="1">
              <a:off x="498611" y="4013932"/>
              <a:ext cx="488400" cy="643500"/>
            </a:xfrm>
            <a:prstGeom prst="bentConnector3">
              <a:avLst>
                <a:gd name="adj1" fmla="val -48756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3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158" name="Google Shape;158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234525" y="179449"/>
              <a:ext cx="8653200" cy="4722000"/>
            </a:xfrm>
            <a:prstGeom prst="roundRect">
              <a:avLst>
                <a:gd name="adj" fmla="val 4466"/>
              </a:avLst>
            </a:prstGeom>
            <a:noFill/>
            <a:ln>
              <a:noFill/>
            </a:ln>
            <a:effectLst>
              <a:outerShdw blurRad="57150" dist="19050" dir="5400000" algn="bl" rotWithShape="0">
                <a:schemeClr val="lt1"/>
              </a:outerShdw>
            </a:effectLst>
          </p:spPr>
        </p:pic>
      </p:grpSp>
      <p:sp>
        <p:nvSpPr>
          <p:cNvPr id="160" name="Google Shape;16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38458"/>
            <a:ext cx="762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077591"/>
            <a:ext cx="762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4" hasCustomPrompt="1"/>
          </p:nvPr>
        </p:nvSpPr>
        <p:spPr>
          <a:xfrm>
            <a:off x="3217344" y="1438458"/>
            <a:ext cx="762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5" hasCustomPrompt="1"/>
          </p:nvPr>
        </p:nvSpPr>
        <p:spPr>
          <a:xfrm>
            <a:off x="3217344" y="3077591"/>
            <a:ext cx="762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6" hasCustomPrompt="1"/>
          </p:nvPr>
        </p:nvSpPr>
        <p:spPr>
          <a:xfrm>
            <a:off x="5714688" y="1438450"/>
            <a:ext cx="87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7" hasCustomPrompt="1"/>
          </p:nvPr>
        </p:nvSpPr>
        <p:spPr>
          <a:xfrm>
            <a:off x="5714688" y="3077596"/>
            <a:ext cx="87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1"/>
          </p:nvPr>
        </p:nvSpPr>
        <p:spPr>
          <a:xfrm>
            <a:off x="720000" y="1989550"/>
            <a:ext cx="23934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athway Extreme Light"/>
                <a:ea typeface="Pathway Extreme Light"/>
                <a:cs typeface="Pathway Extreme Light"/>
                <a:sym typeface="Pathway Extreme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8"/>
          </p:nvPr>
        </p:nvSpPr>
        <p:spPr>
          <a:xfrm>
            <a:off x="3217348" y="1989550"/>
            <a:ext cx="23934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athway Extreme Light"/>
                <a:ea typeface="Pathway Extreme Light"/>
                <a:cs typeface="Pathway Extreme Light"/>
                <a:sym typeface="Pathway Extreme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9"/>
          </p:nvPr>
        </p:nvSpPr>
        <p:spPr>
          <a:xfrm>
            <a:off x="5714696" y="1989550"/>
            <a:ext cx="23934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athway Extreme Light"/>
                <a:ea typeface="Pathway Extreme Light"/>
                <a:cs typeface="Pathway Extreme Light"/>
                <a:sym typeface="Pathway Extreme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13"/>
          </p:nvPr>
        </p:nvSpPr>
        <p:spPr>
          <a:xfrm>
            <a:off x="720000" y="3628750"/>
            <a:ext cx="23934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athway Extreme Light"/>
                <a:ea typeface="Pathway Extreme Light"/>
                <a:cs typeface="Pathway Extreme Light"/>
                <a:sym typeface="Pathway Extreme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4"/>
          </p:nvPr>
        </p:nvSpPr>
        <p:spPr>
          <a:xfrm>
            <a:off x="3217348" y="3628750"/>
            <a:ext cx="23934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athway Extreme Light"/>
                <a:ea typeface="Pathway Extreme Light"/>
                <a:cs typeface="Pathway Extreme Light"/>
                <a:sym typeface="Pathway Extreme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15"/>
          </p:nvPr>
        </p:nvSpPr>
        <p:spPr>
          <a:xfrm>
            <a:off x="5714696" y="3628750"/>
            <a:ext cx="23934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athway Extreme Light"/>
                <a:ea typeface="Pathway Extreme Light"/>
                <a:cs typeface="Pathway Extreme Light"/>
                <a:sym typeface="Pathway Extreme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73" name="Google Shape;173;p13"/>
          <p:cNvGrpSpPr/>
          <p:nvPr/>
        </p:nvGrpSpPr>
        <p:grpSpPr>
          <a:xfrm>
            <a:off x="6875873" y="3482900"/>
            <a:ext cx="2209200" cy="1535595"/>
            <a:chOff x="6875873" y="3482900"/>
            <a:chExt cx="2209200" cy="1535595"/>
          </a:xfrm>
        </p:grpSpPr>
        <p:pic>
          <p:nvPicPr>
            <p:cNvPr id="174" name="Google Shape;174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8787698" y="3482900"/>
              <a:ext cx="297375" cy="2973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pic>
          <p:nvPicPr>
            <p:cNvPr id="175" name="Google Shape;17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8563173" y="4258506"/>
              <a:ext cx="297375" cy="2973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cxnSp>
          <p:nvCxnSpPr>
            <p:cNvPr id="176" name="Google Shape;176;p13"/>
            <p:cNvCxnSpPr>
              <a:stCxn id="177" idx="1"/>
              <a:endCxn id="175" idx="2"/>
            </p:cNvCxnSpPr>
            <p:nvPr/>
          </p:nvCxnSpPr>
          <p:spPr>
            <a:xfrm rot="10800000" flipH="1">
              <a:off x="7173249" y="4556013"/>
              <a:ext cx="1538700" cy="3138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13"/>
            <p:cNvCxnSpPr>
              <a:stCxn id="174" idx="2"/>
              <a:endCxn id="175" idx="0"/>
            </p:cNvCxnSpPr>
            <p:nvPr/>
          </p:nvCxnSpPr>
          <p:spPr>
            <a:xfrm rot="5400000">
              <a:off x="8585086" y="3907175"/>
              <a:ext cx="478200" cy="2244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177" name="Google Shape;17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6875873" y="4721131"/>
              <a:ext cx="297375" cy="2973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181" name="Google Shape;181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234525" y="179449"/>
              <a:ext cx="8653200" cy="4722000"/>
            </a:xfrm>
            <a:prstGeom prst="roundRect">
              <a:avLst>
                <a:gd name="adj" fmla="val 4466"/>
              </a:avLst>
            </a:prstGeom>
            <a:noFill/>
            <a:ln>
              <a:noFill/>
            </a:ln>
            <a:effectLst>
              <a:outerShdw blurRad="57150" dist="19050" dir="5400000" algn="bl" rotWithShape="0">
                <a:schemeClr val="lt1"/>
              </a:outerShdw>
            </a:effectLst>
          </p:spPr>
        </p:pic>
      </p:grpSp>
      <p:sp>
        <p:nvSpPr>
          <p:cNvPr id="183" name="Google Shape;183;p14"/>
          <p:cNvSpPr txBox="1">
            <a:spLocks noGrp="1"/>
          </p:cNvSpPr>
          <p:nvPr>
            <p:ph type="title"/>
          </p:nvPr>
        </p:nvSpPr>
        <p:spPr>
          <a:xfrm>
            <a:off x="1727575" y="537275"/>
            <a:ext cx="3021300" cy="482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84" name="Google Shape;184;p14"/>
          <p:cNvGrpSpPr/>
          <p:nvPr/>
        </p:nvGrpSpPr>
        <p:grpSpPr>
          <a:xfrm>
            <a:off x="99523" y="2405594"/>
            <a:ext cx="535500" cy="2436675"/>
            <a:chOff x="99523" y="2405594"/>
            <a:chExt cx="535500" cy="2436675"/>
          </a:xfrm>
        </p:grpSpPr>
        <p:pic>
          <p:nvPicPr>
            <p:cNvPr id="185" name="Google Shape;18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99523" y="2405594"/>
              <a:ext cx="297375" cy="2973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pic>
          <p:nvPicPr>
            <p:cNvPr id="186" name="Google Shape;18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99523" y="3898394"/>
              <a:ext cx="297375" cy="2973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pic>
          <p:nvPicPr>
            <p:cNvPr id="187" name="Google Shape;187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337648" y="4544744"/>
              <a:ext cx="297375" cy="2973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cxnSp>
          <p:nvCxnSpPr>
            <p:cNvPr id="188" name="Google Shape;188;p14"/>
            <p:cNvCxnSpPr>
              <a:stCxn id="185" idx="2"/>
              <a:endCxn id="186" idx="2"/>
            </p:cNvCxnSpPr>
            <p:nvPr/>
          </p:nvCxnSpPr>
          <p:spPr>
            <a:xfrm rot="-5400000" flipH="1">
              <a:off x="-349239" y="3300420"/>
              <a:ext cx="1195500" cy="600"/>
            </a:xfrm>
            <a:prstGeom prst="bentConnector3">
              <a:avLst>
                <a:gd name="adj1" fmla="val 49997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14"/>
            <p:cNvCxnSpPr>
              <a:stCxn id="186" idx="0"/>
              <a:endCxn id="187" idx="2"/>
            </p:cNvCxnSpPr>
            <p:nvPr/>
          </p:nvCxnSpPr>
          <p:spPr>
            <a:xfrm rot="-5400000" flipH="1">
              <a:off x="44061" y="4399920"/>
              <a:ext cx="646500" cy="238200"/>
            </a:xfrm>
            <a:prstGeom prst="bentConnector5">
              <a:avLst>
                <a:gd name="adj1" fmla="val 26990"/>
                <a:gd name="adj2" fmla="val -62421"/>
                <a:gd name="adj3" fmla="val 136810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22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279" name="Google Shape;279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234525" y="179449"/>
              <a:ext cx="8653200" cy="4722000"/>
            </a:xfrm>
            <a:prstGeom prst="roundRect">
              <a:avLst>
                <a:gd name="adj" fmla="val 4466"/>
              </a:avLst>
            </a:prstGeom>
            <a:noFill/>
            <a:ln>
              <a:noFill/>
            </a:ln>
            <a:effectLst>
              <a:outerShdw blurRad="57150" dist="19050" dir="5400000" algn="bl" rotWithShape="0">
                <a:schemeClr val="lt1"/>
              </a:outerShdw>
            </a:effectLst>
          </p:spPr>
        </p:pic>
      </p:grpSp>
      <p:sp>
        <p:nvSpPr>
          <p:cNvPr id="281" name="Google Shape;28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2"/>
          <p:cNvSpPr txBox="1">
            <a:spLocks noGrp="1"/>
          </p:cNvSpPr>
          <p:nvPr>
            <p:ph type="subTitle" idx="1"/>
          </p:nvPr>
        </p:nvSpPr>
        <p:spPr>
          <a:xfrm>
            <a:off x="851225" y="2579823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2"/>
          <p:cNvSpPr txBox="1">
            <a:spLocks noGrp="1"/>
          </p:cNvSpPr>
          <p:nvPr>
            <p:ph type="subTitle" idx="2"/>
          </p:nvPr>
        </p:nvSpPr>
        <p:spPr>
          <a:xfrm>
            <a:off x="3397950" y="2579823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2"/>
          <p:cNvSpPr txBox="1">
            <a:spLocks noGrp="1"/>
          </p:cNvSpPr>
          <p:nvPr>
            <p:ph type="subTitle" idx="3"/>
          </p:nvPr>
        </p:nvSpPr>
        <p:spPr>
          <a:xfrm>
            <a:off x="5944675" y="2579825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2"/>
          <p:cNvSpPr txBox="1">
            <a:spLocks noGrp="1"/>
          </p:cNvSpPr>
          <p:nvPr>
            <p:ph type="subTitle" idx="4"/>
          </p:nvPr>
        </p:nvSpPr>
        <p:spPr>
          <a:xfrm>
            <a:off x="851225" y="1526450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86" name="Google Shape;286;p22"/>
          <p:cNvSpPr txBox="1">
            <a:spLocks noGrp="1"/>
          </p:cNvSpPr>
          <p:nvPr>
            <p:ph type="subTitle" idx="5"/>
          </p:nvPr>
        </p:nvSpPr>
        <p:spPr>
          <a:xfrm>
            <a:off x="3397954" y="1526450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87" name="Google Shape;287;p22"/>
          <p:cNvSpPr txBox="1">
            <a:spLocks noGrp="1"/>
          </p:cNvSpPr>
          <p:nvPr>
            <p:ph type="subTitle" idx="6"/>
          </p:nvPr>
        </p:nvSpPr>
        <p:spPr>
          <a:xfrm>
            <a:off x="5944675" y="1526450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88" name="Google Shape;288;p22"/>
          <p:cNvGrpSpPr/>
          <p:nvPr/>
        </p:nvGrpSpPr>
        <p:grpSpPr>
          <a:xfrm>
            <a:off x="2697813" y="3572610"/>
            <a:ext cx="6325320" cy="1450125"/>
            <a:chOff x="2697813" y="3572610"/>
            <a:chExt cx="6325320" cy="1450125"/>
          </a:xfrm>
        </p:grpSpPr>
        <p:grpSp>
          <p:nvGrpSpPr>
            <p:cNvPr id="289" name="Google Shape;289;p22"/>
            <p:cNvGrpSpPr/>
            <p:nvPr/>
          </p:nvGrpSpPr>
          <p:grpSpPr>
            <a:xfrm rot="-5400000">
              <a:off x="7707161" y="3706757"/>
              <a:ext cx="1450120" cy="1181826"/>
              <a:chOff x="8563179" y="657519"/>
              <a:chExt cx="1450120" cy="1181826"/>
            </a:xfrm>
          </p:grpSpPr>
          <p:pic>
            <p:nvPicPr>
              <p:cNvPr id="290" name="Google Shape;290;p2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9715923" y="1541969"/>
                <a:ext cx="297375" cy="2973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accent4"/>
                </a:outerShdw>
              </a:effectLst>
            </p:spPr>
          </p:pic>
          <p:pic>
            <p:nvPicPr>
              <p:cNvPr id="291" name="Google Shape;291;p2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563173" y="657525"/>
                <a:ext cx="297375" cy="29736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accent4"/>
                </a:outerShdw>
              </a:effectLst>
            </p:spPr>
          </p:pic>
          <p:cxnSp>
            <p:nvCxnSpPr>
              <p:cNvPr id="292" name="Google Shape;292;p22"/>
              <p:cNvCxnSpPr>
                <a:stCxn id="290" idx="2"/>
                <a:endCxn id="291" idx="3"/>
              </p:cNvCxnSpPr>
              <p:nvPr/>
            </p:nvCxnSpPr>
            <p:spPr>
              <a:xfrm rot="10800000">
                <a:off x="8711823" y="954757"/>
                <a:ext cx="1004100" cy="735900"/>
              </a:xfrm>
              <a:prstGeom prst="bent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293" name="Google Shape;293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2697808" y="4725365"/>
              <a:ext cx="297375" cy="2973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cxnSp>
          <p:nvCxnSpPr>
            <p:cNvPr id="294" name="Google Shape;294;p22"/>
            <p:cNvCxnSpPr>
              <a:stCxn id="291" idx="0"/>
              <a:endCxn id="293" idx="0"/>
            </p:cNvCxnSpPr>
            <p:nvPr/>
          </p:nvCxnSpPr>
          <p:spPr>
            <a:xfrm rot="5400000">
              <a:off x="5418245" y="2302415"/>
              <a:ext cx="148800" cy="4994700"/>
            </a:xfrm>
            <a:prstGeom prst="bentConnector4">
              <a:avLst>
                <a:gd name="adj1" fmla="val -160030"/>
                <a:gd name="adj2" fmla="val 51490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Extreme SemiBold"/>
              <a:buNone/>
              <a:defRPr sz="3000">
                <a:solidFill>
                  <a:schemeClr val="dk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Extreme SemiBold"/>
              <a:buNone/>
              <a:defRPr sz="3000">
                <a:solidFill>
                  <a:schemeClr val="dk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Extreme SemiBold"/>
              <a:buNone/>
              <a:defRPr sz="3000">
                <a:solidFill>
                  <a:schemeClr val="dk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Extreme SemiBold"/>
              <a:buNone/>
              <a:defRPr sz="3000">
                <a:solidFill>
                  <a:schemeClr val="dk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Extreme SemiBold"/>
              <a:buNone/>
              <a:defRPr sz="3000">
                <a:solidFill>
                  <a:schemeClr val="dk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Extreme SemiBold"/>
              <a:buNone/>
              <a:defRPr sz="3000">
                <a:solidFill>
                  <a:schemeClr val="dk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Extreme SemiBold"/>
              <a:buNone/>
              <a:defRPr sz="3000">
                <a:solidFill>
                  <a:schemeClr val="dk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Extreme SemiBold"/>
              <a:buNone/>
              <a:defRPr sz="3000">
                <a:solidFill>
                  <a:schemeClr val="dk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Extreme SemiBold"/>
              <a:buNone/>
              <a:defRPr sz="3000">
                <a:solidFill>
                  <a:schemeClr val="dk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7" r:id="rId5"/>
    <p:sldLayoutId id="2147483658" r:id="rId6"/>
    <p:sldLayoutId id="2147483659" r:id="rId7"/>
    <p:sldLayoutId id="2147483660" r:id="rId8"/>
    <p:sldLayoutId id="2147483668" r:id="rId9"/>
    <p:sldLayoutId id="2147483672" r:id="rId10"/>
    <p:sldLayoutId id="2147483673" r:id="rId11"/>
    <p:sldLayoutId id="2147483677" r:id="rId12"/>
    <p:sldLayoutId id="2147483678" r:id="rId13"/>
    <p:sldLayoutId id="2147483679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D2A191A-CEF7-4466-0945-467191B645AA}"/>
              </a:ext>
            </a:extLst>
          </p:cNvPr>
          <p:cNvSpPr/>
          <p:nvPr/>
        </p:nvSpPr>
        <p:spPr>
          <a:xfrm>
            <a:off x="749551" y="1077950"/>
            <a:ext cx="4610470" cy="306878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03" name="Google Shape;403;p31"/>
          <p:cNvSpPr txBox="1">
            <a:spLocks noGrp="1"/>
          </p:cNvSpPr>
          <p:nvPr>
            <p:ph type="ctrTitle"/>
          </p:nvPr>
        </p:nvSpPr>
        <p:spPr>
          <a:xfrm>
            <a:off x="1568658" y="2577451"/>
            <a:ext cx="2951303" cy="10178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800" b="0" dirty="0">
                <a:solidFill>
                  <a:schemeClr val="bg1"/>
                </a:solidFill>
                <a:latin typeface="Pathway Extreme Medium"/>
                <a:ea typeface="Pathway Extreme Medium"/>
                <a:cs typeface="Pathway Extreme Medium"/>
                <a:sym typeface="Pathway Extreme Medium"/>
              </a:rPr>
              <a:t>CODE STREAM</a:t>
            </a:r>
            <a:br>
              <a:rPr lang="es-CR" sz="4000" b="0" dirty="0">
                <a:solidFill>
                  <a:schemeClr val="dk2"/>
                </a:solidFill>
                <a:latin typeface="Pathway Extreme Medium"/>
                <a:ea typeface="Pathway Extreme Medium"/>
                <a:cs typeface="Pathway Extreme Medium"/>
                <a:sym typeface="Pathway Extreme Medium"/>
              </a:rPr>
            </a:br>
            <a:r>
              <a:rPr lang="es-CR" sz="1600" b="0" dirty="0">
                <a:solidFill>
                  <a:srgbClr val="F0B50E"/>
                </a:solidFill>
                <a:latin typeface="Pathway Extreme Medium"/>
                <a:ea typeface="Pathway Extreme Medium"/>
                <a:cs typeface="Pathway Extreme Medium"/>
                <a:sym typeface="Pathway Extreme Medium"/>
              </a:rPr>
              <a:t>TECHNOLOGY</a:t>
            </a:r>
            <a:endParaRPr lang="es-CR" sz="1600" dirty="0">
              <a:solidFill>
                <a:srgbClr val="F0B50E"/>
              </a:solidFill>
              <a:latin typeface="Pathway Extreme Thin"/>
              <a:ea typeface="Pathway Extreme Thin"/>
              <a:cs typeface="Pathway Extreme Thin"/>
              <a:sym typeface="Pathway Extreme Thin"/>
            </a:endParaRPr>
          </a:p>
        </p:txBody>
      </p:sp>
      <p:sp>
        <p:nvSpPr>
          <p:cNvPr id="404" name="Google Shape;404;p31"/>
          <p:cNvSpPr txBox="1">
            <a:spLocks noGrp="1"/>
          </p:cNvSpPr>
          <p:nvPr>
            <p:ph type="subTitle" idx="1"/>
          </p:nvPr>
        </p:nvSpPr>
        <p:spPr>
          <a:xfrm>
            <a:off x="5900675" y="853650"/>
            <a:ext cx="24465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Pensamos en código, crecemos en equipo</a:t>
            </a:r>
            <a:endParaRPr sz="2400" dirty="0"/>
          </a:p>
        </p:txBody>
      </p:sp>
      <p:pic>
        <p:nvPicPr>
          <p:cNvPr id="405" name="Google Shape;4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2684" y="2598112"/>
            <a:ext cx="301752" cy="30175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</p:pic>
      <p:pic>
        <p:nvPicPr>
          <p:cNvPr id="406" name="Google Shape;4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2679" y="3021287"/>
            <a:ext cx="301761" cy="3017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</p:pic>
      <p:pic>
        <p:nvPicPr>
          <p:cNvPr id="407" name="Google Shape;4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2672" y="3444418"/>
            <a:ext cx="301774" cy="30176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</p:pic>
      <p:cxnSp>
        <p:nvCxnSpPr>
          <p:cNvPr id="408" name="Google Shape;408;p31"/>
          <p:cNvCxnSpPr>
            <a:stCxn id="409" idx="3"/>
            <a:endCxn id="410" idx="1"/>
          </p:cNvCxnSpPr>
          <p:nvPr/>
        </p:nvCxnSpPr>
        <p:spPr>
          <a:xfrm>
            <a:off x="749550" y="853600"/>
            <a:ext cx="5699100" cy="3558600"/>
          </a:xfrm>
          <a:prstGeom prst="bentConnector3">
            <a:avLst>
              <a:gd name="adj1" fmla="val 85535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410" name="Google Shape;41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8650" y="4098050"/>
            <a:ext cx="628319" cy="628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</p:pic>
      <p:cxnSp>
        <p:nvCxnSpPr>
          <p:cNvPr id="411" name="Google Shape;411;p31"/>
          <p:cNvCxnSpPr>
            <a:stCxn id="410" idx="3"/>
            <a:endCxn id="407" idx="1"/>
          </p:cNvCxnSpPr>
          <p:nvPr/>
        </p:nvCxnSpPr>
        <p:spPr>
          <a:xfrm rot="10800000" flipH="1">
            <a:off x="7076969" y="3595300"/>
            <a:ext cx="1345800" cy="8169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31"/>
          <p:cNvCxnSpPr>
            <a:stCxn id="405" idx="0"/>
            <a:endCxn id="413" idx="2"/>
          </p:cNvCxnSpPr>
          <p:nvPr/>
        </p:nvCxnSpPr>
        <p:spPr>
          <a:xfrm rot="-5400000">
            <a:off x="7657960" y="1681912"/>
            <a:ext cx="18318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414" name="Google Shape;414;p31"/>
          <p:cNvGrpSpPr/>
          <p:nvPr/>
        </p:nvGrpSpPr>
        <p:grpSpPr>
          <a:xfrm>
            <a:off x="6644569" y="4185563"/>
            <a:ext cx="236598" cy="453273"/>
            <a:chOff x="1577231" y="1440325"/>
            <a:chExt cx="236598" cy="453273"/>
          </a:xfrm>
        </p:grpSpPr>
        <p:sp>
          <p:nvSpPr>
            <p:cNvPr id="415" name="Google Shape;415;p31"/>
            <p:cNvSpPr/>
            <p:nvPr/>
          </p:nvSpPr>
          <p:spPr>
            <a:xfrm>
              <a:off x="1577231" y="1440325"/>
              <a:ext cx="172041" cy="217593"/>
            </a:xfrm>
            <a:custGeom>
              <a:avLst/>
              <a:gdLst/>
              <a:ahLst/>
              <a:cxnLst/>
              <a:rect l="l" t="t" r="r" b="b"/>
              <a:pathLst>
                <a:path w="1503" h="1901" extrusionOk="0">
                  <a:moveTo>
                    <a:pt x="951" y="1901"/>
                  </a:moveTo>
                  <a:cubicBezTo>
                    <a:pt x="1139" y="1901"/>
                    <a:pt x="1321" y="1846"/>
                    <a:pt x="1477" y="1742"/>
                  </a:cubicBezTo>
                  <a:cubicBezTo>
                    <a:pt x="1504" y="1725"/>
                    <a:pt x="1511" y="1689"/>
                    <a:pt x="1493" y="1662"/>
                  </a:cubicBezTo>
                  <a:cubicBezTo>
                    <a:pt x="1476" y="1635"/>
                    <a:pt x="1440" y="1628"/>
                    <a:pt x="1413" y="1646"/>
                  </a:cubicBezTo>
                  <a:cubicBezTo>
                    <a:pt x="1276" y="1737"/>
                    <a:pt x="1116" y="1785"/>
                    <a:pt x="951" y="1785"/>
                  </a:cubicBezTo>
                  <a:cubicBezTo>
                    <a:pt x="491" y="1785"/>
                    <a:pt x="116" y="1411"/>
                    <a:pt x="116" y="950"/>
                  </a:cubicBezTo>
                  <a:cubicBezTo>
                    <a:pt x="116" y="490"/>
                    <a:pt x="491" y="116"/>
                    <a:pt x="951" y="116"/>
                  </a:cubicBezTo>
                  <a:cubicBezTo>
                    <a:pt x="1111" y="116"/>
                    <a:pt x="1267" y="161"/>
                    <a:pt x="1401" y="247"/>
                  </a:cubicBezTo>
                  <a:cubicBezTo>
                    <a:pt x="1428" y="264"/>
                    <a:pt x="1464" y="257"/>
                    <a:pt x="1481" y="230"/>
                  </a:cubicBezTo>
                  <a:cubicBezTo>
                    <a:pt x="1499" y="203"/>
                    <a:pt x="1491" y="167"/>
                    <a:pt x="1464" y="150"/>
                  </a:cubicBezTo>
                  <a:cubicBezTo>
                    <a:pt x="1311" y="51"/>
                    <a:pt x="1134" y="0"/>
                    <a:pt x="951" y="0"/>
                  </a:cubicBezTo>
                  <a:cubicBezTo>
                    <a:pt x="427" y="0"/>
                    <a:pt x="0" y="426"/>
                    <a:pt x="0" y="950"/>
                  </a:cubicBezTo>
                  <a:cubicBezTo>
                    <a:pt x="0" y="1475"/>
                    <a:pt x="427" y="1901"/>
                    <a:pt x="951" y="19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1757168" y="1524112"/>
              <a:ext cx="37773" cy="97980"/>
            </a:xfrm>
            <a:custGeom>
              <a:avLst/>
              <a:gdLst/>
              <a:ahLst/>
              <a:cxnLst/>
              <a:rect l="l" t="t" r="r" b="b"/>
              <a:pathLst>
                <a:path w="330" h="856" extrusionOk="0">
                  <a:moveTo>
                    <a:pt x="247" y="1"/>
                  </a:moveTo>
                  <a:cubicBezTo>
                    <a:pt x="216" y="7"/>
                    <a:pt x="195" y="37"/>
                    <a:pt x="201" y="68"/>
                  </a:cubicBezTo>
                  <a:cubicBezTo>
                    <a:pt x="210" y="118"/>
                    <a:pt x="214" y="168"/>
                    <a:pt x="214" y="218"/>
                  </a:cubicBezTo>
                  <a:cubicBezTo>
                    <a:pt x="214" y="417"/>
                    <a:pt x="143" y="609"/>
                    <a:pt x="14" y="760"/>
                  </a:cubicBezTo>
                  <a:cubicBezTo>
                    <a:pt x="-6" y="784"/>
                    <a:pt x="-4" y="821"/>
                    <a:pt x="21" y="842"/>
                  </a:cubicBezTo>
                  <a:cubicBezTo>
                    <a:pt x="32" y="851"/>
                    <a:pt x="45" y="856"/>
                    <a:pt x="58" y="856"/>
                  </a:cubicBezTo>
                  <a:cubicBezTo>
                    <a:pt x="75" y="856"/>
                    <a:pt x="91" y="849"/>
                    <a:pt x="103" y="835"/>
                  </a:cubicBezTo>
                  <a:cubicBezTo>
                    <a:pt x="249" y="664"/>
                    <a:pt x="330" y="444"/>
                    <a:pt x="330" y="218"/>
                  </a:cubicBezTo>
                  <a:cubicBezTo>
                    <a:pt x="330" y="161"/>
                    <a:pt x="325" y="104"/>
                    <a:pt x="315" y="48"/>
                  </a:cubicBezTo>
                  <a:cubicBezTo>
                    <a:pt x="309" y="16"/>
                    <a:pt x="279" y="-5"/>
                    <a:pt x="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1603787" y="1466881"/>
              <a:ext cx="164143" cy="164483"/>
            </a:xfrm>
            <a:custGeom>
              <a:avLst/>
              <a:gdLst/>
              <a:ahLst/>
              <a:cxnLst/>
              <a:rect l="l" t="t" r="r" b="b"/>
              <a:pathLst>
                <a:path w="1434" h="1437" extrusionOk="0">
                  <a:moveTo>
                    <a:pt x="719" y="116"/>
                  </a:moveTo>
                  <a:cubicBezTo>
                    <a:pt x="820" y="116"/>
                    <a:pt x="920" y="141"/>
                    <a:pt x="1008" y="189"/>
                  </a:cubicBezTo>
                  <a:cubicBezTo>
                    <a:pt x="1036" y="205"/>
                    <a:pt x="1071" y="195"/>
                    <a:pt x="1087" y="167"/>
                  </a:cubicBezTo>
                  <a:cubicBezTo>
                    <a:pt x="1102" y="138"/>
                    <a:pt x="1092" y="103"/>
                    <a:pt x="1064" y="88"/>
                  </a:cubicBezTo>
                  <a:cubicBezTo>
                    <a:pt x="959" y="30"/>
                    <a:pt x="839" y="0"/>
                    <a:pt x="719" y="0"/>
                  </a:cubicBezTo>
                  <a:cubicBezTo>
                    <a:pt x="323" y="0"/>
                    <a:pt x="0" y="322"/>
                    <a:pt x="0" y="718"/>
                  </a:cubicBezTo>
                  <a:cubicBezTo>
                    <a:pt x="0" y="1115"/>
                    <a:pt x="323" y="1437"/>
                    <a:pt x="719" y="1437"/>
                  </a:cubicBezTo>
                  <a:cubicBezTo>
                    <a:pt x="897" y="1437"/>
                    <a:pt x="1068" y="1371"/>
                    <a:pt x="1201" y="1252"/>
                  </a:cubicBezTo>
                  <a:cubicBezTo>
                    <a:pt x="1332" y="1133"/>
                    <a:pt x="1415" y="971"/>
                    <a:pt x="1434" y="796"/>
                  </a:cubicBezTo>
                  <a:cubicBezTo>
                    <a:pt x="1437" y="764"/>
                    <a:pt x="1414" y="736"/>
                    <a:pt x="1382" y="732"/>
                  </a:cubicBezTo>
                  <a:cubicBezTo>
                    <a:pt x="1350" y="729"/>
                    <a:pt x="1322" y="752"/>
                    <a:pt x="1318" y="784"/>
                  </a:cubicBezTo>
                  <a:cubicBezTo>
                    <a:pt x="1285" y="1090"/>
                    <a:pt x="1028" y="1321"/>
                    <a:pt x="719" y="1321"/>
                  </a:cubicBezTo>
                  <a:cubicBezTo>
                    <a:pt x="387" y="1321"/>
                    <a:pt x="116" y="1051"/>
                    <a:pt x="116" y="718"/>
                  </a:cubicBezTo>
                  <a:cubicBezTo>
                    <a:pt x="116" y="386"/>
                    <a:pt x="387" y="116"/>
                    <a:pt x="719" y="1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1577231" y="1675891"/>
              <a:ext cx="217712" cy="217708"/>
            </a:xfrm>
            <a:custGeom>
              <a:avLst/>
              <a:gdLst/>
              <a:ahLst/>
              <a:cxnLst/>
              <a:rect l="l" t="t" r="r" b="b"/>
              <a:pathLst>
                <a:path w="1902" h="1902" extrusionOk="0">
                  <a:moveTo>
                    <a:pt x="951" y="1786"/>
                  </a:moveTo>
                  <a:cubicBezTo>
                    <a:pt x="491" y="1786"/>
                    <a:pt x="116" y="1412"/>
                    <a:pt x="116" y="951"/>
                  </a:cubicBezTo>
                  <a:cubicBezTo>
                    <a:pt x="116" y="491"/>
                    <a:pt x="491" y="116"/>
                    <a:pt x="951" y="116"/>
                  </a:cubicBezTo>
                  <a:cubicBezTo>
                    <a:pt x="1412" y="116"/>
                    <a:pt x="1786" y="491"/>
                    <a:pt x="1786" y="951"/>
                  </a:cubicBezTo>
                  <a:cubicBezTo>
                    <a:pt x="1786" y="1412"/>
                    <a:pt x="1412" y="1786"/>
                    <a:pt x="951" y="1786"/>
                  </a:cubicBezTo>
                  <a:moveTo>
                    <a:pt x="951" y="0"/>
                  </a:moveTo>
                  <a:cubicBezTo>
                    <a:pt x="427" y="0"/>
                    <a:pt x="0" y="427"/>
                    <a:pt x="0" y="951"/>
                  </a:cubicBezTo>
                  <a:cubicBezTo>
                    <a:pt x="0" y="1475"/>
                    <a:pt x="427" y="1902"/>
                    <a:pt x="951" y="1902"/>
                  </a:cubicBezTo>
                  <a:cubicBezTo>
                    <a:pt x="1475" y="1902"/>
                    <a:pt x="1902" y="1475"/>
                    <a:pt x="1902" y="951"/>
                  </a:cubicBezTo>
                  <a:cubicBezTo>
                    <a:pt x="1902" y="427"/>
                    <a:pt x="1475" y="0"/>
                    <a:pt x="9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1603787" y="1702446"/>
              <a:ext cx="164601" cy="164597"/>
            </a:xfrm>
            <a:custGeom>
              <a:avLst/>
              <a:gdLst/>
              <a:ahLst/>
              <a:cxnLst/>
              <a:rect l="l" t="t" r="r" b="b"/>
              <a:pathLst>
                <a:path w="1438" h="1438" extrusionOk="0">
                  <a:moveTo>
                    <a:pt x="719" y="0"/>
                  </a:moveTo>
                  <a:cubicBezTo>
                    <a:pt x="571" y="0"/>
                    <a:pt x="429" y="45"/>
                    <a:pt x="308" y="130"/>
                  </a:cubicBezTo>
                  <a:cubicBezTo>
                    <a:pt x="282" y="149"/>
                    <a:pt x="275" y="185"/>
                    <a:pt x="294" y="211"/>
                  </a:cubicBezTo>
                  <a:cubicBezTo>
                    <a:pt x="312" y="237"/>
                    <a:pt x="348" y="244"/>
                    <a:pt x="374" y="225"/>
                  </a:cubicBezTo>
                  <a:cubicBezTo>
                    <a:pt x="476" y="154"/>
                    <a:pt x="595" y="116"/>
                    <a:pt x="719" y="116"/>
                  </a:cubicBezTo>
                  <a:cubicBezTo>
                    <a:pt x="1052" y="116"/>
                    <a:pt x="1322" y="387"/>
                    <a:pt x="1322" y="719"/>
                  </a:cubicBezTo>
                  <a:cubicBezTo>
                    <a:pt x="1322" y="1052"/>
                    <a:pt x="1052" y="1322"/>
                    <a:pt x="719" y="1322"/>
                  </a:cubicBezTo>
                  <a:cubicBezTo>
                    <a:pt x="387" y="1322"/>
                    <a:pt x="116" y="1052"/>
                    <a:pt x="116" y="719"/>
                  </a:cubicBezTo>
                  <a:cubicBezTo>
                    <a:pt x="116" y="601"/>
                    <a:pt x="151" y="486"/>
                    <a:pt x="217" y="387"/>
                  </a:cubicBezTo>
                  <a:cubicBezTo>
                    <a:pt x="234" y="360"/>
                    <a:pt x="227" y="324"/>
                    <a:pt x="201" y="306"/>
                  </a:cubicBezTo>
                  <a:cubicBezTo>
                    <a:pt x="174" y="289"/>
                    <a:pt x="138" y="296"/>
                    <a:pt x="120" y="323"/>
                  </a:cubicBezTo>
                  <a:cubicBezTo>
                    <a:pt x="42" y="441"/>
                    <a:pt x="0" y="578"/>
                    <a:pt x="0" y="719"/>
                  </a:cubicBezTo>
                  <a:cubicBezTo>
                    <a:pt x="0" y="1116"/>
                    <a:pt x="323" y="1438"/>
                    <a:pt x="719" y="1438"/>
                  </a:cubicBezTo>
                  <a:cubicBezTo>
                    <a:pt x="1116" y="1438"/>
                    <a:pt x="1438" y="1116"/>
                    <a:pt x="1438" y="719"/>
                  </a:cubicBezTo>
                  <a:cubicBezTo>
                    <a:pt x="1438" y="323"/>
                    <a:pt x="1116" y="0"/>
                    <a:pt x="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1638240" y="1445705"/>
              <a:ext cx="175589" cy="154295"/>
            </a:xfrm>
            <a:custGeom>
              <a:avLst/>
              <a:gdLst/>
              <a:ahLst/>
              <a:cxnLst/>
              <a:rect l="l" t="t" r="r" b="b"/>
              <a:pathLst>
                <a:path w="1534" h="1348" extrusionOk="0">
                  <a:moveTo>
                    <a:pt x="1498" y="111"/>
                  </a:moveTo>
                  <a:lnTo>
                    <a:pt x="1416" y="33"/>
                  </a:lnTo>
                  <a:cubicBezTo>
                    <a:pt x="1393" y="11"/>
                    <a:pt x="1363" y="0"/>
                    <a:pt x="1332" y="0"/>
                  </a:cubicBezTo>
                  <a:cubicBezTo>
                    <a:pt x="1301" y="1"/>
                    <a:pt x="1272" y="14"/>
                    <a:pt x="1250" y="37"/>
                  </a:cubicBezTo>
                  <a:lnTo>
                    <a:pt x="1016" y="281"/>
                  </a:lnTo>
                  <a:cubicBezTo>
                    <a:pt x="994" y="304"/>
                    <a:pt x="995" y="341"/>
                    <a:pt x="1018" y="363"/>
                  </a:cubicBezTo>
                  <a:cubicBezTo>
                    <a:pt x="1041" y="385"/>
                    <a:pt x="1078" y="384"/>
                    <a:pt x="1100" y="361"/>
                  </a:cubicBezTo>
                  <a:lnTo>
                    <a:pt x="1334" y="117"/>
                  </a:lnTo>
                  <a:cubicBezTo>
                    <a:pt x="1334" y="116"/>
                    <a:pt x="1335" y="116"/>
                    <a:pt x="1336" y="117"/>
                  </a:cubicBezTo>
                  <a:lnTo>
                    <a:pt x="1418" y="195"/>
                  </a:lnTo>
                  <a:cubicBezTo>
                    <a:pt x="1418" y="196"/>
                    <a:pt x="1418" y="196"/>
                    <a:pt x="1418" y="197"/>
                  </a:cubicBezTo>
                  <a:lnTo>
                    <a:pt x="445" y="1214"/>
                  </a:lnTo>
                  <a:cubicBezTo>
                    <a:pt x="434" y="1226"/>
                    <a:pt x="419" y="1232"/>
                    <a:pt x="403" y="1232"/>
                  </a:cubicBezTo>
                  <a:cubicBezTo>
                    <a:pt x="389" y="1232"/>
                    <a:pt x="375" y="1227"/>
                    <a:pt x="364" y="1218"/>
                  </a:cubicBezTo>
                  <a:lnTo>
                    <a:pt x="116" y="999"/>
                  </a:lnTo>
                  <a:cubicBezTo>
                    <a:pt x="115" y="999"/>
                    <a:pt x="115" y="998"/>
                    <a:pt x="116" y="998"/>
                  </a:cubicBezTo>
                  <a:lnTo>
                    <a:pt x="191" y="912"/>
                  </a:lnTo>
                  <a:lnTo>
                    <a:pt x="192" y="912"/>
                  </a:lnTo>
                  <a:lnTo>
                    <a:pt x="358" y="1057"/>
                  </a:lnTo>
                  <a:cubicBezTo>
                    <a:pt x="381" y="1078"/>
                    <a:pt x="416" y="1076"/>
                    <a:pt x="438" y="1054"/>
                  </a:cubicBezTo>
                  <a:lnTo>
                    <a:pt x="929" y="540"/>
                  </a:lnTo>
                  <a:cubicBezTo>
                    <a:pt x="951" y="517"/>
                    <a:pt x="951" y="480"/>
                    <a:pt x="927" y="458"/>
                  </a:cubicBezTo>
                  <a:cubicBezTo>
                    <a:pt x="904" y="436"/>
                    <a:pt x="868" y="437"/>
                    <a:pt x="845" y="460"/>
                  </a:cubicBezTo>
                  <a:lnTo>
                    <a:pt x="392" y="933"/>
                  </a:lnTo>
                  <a:lnTo>
                    <a:pt x="269" y="825"/>
                  </a:lnTo>
                  <a:cubicBezTo>
                    <a:pt x="220" y="782"/>
                    <a:pt x="146" y="787"/>
                    <a:pt x="104" y="836"/>
                  </a:cubicBezTo>
                  <a:lnTo>
                    <a:pt x="28" y="921"/>
                  </a:lnTo>
                  <a:cubicBezTo>
                    <a:pt x="8" y="944"/>
                    <a:pt x="-2" y="975"/>
                    <a:pt x="0" y="1006"/>
                  </a:cubicBezTo>
                  <a:cubicBezTo>
                    <a:pt x="2" y="1037"/>
                    <a:pt x="16" y="1066"/>
                    <a:pt x="39" y="1086"/>
                  </a:cubicBezTo>
                  <a:lnTo>
                    <a:pt x="288" y="1305"/>
                  </a:lnTo>
                  <a:cubicBezTo>
                    <a:pt x="320" y="1333"/>
                    <a:pt x="360" y="1348"/>
                    <a:pt x="403" y="1348"/>
                  </a:cubicBezTo>
                  <a:cubicBezTo>
                    <a:pt x="450" y="1348"/>
                    <a:pt x="496" y="1329"/>
                    <a:pt x="528" y="1295"/>
                  </a:cubicBezTo>
                  <a:lnTo>
                    <a:pt x="1502" y="277"/>
                  </a:lnTo>
                  <a:cubicBezTo>
                    <a:pt x="1546" y="230"/>
                    <a:pt x="1545" y="156"/>
                    <a:pt x="1498" y="1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21" name="Google Shape;421;p31"/>
          <p:cNvCxnSpPr>
            <a:stCxn id="405" idx="2"/>
            <a:endCxn id="406" idx="0"/>
          </p:cNvCxnSpPr>
          <p:nvPr/>
        </p:nvCxnSpPr>
        <p:spPr>
          <a:xfrm rot="-5400000" flipH="1">
            <a:off x="8513110" y="2960314"/>
            <a:ext cx="121500" cy="600"/>
          </a:xfrm>
          <a:prstGeom prst="bentConnector3">
            <a:avLst>
              <a:gd name="adj1" fmla="val 49968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31"/>
          <p:cNvCxnSpPr>
            <a:stCxn id="406" idx="2"/>
            <a:endCxn id="407" idx="0"/>
          </p:cNvCxnSpPr>
          <p:nvPr/>
        </p:nvCxnSpPr>
        <p:spPr>
          <a:xfrm rot="-5400000" flipH="1">
            <a:off x="8513110" y="3383487"/>
            <a:ext cx="121500" cy="600"/>
          </a:xfrm>
          <a:prstGeom prst="bentConnector3">
            <a:avLst>
              <a:gd name="adj1" fmla="val 49951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E8B8193D-632E-5766-5DBC-B5B544CEA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3708" y="1392510"/>
            <a:ext cx="1181202" cy="13564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>
          <a:extLst>
            <a:ext uri="{FF2B5EF4-FFF2-40B4-BE49-F238E27FC236}">
              <a16:creationId xmlns:a16="http://schemas.microsoft.com/office/drawing/2014/main" id="{FFE48247-8ECF-F92B-468A-7C037A81A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8">
            <a:extLst>
              <a:ext uri="{FF2B5EF4-FFF2-40B4-BE49-F238E27FC236}">
                <a16:creationId xmlns:a16="http://schemas.microsoft.com/office/drawing/2014/main" id="{02D7AC99-9909-7657-FCD6-F23DD7E257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de Gantt</a:t>
            </a:r>
            <a:endParaRPr dirty="0"/>
          </a:p>
        </p:txBody>
      </p:sp>
      <p:pic>
        <p:nvPicPr>
          <p:cNvPr id="3" name="Imagen 2" descr="Escala de tiempo&#10;&#10;El contenido generado por IA puede ser incorrecto.">
            <a:extLst>
              <a:ext uri="{FF2B5EF4-FFF2-40B4-BE49-F238E27FC236}">
                <a16:creationId xmlns:a16="http://schemas.microsoft.com/office/drawing/2014/main" id="{8D43DE77-785F-16F7-F309-2F5A36A0A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66" y="1991532"/>
            <a:ext cx="8657738" cy="190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85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>
          <a:extLst>
            <a:ext uri="{FF2B5EF4-FFF2-40B4-BE49-F238E27FC236}">
              <a16:creationId xmlns:a16="http://schemas.microsoft.com/office/drawing/2014/main" id="{413D3366-5794-3558-7CED-4CB397FA4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34;p38">
            <a:extLst>
              <a:ext uri="{FF2B5EF4-FFF2-40B4-BE49-F238E27FC236}">
                <a16:creationId xmlns:a16="http://schemas.microsoft.com/office/drawing/2014/main" id="{B0C19F21-5510-682F-0A53-B1A38FDE4F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3000"/>
            </a:pPr>
            <a:r>
              <a:rPr lang="en" sz="3000" dirty="0"/>
              <a:t>Costo del proyecto</a:t>
            </a:r>
            <a:endParaRPr sz="3000" dirty="0"/>
          </a:p>
        </p:txBody>
      </p:sp>
      <p:pic>
        <p:nvPicPr>
          <p:cNvPr id="10" name="Google Shape;456;p34">
            <a:extLst>
              <a:ext uri="{FF2B5EF4-FFF2-40B4-BE49-F238E27FC236}">
                <a16:creationId xmlns:a16="http://schemas.microsoft.com/office/drawing/2014/main" id="{9C8BFE5A-E39B-5C64-B2B7-38DA7AEAD31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25599" r="25599"/>
          <a:stretch/>
        </p:blipFill>
        <p:spPr>
          <a:xfrm>
            <a:off x="896825" y="1448730"/>
            <a:ext cx="2281453" cy="3359244"/>
          </a:xfrm>
          <a:prstGeom prst="roundRect">
            <a:avLst>
              <a:gd name="adj" fmla="val 8252"/>
            </a:avLst>
          </a:prstGeom>
          <a:noFill/>
          <a:ln>
            <a:noFill/>
          </a:ln>
        </p:spPr>
      </p:pic>
      <p:sp>
        <p:nvSpPr>
          <p:cNvPr id="7" name="Google Shape;509;p37">
            <a:extLst>
              <a:ext uri="{FF2B5EF4-FFF2-40B4-BE49-F238E27FC236}">
                <a16:creationId xmlns:a16="http://schemas.microsoft.com/office/drawing/2014/main" id="{07927F4E-7697-9ECD-4AF2-337C9AB495FB}"/>
              </a:ext>
            </a:extLst>
          </p:cNvPr>
          <p:cNvSpPr txBox="1"/>
          <p:nvPr/>
        </p:nvSpPr>
        <p:spPr>
          <a:xfrm>
            <a:off x="3590675" y="1621250"/>
            <a:ext cx="1542926" cy="282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rPr>
              <a:t>Total de horas:</a:t>
            </a:r>
            <a:endParaRPr sz="1200" dirty="0">
              <a:solidFill>
                <a:schemeClr val="dk2"/>
              </a:solidFill>
              <a:latin typeface="Pathway Extreme SemiBold"/>
              <a:ea typeface="Pathway Extreme SemiBold"/>
              <a:cs typeface="Pathway Extreme SemiBold"/>
              <a:sym typeface="Pathway Extreme SemiBold"/>
            </a:endParaRPr>
          </a:p>
        </p:txBody>
      </p:sp>
      <p:sp>
        <p:nvSpPr>
          <p:cNvPr id="8" name="Google Shape;509;p37">
            <a:extLst>
              <a:ext uri="{FF2B5EF4-FFF2-40B4-BE49-F238E27FC236}">
                <a16:creationId xmlns:a16="http://schemas.microsoft.com/office/drawing/2014/main" id="{3D883483-BFAB-1239-7071-FBA213AEA340}"/>
              </a:ext>
            </a:extLst>
          </p:cNvPr>
          <p:cNvSpPr txBox="1"/>
          <p:nvPr/>
        </p:nvSpPr>
        <p:spPr>
          <a:xfrm>
            <a:off x="4052035" y="2590612"/>
            <a:ext cx="1542926" cy="282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rPr>
              <a:t>Costo por hora:</a:t>
            </a:r>
            <a:endParaRPr sz="1200" dirty="0">
              <a:solidFill>
                <a:schemeClr val="dk2"/>
              </a:solidFill>
              <a:latin typeface="Pathway Extreme SemiBold"/>
              <a:ea typeface="Pathway Extreme SemiBold"/>
              <a:cs typeface="Pathway Extreme SemiBold"/>
              <a:sym typeface="Pathway Extreme SemiBold"/>
            </a:endParaRPr>
          </a:p>
        </p:txBody>
      </p:sp>
      <p:sp>
        <p:nvSpPr>
          <p:cNvPr id="9" name="Google Shape;509;p37">
            <a:extLst>
              <a:ext uri="{FF2B5EF4-FFF2-40B4-BE49-F238E27FC236}">
                <a16:creationId xmlns:a16="http://schemas.microsoft.com/office/drawing/2014/main" id="{D9B55490-A362-2737-07A8-4CE1EF0AD46F}"/>
              </a:ext>
            </a:extLst>
          </p:cNvPr>
          <p:cNvSpPr txBox="1"/>
          <p:nvPr/>
        </p:nvSpPr>
        <p:spPr>
          <a:xfrm>
            <a:off x="4787075" y="3559975"/>
            <a:ext cx="1542926" cy="282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rPr>
              <a:t>Costo neto:</a:t>
            </a:r>
            <a:endParaRPr sz="1200" dirty="0">
              <a:solidFill>
                <a:schemeClr val="dk2"/>
              </a:solidFill>
              <a:latin typeface="Pathway Extreme SemiBold"/>
              <a:ea typeface="Pathway Extreme SemiBold"/>
              <a:cs typeface="Pathway Extreme SemiBold"/>
              <a:sym typeface="Pathway Extreme SemiBold"/>
            </a:endParaRPr>
          </a:p>
        </p:txBody>
      </p:sp>
      <p:sp>
        <p:nvSpPr>
          <p:cNvPr id="11" name="Google Shape;478;p36">
            <a:extLst>
              <a:ext uri="{FF2B5EF4-FFF2-40B4-BE49-F238E27FC236}">
                <a16:creationId xmlns:a16="http://schemas.microsoft.com/office/drawing/2014/main" id="{71DAF096-9981-5DAB-6DC3-23E3E24F980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212374" y="1551600"/>
            <a:ext cx="1685225" cy="4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>
                    <a:lumMod val="95000"/>
                  </a:schemeClr>
                </a:solidFill>
              </a:rPr>
              <a:t>76 horas</a:t>
            </a:r>
            <a:endParaRPr sz="1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Google Shape;478;p36">
            <a:extLst>
              <a:ext uri="{FF2B5EF4-FFF2-40B4-BE49-F238E27FC236}">
                <a16:creationId xmlns:a16="http://schemas.microsoft.com/office/drawing/2014/main" id="{6C34B0A3-12FA-4721-867A-8622B5A1A3F9}"/>
              </a:ext>
            </a:extLst>
          </p:cNvPr>
          <p:cNvSpPr txBox="1">
            <a:spLocks/>
          </p:cNvSpPr>
          <p:nvPr/>
        </p:nvSpPr>
        <p:spPr>
          <a:xfrm>
            <a:off x="5594961" y="2520962"/>
            <a:ext cx="1685225" cy="4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thway Extreme SemiBold"/>
              <a:buNone/>
              <a:defRPr sz="6000" b="0" i="0" u="none" strike="noStrike" cap="none">
                <a:solidFill>
                  <a:schemeClr val="dk2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thway Extreme SemiBold"/>
              <a:buNone/>
              <a:defRPr sz="6000" b="0" i="0" u="none" strike="noStrike" cap="none">
                <a:solidFill>
                  <a:schemeClr val="lt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thway Extreme SemiBold"/>
              <a:buNone/>
              <a:defRPr sz="6000" b="0" i="0" u="none" strike="noStrike" cap="none">
                <a:solidFill>
                  <a:schemeClr val="lt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thway Extreme SemiBold"/>
              <a:buNone/>
              <a:defRPr sz="6000" b="0" i="0" u="none" strike="noStrike" cap="none">
                <a:solidFill>
                  <a:schemeClr val="lt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thway Extreme SemiBold"/>
              <a:buNone/>
              <a:defRPr sz="6000" b="0" i="0" u="none" strike="noStrike" cap="none">
                <a:solidFill>
                  <a:schemeClr val="lt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thway Extreme SemiBold"/>
              <a:buNone/>
              <a:defRPr sz="6000" b="0" i="0" u="none" strike="noStrike" cap="none">
                <a:solidFill>
                  <a:schemeClr val="lt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thway Extreme SemiBold"/>
              <a:buNone/>
              <a:defRPr sz="6000" b="0" i="0" u="none" strike="noStrike" cap="none">
                <a:solidFill>
                  <a:schemeClr val="lt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thway Extreme SemiBold"/>
              <a:buNone/>
              <a:defRPr sz="6000" b="0" i="0" u="none" strike="noStrike" cap="none">
                <a:solidFill>
                  <a:schemeClr val="lt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thway Extreme SemiBold"/>
              <a:buNone/>
              <a:defRPr sz="6000" b="0" i="0" u="none" strike="noStrike" cap="none">
                <a:solidFill>
                  <a:schemeClr val="lt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9pPr>
          </a:lstStyle>
          <a:p>
            <a:pPr algn="l"/>
            <a:r>
              <a:rPr lang="es-CR" sz="1800" dirty="0">
                <a:solidFill>
                  <a:schemeClr val="tx1">
                    <a:lumMod val="95000"/>
                  </a:schemeClr>
                </a:solidFill>
              </a:rPr>
              <a:t>$30,00</a:t>
            </a:r>
          </a:p>
        </p:txBody>
      </p:sp>
      <p:sp>
        <p:nvSpPr>
          <p:cNvPr id="13" name="Google Shape;478;p36">
            <a:extLst>
              <a:ext uri="{FF2B5EF4-FFF2-40B4-BE49-F238E27FC236}">
                <a16:creationId xmlns:a16="http://schemas.microsoft.com/office/drawing/2014/main" id="{D83CA235-071B-9C41-9B51-86C5F9D1C41B}"/>
              </a:ext>
            </a:extLst>
          </p:cNvPr>
          <p:cNvSpPr txBox="1">
            <a:spLocks/>
          </p:cNvSpPr>
          <p:nvPr/>
        </p:nvSpPr>
        <p:spPr>
          <a:xfrm>
            <a:off x="6437574" y="3490325"/>
            <a:ext cx="1685225" cy="4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thway Extreme SemiBold"/>
              <a:buNone/>
              <a:defRPr sz="6000" b="0" i="0" u="none" strike="noStrike" cap="none">
                <a:solidFill>
                  <a:schemeClr val="dk2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thway Extreme SemiBold"/>
              <a:buNone/>
              <a:defRPr sz="6000" b="0" i="0" u="none" strike="noStrike" cap="none">
                <a:solidFill>
                  <a:schemeClr val="lt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thway Extreme SemiBold"/>
              <a:buNone/>
              <a:defRPr sz="6000" b="0" i="0" u="none" strike="noStrike" cap="none">
                <a:solidFill>
                  <a:schemeClr val="lt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thway Extreme SemiBold"/>
              <a:buNone/>
              <a:defRPr sz="6000" b="0" i="0" u="none" strike="noStrike" cap="none">
                <a:solidFill>
                  <a:schemeClr val="lt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thway Extreme SemiBold"/>
              <a:buNone/>
              <a:defRPr sz="6000" b="0" i="0" u="none" strike="noStrike" cap="none">
                <a:solidFill>
                  <a:schemeClr val="lt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thway Extreme SemiBold"/>
              <a:buNone/>
              <a:defRPr sz="6000" b="0" i="0" u="none" strike="noStrike" cap="none">
                <a:solidFill>
                  <a:schemeClr val="lt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thway Extreme SemiBold"/>
              <a:buNone/>
              <a:defRPr sz="6000" b="0" i="0" u="none" strike="noStrike" cap="none">
                <a:solidFill>
                  <a:schemeClr val="lt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thway Extreme SemiBold"/>
              <a:buNone/>
              <a:defRPr sz="6000" b="0" i="0" u="none" strike="noStrike" cap="none">
                <a:solidFill>
                  <a:schemeClr val="lt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thway Extreme SemiBold"/>
              <a:buNone/>
              <a:defRPr sz="6000" b="0" i="0" u="none" strike="noStrike" cap="none">
                <a:solidFill>
                  <a:schemeClr val="lt1"/>
                </a:solidFill>
                <a:latin typeface="Pathway Extreme SemiBold"/>
                <a:ea typeface="Pathway Extreme SemiBold"/>
                <a:cs typeface="Pathway Extreme SemiBold"/>
                <a:sym typeface="Pathway Extreme SemiBold"/>
              </a:defRPr>
            </a:lvl9pPr>
          </a:lstStyle>
          <a:p>
            <a:pPr algn="l"/>
            <a:r>
              <a:rPr lang="es-CR" sz="1800" dirty="0">
                <a:solidFill>
                  <a:schemeClr val="tx1">
                    <a:lumMod val="95000"/>
                  </a:schemeClr>
                </a:solidFill>
              </a:rPr>
              <a:t>$2 280,00</a:t>
            </a:r>
          </a:p>
        </p:txBody>
      </p:sp>
    </p:spTree>
    <p:extLst>
      <p:ext uri="{BB962C8B-B14F-4D97-AF65-F5344CB8AC3E}">
        <p14:creationId xmlns:p14="http://schemas.microsoft.com/office/powerpoint/2010/main" val="3069460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>
          <a:extLst>
            <a:ext uri="{FF2B5EF4-FFF2-40B4-BE49-F238E27FC236}">
              <a16:creationId xmlns:a16="http://schemas.microsoft.com/office/drawing/2014/main" id="{B71FE084-5A6F-1188-CC02-09E9FEB59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8">
            <a:extLst>
              <a:ext uri="{FF2B5EF4-FFF2-40B4-BE49-F238E27FC236}">
                <a16:creationId xmlns:a16="http://schemas.microsoft.com/office/drawing/2014/main" id="{8A2E033D-C2FE-49C5-FBD4-B483A2B4AF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1200" y="365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Matriz de Riesgos</a:t>
            </a:r>
            <a:endParaRPr dirty="0"/>
          </a:p>
        </p:txBody>
      </p:sp>
      <p:pic>
        <p:nvPicPr>
          <p:cNvPr id="2" name="Imagen 1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3BEDB188-BE42-0371-8256-8DDF89785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" y="1017725"/>
            <a:ext cx="8695157" cy="34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96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0"/>
          <p:cNvSpPr txBox="1">
            <a:spLocks noGrp="1"/>
          </p:cNvSpPr>
          <p:nvPr>
            <p:ph type="title"/>
          </p:nvPr>
        </p:nvSpPr>
        <p:spPr>
          <a:xfrm>
            <a:off x="728261" y="734026"/>
            <a:ext cx="4151700" cy="6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sz="3000" dirty="0"/>
              <a:t>Demostración</a:t>
            </a:r>
            <a:endParaRPr sz="3000" dirty="0"/>
          </a:p>
        </p:txBody>
      </p:sp>
      <p:sp>
        <p:nvSpPr>
          <p:cNvPr id="749" name="Google Shape;749;p50"/>
          <p:cNvSpPr txBox="1"/>
          <p:nvPr/>
        </p:nvSpPr>
        <p:spPr>
          <a:xfrm>
            <a:off x="713275" y="412585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Please keep this slide for attribution</a:t>
            </a:r>
            <a:endParaRPr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750" name="Google Shape;7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960" y="1079025"/>
            <a:ext cx="628319" cy="628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</p:pic>
      <p:pic>
        <p:nvPicPr>
          <p:cNvPr id="751" name="Google Shape;75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175" y="2430076"/>
            <a:ext cx="628319" cy="628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</p:pic>
      <p:cxnSp>
        <p:nvCxnSpPr>
          <p:cNvPr id="754" name="Google Shape;754;p50"/>
          <p:cNvCxnSpPr>
            <a:cxnSpLocks/>
            <a:stCxn id="755" idx="1"/>
            <a:endCxn id="751" idx="1"/>
          </p:cNvCxnSpPr>
          <p:nvPr/>
        </p:nvCxnSpPr>
        <p:spPr>
          <a:xfrm flipV="1">
            <a:off x="979564" y="2744226"/>
            <a:ext cx="3724611" cy="587102"/>
          </a:xfrm>
          <a:prstGeom prst="bentConnector3">
            <a:avLst>
              <a:gd name="adj1" fmla="val 81316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57" name="Google Shape;757;p50"/>
          <p:cNvCxnSpPr>
            <a:cxnSpLocks/>
            <a:stCxn id="755" idx="1"/>
            <a:endCxn id="750" idx="1"/>
          </p:cNvCxnSpPr>
          <p:nvPr/>
        </p:nvCxnSpPr>
        <p:spPr>
          <a:xfrm flipV="1">
            <a:off x="979564" y="1393175"/>
            <a:ext cx="3741396" cy="1938153"/>
          </a:xfrm>
          <a:prstGeom prst="bentConnector3">
            <a:avLst>
              <a:gd name="adj1" fmla="val 6578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777" name="Google Shape;777;p50"/>
          <p:cNvGrpSpPr/>
          <p:nvPr/>
        </p:nvGrpSpPr>
        <p:grpSpPr>
          <a:xfrm>
            <a:off x="513289" y="3182646"/>
            <a:ext cx="466275" cy="611882"/>
            <a:chOff x="508598" y="3174437"/>
            <a:chExt cx="466275" cy="611882"/>
          </a:xfrm>
        </p:grpSpPr>
        <p:pic>
          <p:nvPicPr>
            <p:cNvPr id="755" name="Google Shape;755;p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677498" y="3174437"/>
              <a:ext cx="297375" cy="2973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cxnSp>
          <p:nvCxnSpPr>
            <p:cNvPr id="778" name="Google Shape;778;p50"/>
            <p:cNvCxnSpPr>
              <a:endCxn id="755" idx="3"/>
            </p:cNvCxnSpPr>
            <p:nvPr/>
          </p:nvCxnSpPr>
          <p:spPr>
            <a:xfrm rot="-5400000">
              <a:off x="361448" y="3470269"/>
              <a:ext cx="463200" cy="1689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1A78E697-9A00-4577-C759-52BE9B28B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27" y="3697938"/>
            <a:ext cx="3996119" cy="838273"/>
          </a:xfrm>
          <a:prstGeom prst="rect">
            <a:avLst/>
          </a:prstGeom>
        </p:spPr>
      </p:pic>
      <p:grpSp>
        <p:nvGrpSpPr>
          <p:cNvPr id="11" name="Google Shape;1156;p51">
            <a:extLst>
              <a:ext uri="{FF2B5EF4-FFF2-40B4-BE49-F238E27FC236}">
                <a16:creationId xmlns:a16="http://schemas.microsoft.com/office/drawing/2014/main" id="{E0992D05-4CD2-3418-BDF8-E7C7E09E499A}"/>
              </a:ext>
            </a:extLst>
          </p:cNvPr>
          <p:cNvGrpSpPr/>
          <p:nvPr/>
        </p:nvGrpSpPr>
        <p:grpSpPr>
          <a:xfrm>
            <a:off x="4808421" y="1202136"/>
            <a:ext cx="453396" cy="408402"/>
            <a:chOff x="2747277" y="1462760"/>
            <a:chExt cx="453396" cy="408402"/>
          </a:xfrm>
          <a:solidFill>
            <a:srgbClr val="303135"/>
          </a:solidFill>
        </p:grpSpPr>
        <p:sp>
          <p:nvSpPr>
            <p:cNvPr id="12" name="Google Shape;1157;p51">
              <a:extLst>
                <a:ext uri="{FF2B5EF4-FFF2-40B4-BE49-F238E27FC236}">
                  <a16:creationId xmlns:a16="http://schemas.microsoft.com/office/drawing/2014/main" id="{E9447342-8512-3041-F688-19069424F7EB}"/>
                </a:ext>
              </a:extLst>
            </p:cNvPr>
            <p:cNvSpPr/>
            <p:nvPr/>
          </p:nvSpPr>
          <p:spPr>
            <a:xfrm>
              <a:off x="2747277" y="1462760"/>
              <a:ext cx="453396" cy="408402"/>
            </a:xfrm>
            <a:custGeom>
              <a:avLst/>
              <a:gdLst/>
              <a:ahLst/>
              <a:cxnLst/>
              <a:rect l="l" t="t" r="r" b="b"/>
              <a:pathLst>
                <a:path w="3961" h="3568" extrusionOk="0">
                  <a:moveTo>
                    <a:pt x="3605" y="2890"/>
                  </a:moveTo>
                  <a:lnTo>
                    <a:pt x="1900" y="2890"/>
                  </a:lnTo>
                  <a:cubicBezTo>
                    <a:pt x="1868" y="2890"/>
                    <a:pt x="1842" y="2916"/>
                    <a:pt x="1842" y="2948"/>
                  </a:cubicBezTo>
                  <a:cubicBezTo>
                    <a:pt x="1842" y="2980"/>
                    <a:pt x="1868" y="3006"/>
                    <a:pt x="1900" y="3006"/>
                  </a:cubicBezTo>
                  <a:lnTo>
                    <a:pt x="2427" y="3006"/>
                  </a:lnTo>
                  <a:lnTo>
                    <a:pt x="2427" y="3272"/>
                  </a:lnTo>
                  <a:cubicBezTo>
                    <a:pt x="2427" y="3288"/>
                    <a:pt x="2434" y="3303"/>
                    <a:pt x="2445" y="3314"/>
                  </a:cubicBezTo>
                  <a:lnTo>
                    <a:pt x="2585" y="3451"/>
                  </a:lnTo>
                  <a:lnTo>
                    <a:pt x="1391" y="3451"/>
                  </a:lnTo>
                  <a:lnTo>
                    <a:pt x="1531" y="3314"/>
                  </a:lnTo>
                  <a:cubicBezTo>
                    <a:pt x="1543" y="3303"/>
                    <a:pt x="1549" y="3288"/>
                    <a:pt x="1549" y="3272"/>
                  </a:cubicBezTo>
                  <a:lnTo>
                    <a:pt x="1549" y="3006"/>
                  </a:lnTo>
                  <a:lnTo>
                    <a:pt x="1653" y="3006"/>
                  </a:lnTo>
                  <a:cubicBezTo>
                    <a:pt x="1685" y="3006"/>
                    <a:pt x="1711" y="2980"/>
                    <a:pt x="1711" y="2948"/>
                  </a:cubicBezTo>
                  <a:cubicBezTo>
                    <a:pt x="1711" y="2916"/>
                    <a:pt x="1685" y="2890"/>
                    <a:pt x="1653" y="2890"/>
                  </a:cubicBezTo>
                  <a:lnTo>
                    <a:pt x="356" y="2890"/>
                  </a:lnTo>
                  <a:cubicBezTo>
                    <a:pt x="224" y="2890"/>
                    <a:pt x="116" y="2782"/>
                    <a:pt x="116" y="2650"/>
                  </a:cubicBezTo>
                  <a:lnTo>
                    <a:pt x="116" y="2603"/>
                  </a:lnTo>
                  <a:lnTo>
                    <a:pt x="3845" y="2603"/>
                  </a:lnTo>
                  <a:lnTo>
                    <a:pt x="3845" y="2650"/>
                  </a:lnTo>
                  <a:cubicBezTo>
                    <a:pt x="3845" y="2782"/>
                    <a:pt x="3737" y="2890"/>
                    <a:pt x="3605" y="2890"/>
                  </a:cubicBezTo>
                  <a:moveTo>
                    <a:pt x="356" y="116"/>
                  </a:moveTo>
                  <a:lnTo>
                    <a:pt x="3605" y="116"/>
                  </a:lnTo>
                  <a:cubicBezTo>
                    <a:pt x="3737" y="116"/>
                    <a:pt x="3845" y="224"/>
                    <a:pt x="3845" y="356"/>
                  </a:cubicBezTo>
                  <a:lnTo>
                    <a:pt x="3845" y="2487"/>
                  </a:lnTo>
                  <a:lnTo>
                    <a:pt x="116" y="2487"/>
                  </a:lnTo>
                  <a:lnTo>
                    <a:pt x="116" y="356"/>
                  </a:lnTo>
                  <a:cubicBezTo>
                    <a:pt x="116" y="224"/>
                    <a:pt x="224" y="116"/>
                    <a:pt x="356" y="116"/>
                  </a:cubicBezTo>
                  <a:moveTo>
                    <a:pt x="3605" y="0"/>
                  </a:moveTo>
                  <a:lnTo>
                    <a:pt x="356" y="0"/>
                  </a:lnTo>
                  <a:cubicBezTo>
                    <a:pt x="160" y="0"/>
                    <a:pt x="0" y="160"/>
                    <a:pt x="0" y="356"/>
                  </a:cubicBezTo>
                  <a:lnTo>
                    <a:pt x="0" y="2650"/>
                  </a:lnTo>
                  <a:cubicBezTo>
                    <a:pt x="0" y="2846"/>
                    <a:pt x="160" y="3006"/>
                    <a:pt x="356" y="3006"/>
                  </a:cubicBezTo>
                  <a:lnTo>
                    <a:pt x="1433" y="3006"/>
                  </a:lnTo>
                  <a:lnTo>
                    <a:pt x="1433" y="3248"/>
                  </a:lnTo>
                  <a:lnTo>
                    <a:pt x="1225" y="3451"/>
                  </a:lnTo>
                  <a:lnTo>
                    <a:pt x="1136" y="3451"/>
                  </a:lnTo>
                  <a:cubicBezTo>
                    <a:pt x="1104" y="3451"/>
                    <a:pt x="1078" y="3477"/>
                    <a:pt x="1078" y="3510"/>
                  </a:cubicBezTo>
                  <a:cubicBezTo>
                    <a:pt x="1078" y="3542"/>
                    <a:pt x="1104" y="3568"/>
                    <a:pt x="1136" y="3568"/>
                  </a:cubicBezTo>
                  <a:lnTo>
                    <a:pt x="2830" y="3568"/>
                  </a:lnTo>
                  <a:cubicBezTo>
                    <a:pt x="2862" y="3568"/>
                    <a:pt x="2888" y="3542"/>
                    <a:pt x="2888" y="3510"/>
                  </a:cubicBezTo>
                  <a:cubicBezTo>
                    <a:pt x="2888" y="3477"/>
                    <a:pt x="2862" y="3451"/>
                    <a:pt x="2830" y="3451"/>
                  </a:cubicBezTo>
                  <a:lnTo>
                    <a:pt x="2752" y="3451"/>
                  </a:lnTo>
                  <a:lnTo>
                    <a:pt x="2543" y="3248"/>
                  </a:lnTo>
                  <a:lnTo>
                    <a:pt x="2543" y="3006"/>
                  </a:lnTo>
                  <a:lnTo>
                    <a:pt x="3605" y="3006"/>
                  </a:lnTo>
                  <a:cubicBezTo>
                    <a:pt x="3801" y="3006"/>
                    <a:pt x="3961" y="2846"/>
                    <a:pt x="3961" y="2650"/>
                  </a:cubicBezTo>
                  <a:lnTo>
                    <a:pt x="3961" y="356"/>
                  </a:lnTo>
                  <a:cubicBezTo>
                    <a:pt x="3961" y="160"/>
                    <a:pt x="3801" y="0"/>
                    <a:pt x="36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158;p51">
              <a:extLst>
                <a:ext uri="{FF2B5EF4-FFF2-40B4-BE49-F238E27FC236}">
                  <a16:creationId xmlns:a16="http://schemas.microsoft.com/office/drawing/2014/main" id="{0A7C1592-9FD8-8E41-FD49-12CF92C3CA78}"/>
                </a:ext>
              </a:extLst>
            </p:cNvPr>
            <p:cNvSpPr/>
            <p:nvPr/>
          </p:nvSpPr>
          <p:spPr>
            <a:xfrm>
              <a:off x="2967734" y="1767118"/>
              <a:ext cx="13278" cy="16254"/>
            </a:xfrm>
            <a:custGeom>
              <a:avLst/>
              <a:gdLst/>
              <a:ahLst/>
              <a:cxnLst/>
              <a:rect l="l" t="t" r="r" b="b"/>
              <a:pathLst>
                <a:path w="116" h="142" extrusionOk="0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lnTo>
                    <a:pt x="0" y="84"/>
                  </a:lnTo>
                  <a:cubicBezTo>
                    <a:pt x="0" y="116"/>
                    <a:pt x="26" y="142"/>
                    <a:pt x="58" y="142"/>
                  </a:cubicBezTo>
                  <a:cubicBezTo>
                    <a:pt x="90" y="142"/>
                    <a:pt x="116" y="116"/>
                    <a:pt x="116" y="84"/>
                  </a:cubicBezTo>
                  <a:lnTo>
                    <a:pt x="116" y="58"/>
                  </a:lnTo>
                  <a:cubicBezTo>
                    <a:pt x="116" y="26"/>
                    <a:pt x="90" y="0"/>
                    <a:pt x="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6100" rIns="90000" bIns="6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159;p51">
              <a:extLst>
                <a:ext uri="{FF2B5EF4-FFF2-40B4-BE49-F238E27FC236}">
                  <a16:creationId xmlns:a16="http://schemas.microsoft.com/office/drawing/2014/main" id="{94E39270-F53B-334A-4664-BCDA26889F68}"/>
                </a:ext>
              </a:extLst>
            </p:cNvPr>
            <p:cNvSpPr/>
            <p:nvPr/>
          </p:nvSpPr>
          <p:spPr>
            <a:xfrm>
              <a:off x="2820419" y="1539450"/>
              <a:ext cx="107826" cy="175929"/>
            </a:xfrm>
            <a:custGeom>
              <a:avLst/>
              <a:gdLst/>
              <a:ahLst/>
              <a:cxnLst/>
              <a:rect l="l" t="t" r="r" b="b"/>
              <a:pathLst>
                <a:path w="942" h="1537" extrusionOk="0">
                  <a:moveTo>
                    <a:pt x="133" y="727"/>
                  </a:moveTo>
                  <a:lnTo>
                    <a:pt x="727" y="133"/>
                  </a:lnTo>
                  <a:cubicBezTo>
                    <a:pt x="738" y="122"/>
                    <a:pt x="753" y="116"/>
                    <a:pt x="768" y="116"/>
                  </a:cubicBezTo>
                  <a:cubicBezTo>
                    <a:pt x="784" y="116"/>
                    <a:pt x="798" y="122"/>
                    <a:pt x="809" y="133"/>
                  </a:cubicBezTo>
                  <a:cubicBezTo>
                    <a:pt x="820" y="144"/>
                    <a:pt x="826" y="158"/>
                    <a:pt x="826" y="174"/>
                  </a:cubicBezTo>
                  <a:cubicBezTo>
                    <a:pt x="826" y="189"/>
                    <a:pt x="820" y="204"/>
                    <a:pt x="809" y="215"/>
                  </a:cubicBezTo>
                  <a:lnTo>
                    <a:pt x="297" y="727"/>
                  </a:lnTo>
                  <a:cubicBezTo>
                    <a:pt x="274" y="750"/>
                    <a:pt x="274" y="787"/>
                    <a:pt x="297" y="809"/>
                  </a:cubicBezTo>
                  <a:lnTo>
                    <a:pt x="809" y="1321"/>
                  </a:lnTo>
                  <a:cubicBezTo>
                    <a:pt x="820" y="1332"/>
                    <a:pt x="826" y="1347"/>
                    <a:pt x="826" y="1362"/>
                  </a:cubicBezTo>
                  <a:cubicBezTo>
                    <a:pt x="826" y="1378"/>
                    <a:pt x="820" y="1393"/>
                    <a:pt x="809" y="1404"/>
                  </a:cubicBezTo>
                  <a:cubicBezTo>
                    <a:pt x="798" y="1414"/>
                    <a:pt x="784" y="1421"/>
                    <a:pt x="768" y="1421"/>
                  </a:cubicBezTo>
                  <a:cubicBezTo>
                    <a:pt x="753" y="1421"/>
                    <a:pt x="738" y="1414"/>
                    <a:pt x="727" y="1403"/>
                  </a:cubicBezTo>
                  <a:lnTo>
                    <a:pt x="133" y="809"/>
                  </a:lnTo>
                  <a:cubicBezTo>
                    <a:pt x="122" y="798"/>
                    <a:pt x="116" y="784"/>
                    <a:pt x="116" y="768"/>
                  </a:cubicBezTo>
                  <a:cubicBezTo>
                    <a:pt x="116" y="753"/>
                    <a:pt x="122" y="738"/>
                    <a:pt x="133" y="727"/>
                  </a:cubicBezTo>
                  <a:moveTo>
                    <a:pt x="645" y="1486"/>
                  </a:moveTo>
                  <a:cubicBezTo>
                    <a:pt x="678" y="1518"/>
                    <a:pt x="722" y="1537"/>
                    <a:pt x="768" y="1537"/>
                  </a:cubicBezTo>
                  <a:cubicBezTo>
                    <a:pt x="815" y="1537"/>
                    <a:pt x="858" y="1518"/>
                    <a:pt x="891" y="1486"/>
                  </a:cubicBezTo>
                  <a:cubicBezTo>
                    <a:pt x="924" y="1453"/>
                    <a:pt x="942" y="1409"/>
                    <a:pt x="942" y="1362"/>
                  </a:cubicBezTo>
                  <a:cubicBezTo>
                    <a:pt x="942" y="1316"/>
                    <a:pt x="924" y="1272"/>
                    <a:pt x="891" y="1239"/>
                  </a:cubicBezTo>
                  <a:lnTo>
                    <a:pt x="420" y="768"/>
                  </a:lnTo>
                  <a:lnTo>
                    <a:pt x="891" y="297"/>
                  </a:lnTo>
                  <a:cubicBezTo>
                    <a:pt x="924" y="264"/>
                    <a:pt x="942" y="220"/>
                    <a:pt x="942" y="174"/>
                  </a:cubicBezTo>
                  <a:cubicBezTo>
                    <a:pt x="942" y="127"/>
                    <a:pt x="924" y="84"/>
                    <a:pt x="891" y="51"/>
                  </a:cubicBezTo>
                  <a:cubicBezTo>
                    <a:pt x="858" y="18"/>
                    <a:pt x="815" y="0"/>
                    <a:pt x="768" y="0"/>
                  </a:cubicBezTo>
                  <a:cubicBezTo>
                    <a:pt x="722" y="0"/>
                    <a:pt x="678" y="18"/>
                    <a:pt x="645" y="51"/>
                  </a:cubicBezTo>
                  <a:lnTo>
                    <a:pt x="51" y="645"/>
                  </a:lnTo>
                  <a:cubicBezTo>
                    <a:pt x="18" y="678"/>
                    <a:pt x="0" y="722"/>
                    <a:pt x="0" y="768"/>
                  </a:cubicBezTo>
                  <a:cubicBezTo>
                    <a:pt x="0" y="815"/>
                    <a:pt x="18" y="858"/>
                    <a:pt x="51" y="891"/>
                  </a:cubicBezTo>
                  <a:lnTo>
                    <a:pt x="645" y="14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160;p51">
              <a:extLst>
                <a:ext uri="{FF2B5EF4-FFF2-40B4-BE49-F238E27FC236}">
                  <a16:creationId xmlns:a16="http://schemas.microsoft.com/office/drawing/2014/main" id="{1A0A42F7-FC15-FBE2-052A-A3E06759D094}"/>
                </a:ext>
              </a:extLst>
            </p:cNvPr>
            <p:cNvSpPr/>
            <p:nvPr/>
          </p:nvSpPr>
          <p:spPr>
            <a:xfrm>
              <a:off x="3020387" y="1539450"/>
              <a:ext cx="107826" cy="175929"/>
            </a:xfrm>
            <a:custGeom>
              <a:avLst/>
              <a:gdLst/>
              <a:ahLst/>
              <a:cxnLst/>
              <a:rect l="l" t="t" r="r" b="b"/>
              <a:pathLst>
                <a:path w="942" h="1537" extrusionOk="0">
                  <a:moveTo>
                    <a:pt x="0" y="1362"/>
                  </a:moveTo>
                  <a:cubicBezTo>
                    <a:pt x="0" y="1409"/>
                    <a:pt x="18" y="1453"/>
                    <a:pt x="51" y="1486"/>
                  </a:cubicBezTo>
                  <a:cubicBezTo>
                    <a:pt x="83" y="1518"/>
                    <a:pt x="127" y="1537"/>
                    <a:pt x="174" y="1537"/>
                  </a:cubicBezTo>
                  <a:cubicBezTo>
                    <a:pt x="220" y="1537"/>
                    <a:pt x="264" y="1518"/>
                    <a:pt x="297" y="1486"/>
                  </a:cubicBezTo>
                  <a:lnTo>
                    <a:pt x="504" y="1278"/>
                  </a:lnTo>
                  <a:cubicBezTo>
                    <a:pt x="527" y="1256"/>
                    <a:pt x="527" y="1219"/>
                    <a:pt x="504" y="1196"/>
                  </a:cubicBezTo>
                  <a:cubicBezTo>
                    <a:pt x="481" y="1174"/>
                    <a:pt x="445" y="1174"/>
                    <a:pt x="422" y="1196"/>
                  </a:cubicBezTo>
                  <a:lnTo>
                    <a:pt x="215" y="1404"/>
                  </a:lnTo>
                  <a:cubicBezTo>
                    <a:pt x="204" y="1414"/>
                    <a:pt x="189" y="1421"/>
                    <a:pt x="174" y="1421"/>
                  </a:cubicBezTo>
                  <a:cubicBezTo>
                    <a:pt x="158" y="1421"/>
                    <a:pt x="144" y="1414"/>
                    <a:pt x="133" y="1403"/>
                  </a:cubicBezTo>
                  <a:cubicBezTo>
                    <a:pt x="122" y="1393"/>
                    <a:pt x="116" y="1378"/>
                    <a:pt x="116" y="1362"/>
                  </a:cubicBezTo>
                  <a:cubicBezTo>
                    <a:pt x="116" y="1347"/>
                    <a:pt x="122" y="1332"/>
                    <a:pt x="133" y="1321"/>
                  </a:cubicBezTo>
                  <a:lnTo>
                    <a:pt x="645" y="809"/>
                  </a:lnTo>
                  <a:cubicBezTo>
                    <a:pt x="668" y="786"/>
                    <a:pt x="668" y="750"/>
                    <a:pt x="645" y="727"/>
                  </a:cubicBezTo>
                  <a:lnTo>
                    <a:pt x="133" y="215"/>
                  </a:lnTo>
                  <a:cubicBezTo>
                    <a:pt x="122" y="204"/>
                    <a:pt x="116" y="189"/>
                    <a:pt x="116" y="174"/>
                  </a:cubicBezTo>
                  <a:cubicBezTo>
                    <a:pt x="116" y="158"/>
                    <a:pt x="122" y="144"/>
                    <a:pt x="133" y="133"/>
                  </a:cubicBezTo>
                  <a:cubicBezTo>
                    <a:pt x="144" y="122"/>
                    <a:pt x="158" y="116"/>
                    <a:pt x="174" y="116"/>
                  </a:cubicBezTo>
                  <a:cubicBezTo>
                    <a:pt x="189" y="116"/>
                    <a:pt x="204" y="122"/>
                    <a:pt x="215" y="133"/>
                  </a:cubicBezTo>
                  <a:lnTo>
                    <a:pt x="809" y="727"/>
                  </a:lnTo>
                  <a:cubicBezTo>
                    <a:pt x="820" y="738"/>
                    <a:pt x="826" y="753"/>
                    <a:pt x="826" y="768"/>
                  </a:cubicBezTo>
                  <a:cubicBezTo>
                    <a:pt x="826" y="784"/>
                    <a:pt x="820" y="798"/>
                    <a:pt x="809" y="809"/>
                  </a:cubicBezTo>
                  <a:lnTo>
                    <a:pt x="601" y="1017"/>
                  </a:lnTo>
                  <a:cubicBezTo>
                    <a:pt x="578" y="1040"/>
                    <a:pt x="578" y="1077"/>
                    <a:pt x="601" y="1099"/>
                  </a:cubicBezTo>
                  <a:cubicBezTo>
                    <a:pt x="624" y="1122"/>
                    <a:pt x="661" y="1122"/>
                    <a:pt x="683" y="1099"/>
                  </a:cubicBezTo>
                  <a:lnTo>
                    <a:pt x="891" y="891"/>
                  </a:lnTo>
                  <a:cubicBezTo>
                    <a:pt x="924" y="858"/>
                    <a:pt x="942" y="815"/>
                    <a:pt x="942" y="768"/>
                  </a:cubicBezTo>
                  <a:cubicBezTo>
                    <a:pt x="942" y="722"/>
                    <a:pt x="924" y="678"/>
                    <a:pt x="891" y="645"/>
                  </a:cubicBezTo>
                  <a:lnTo>
                    <a:pt x="297" y="51"/>
                  </a:lnTo>
                  <a:cubicBezTo>
                    <a:pt x="264" y="18"/>
                    <a:pt x="220" y="0"/>
                    <a:pt x="174" y="0"/>
                  </a:cubicBezTo>
                  <a:cubicBezTo>
                    <a:pt x="127" y="0"/>
                    <a:pt x="83" y="18"/>
                    <a:pt x="51" y="51"/>
                  </a:cubicBezTo>
                  <a:cubicBezTo>
                    <a:pt x="18" y="84"/>
                    <a:pt x="0" y="127"/>
                    <a:pt x="0" y="174"/>
                  </a:cubicBezTo>
                  <a:cubicBezTo>
                    <a:pt x="0" y="220"/>
                    <a:pt x="18" y="264"/>
                    <a:pt x="51" y="297"/>
                  </a:cubicBezTo>
                  <a:lnTo>
                    <a:pt x="522" y="768"/>
                  </a:lnTo>
                  <a:lnTo>
                    <a:pt x="51" y="1239"/>
                  </a:lnTo>
                  <a:cubicBezTo>
                    <a:pt x="18" y="1272"/>
                    <a:pt x="0" y="1316"/>
                    <a:pt x="0" y="13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161;p51">
              <a:extLst>
                <a:ext uri="{FF2B5EF4-FFF2-40B4-BE49-F238E27FC236}">
                  <a16:creationId xmlns:a16="http://schemas.microsoft.com/office/drawing/2014/main" id="{F5539061-A325-C6AE-5AAB-D90C7A181A9F}"/>
                </a:ext>
              </a:extLst>
            </p:cNvPr>
            <p:cNvSpPr/>
            <p:nvPr/>
          </p:nvSpPr>
          <p:spPr>
            <a:xfrm>
              <a:off x="2939004" y="1533956"/>
              <a:ext cx="69824" cy="177989"/>
            </a:xfrm>
            <a:custGeom>
              <a:avLst/>
              <a:gdLst/>
              <a:ahLst/>
              <a:cxnLst/>
              <a:rect l="l" t="t" r="r" b="b"/>
              <a:pathLst>
                <a:path w="610" h="1555" extrusionOk="0">
                  <a:moveTo>
                    <a:pt x="138" y="1551"/>
                  </a:moveTo>
                  <a:cubicBezTo>
                    <a:pt x="150" y="1553"/>
                    <a:pt x="162" y="1555"/>
                    <a:pt x="175" y="1555"/>
                  </a:cubicBezTo>
                  <a:cubicBezTo>
                    <a:pt x="256" y="1555"/>
                    <a:pt x="327" y="1497"/>
                    <a:pt x="345" y="1418"/>
                  </a:cubicBezTo>
                  <a:lnTo>
                    <a:pt x="606" y="211"/>
                  </a:lnTo>
                  <a:cubicBezTo>
                    <a:pt x="616" y="166"/>
                    <a:pt x="608" y="119"/>
                    <a:pt x="583" y="80"/>
                  </a:cubicBezTo>
                  <a:cubicBezTo>
                    <a:pt x="558" y="41"/>
                    <a:pt x="519" y="14"/>
                    <a:pt x="473" y="4"/>
                  </a:cubicBezTo>
                  <a:cubicBezTo>
                    <a:pt x="428" y="-6"/>
                    <a:pt x="381" y="2"/>
                    <a:pt x="342" y="28"/>
                  </a:cubicBezTo>
                  <a:cubicBezTo>
                    <a:pt x="303" y="53"/>
                    <a:pt x="276" y="92"/>
                    <a:pt x="266" y="137"/>
                  </a:cubicBezTo>
                  <a:lnTo>
                    <a:pt x="206" y="413"/>
                  </a:lnTo>
                  <a:cubicBezTo>
                    <a:pt x="200" y="444"/>
                    <a:pt x="219" y="475"/>
                    <a:pt x="251" y="482"/>
                  </a:cubicBezTo>
                  <a:cubicBezTo>
                    <a:pt x="282" y="489"/>
                    <a:pt x="313" y="469"/>
                    <a:pt x="320" y="437"/>
                  </a:cubicBezTo>
                  <a:lnTo>
                    <a:pt x="380" y="162"/>
                  </a:lnTo>
                  <a:cubicBezTo>
                    <a:pt x="383" y="147"/>
                    <a:pt x="392" y="134"/>
                    <a:pt x="405" y="125"/>
                  </a:cubicBezTo>
                  <a:cubicBezTo>
                    <a:pt x="418" y="117"/>
                    <a:pt x="433" y="114"/>
                    <a:pt x="449" y="117"/>
                  </a:cubicBezTo>
                  <a:cubicBezTo>
                    <a:pt x="464" y="121"/>
                    <a:pt x="477" y="130"/>
                    <a:pt x="485" y="143"/>
                  </a:cubicBezTo>
                  <a:cubicBezTo>
                    <a:pt x="494" y="156"/>
                    <a:pt x="496" y="171"/>
                    <a:pt x="493" y="186"/>
                  </a:cubicBezTo>
                  <a:lnTo>
                    <a:pt x="231" y="1393"/>
                  </a:lnTo>
                  <a:cubicBezTo>
                    <a:pt x="225" y="1419"/>
                    <a:pt x="202" y="1439"/>
                    <a:pt x="175" y="1439"/>
                  </a:cubicBezTo>
                  <a:cubicBezTo>
                    <a:pt x="170" y="1439"/>
                    <a:pt x="166" y="1438"/>
                    <a:pt x="162" y="1437"/>
                  </a:cubicBezTo>
                  <a:cubicBezTo>
                    <a:pt x="147" y="1434"/>
                    <a:pt x="134" y="1425"/>
                    <a:pt x="126" y="1412"/>
                  </a:cubicBezTo>
                  <a:cubicBezTo>
                    <a:pt x="117" y="1399"/>
                    <a:pt x="114" y="1383"/>
                    <a:pt x="118" y="1368"/>
                  </a:cubicBezTo>
                  <a:lnTo>
                    <a:pt x="266" y="685"/>
                  </a:lnTo>
                  <a:cubicBezTo>
                    <a:pt x="273" y="653"/>
                    <a:pt x="253" y="622"/>
                    <a:pt x="222" y="616"/>
                  </a:cubicBezTo>
                  <a:cubicBezTo>
                    <a:pt x="190" y="609"/>
                    <a:pt x="159" y="629"/>
                    <a:pt x="153" y="660"/>
                  </a:cubicBezTo>
                  <a:lnTo>
                    <a:pt x="4" y="1344"/>
                  </a:lnTo>
                  <a:cubicBezTo>
                    <a:pt x="-6" y="1389"/>
                    <a:pt x="3" y="1436"/>
                    <a:pt x="28" y="1475"/>
                  </a:cubicBezTo>
                  <a:cubicBezTo>
                    <a:pt x="53" y="1514"/>
                    <a:pt x="92" y="1541"/>
                    <a:pt x="138" y="15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" name="Google Shape;754;p50">
            <a:extLst>
              <a:ext uri="{FF2B5EF4-FFF2-40B4-BE49-F238E27FC236}">
                <a16:creationId xmlns:a16="http://schemas.microsoft.com/office/drawing/2014/main" id="{F61D7C83-B7A0-90EB-55E0-FB788124D30E}"/>
              </a:ext>
            </a:extLst>
          </p:cNvPr>
          <p:cNvCxnSpPr>
            <a:cxnSpLocks/>
            <a:stCxn id="755" idx="1"/>
            <a:endCxn id="753" idx="1"/>
          </p:cNvCxnSpPr>
          <p:nvPr/>
        </p:nvCxnSpPr>
        <p:spPr>
          <a:xfrm>
            <a:off x="979564" y="3331328"/>
            <a:ext cx="3735154" cy="89073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30" name="Google Shape;941;p51">
            <a:extLst>
              <a:ext uri="{FF2B5EF4-FFF2-40B4-BE49-F238E27FC236}">
                <a16:creationId xmlns:a16="http://schemas.microsoft.com/office/drawing/2014/main" id="{30493962-D284-728A-D155-EF2BFA7905A1}"/>
              </a:ext>
            </a:extLst>
          </p:cNvPr>
          <p:cNvGrpSpPr/>
          <p:nvPr/>
        </p:nvGrpSpPr>
        <p:grpSpPr>
          <a:xfrm>
            <a:off x="4808421" y="2514772"/>
            <a:ext cx="392725" cy="453387"/>
            <a:chOff x="4695217" y="2737194"/>
            <a:chExt cx="392725" cy="453387"/>
          </a:xfrm>
          <a:solidFill>
            <a:srgbClr val="303135"/>
          </a:solidFill>
        </p:grpSpPr>
        <p:sp>
          <p:nvSpPr>
            <p:cNvPr id="31" name="Google Shape;942;p51">
              <a:extLst>
                <a:ext uri="{FF2B5EF4-FFF2-40B4-BE49-F238E27FC236}">
                  <a16:creationId xmlns:a16="http://schemas.microsoft.com/office/drawing/2014/main" id="{D53B3640-3BC2-1B47-00BD-7ADA3B68FB5C}"/>
                </a:ext>
              </a:extLst>
            </p:cNvPr>
            <p:cNvSpPr/>
            <p:nvPr/>
          </p:nvSpPr>
          <p:spPr>
            <a:xfrm>
              <a:off x="4914301" y="3176618"/>
              <a:ext cx="108742" cy="13278"/>
            </a:xfrm>
            <a:custGeom>
              <a:avLst/>
              <a:gdLst/>
              <a:ahLst/>
              <a:cxnLst/>
              <a:rect l="l" t="t" r="r" b="b"/>
              <a:pathLst>
                <a:path w="950" h="116" extrusionOk="0">
                  <a:moveTo>
                    <a:pt x="892" y="0"/>
                  </a:moveTo>
                  <a:lnTo>
                    <a:pt x="58" y="0"/>
                  </a:ln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lnTo>
                    <a:pt x="892" y="116"/>
                  </a:lnTo>
                  <a:cubicBezTo>
                    <a:pt x="924" y="116"/>
                    <a:pt x="950" y="90"/>
                    <a:pt x="950" y="58"/>
                  </a:cubicBezTo>
                  <a:cubicBezTo>
                    <a:pt x="950" y="26"/>
                    <a:pt x="924" y="0"/>
                    <a:pt x="8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943;p51">
              <a:extLst>
                <a:ext uri="{FF2B5EF4-FFF2-40B4-BE49-F238E27FC236}">
                  <a16:creationId xmlns:a16="http://schemas.microsoft.com/office/drawing/2014/main" id="{F898268B-E104-E825-8777-3D716AA08173}"/>
                </a:ext>
              </a:extLst>
            </p:cNvPr>
            <p:cNvSpPr/>
            <p:nvPr/>
          </p:nvSpPr>
          <p:spPr>
            <a:xfrm>
              <a:off x="4695217" y="2737194"/>
              <a:ext cx="365258" cy="452699"/>
            </a:xfrm>
            <a:custGeom>
              <a:avLst/>
              <a:gdLst/>
              <a:ahLst/>
              <a:cxnLst/>
              <a:rect l="l" t="t" r="r" b="b"/>
              <a:pathLst>
                <a:path w="3191" h="3955" extrusionOk="0">
                  <a:moveTo>
                    <a:pt x="116" y="3107"/>
                  </a:moveTo>
                  <a:cubicBezTo>
                    <a:pt x="116" y="3070"/>
                    <a:pt x="146" y="3040"/>
                    <a:pt x="182" y="3040"/>
                  </a:cubicBezTo>
                  <a:lnTo>
                    <a:pt x="410" y="3040"/>
                  </a:lnTo>
                  <a:cubicBezTo>
                    <a:pt x="447" y="3040"/>
                    <a:pt x="477" y="3070"/>
                    <a:pt x="477" y="3107"/>
                  </a:cubicBezTo>
                  <a:cubicBezTo>
                    <a:pt x="477" y="3144"/>
                    <a:pt x="447" y="3173"/>
                    <a:pt x="410" y="3173"/>
                  </a:cubicBezTo>
                  <a:lnTo>
                    <a:pt x="182" y="3173"/>
                  </a:lnTo>
                  <a:cubicBezTo>
                    <a:pt x="146" y="3173"/>
                    <a:pt x="116" y="3144"/>
                    <a:pt x="116" y="3107"/>
                  </a:cubicBezTo>
                  <a:moveTo>
                    <a:pt x="116" y="2547"/>
                  </a:moveTo>
                  <a:cubicBezTo>
                    <a:pt x="116" y="2510"/>
                    <a:pt x="146" y="2480"/>
                    <a:pt x="182" y="2480"/>
                  </a:cubicBezTo>
                  <a:lnTo>
                    <a:pt x="410" y="2480"/>
                  </a:lnTo>
                  <a:cubicBezTo>
                    <a:pt x="447" y="2480"/>
                    <a:pt x="477" y="2510"/>
                    <a:pt x="477" y="2547"/>
                  </a:cubicBezTo>
                  <a:cubicBezTo>
                    <a:pt x="477" y="2584"/>
                    <a:pt x="447" y="2613"/>
                    <a:pt x="410" y="2613"/>
                  </a:cubicBezTo>
                  <a:lnTo>
                    <a:pt x="182" y="2613"/>
                  </a:lnTo>
                  <a:cubicBezTo>
                    <a:pt x="146" y="2613"/>
                    <a:pt x="116" y="2584"/>
                    <a:pt x="116" y="2547"/>
                  </a:cubicBezTo>
                  <a:moveTo>
                    <a:pt x="116" y="1987"/>
                  </a:moveTo>
                  <a:cubicBezTo>
                    <a:pt x="116" y="1950"/>
                    <a:pt x="146" y="1920"/>
                    <a:pt x="182" y="1920"/>
                  </a:cubicBezTo>
                  <a:lnTo>
                    <a:pt x="410" y="1920"/>
                  </a:lnTo>
                  <a:cubicBezTo>
                    <a:pt x="447" y="1920"/>
                    <a:pt x="477" y="1950"/>
                    <a:pt x="477" y="1987"/>
                  </a:cubicBezTo>
                  <a:cubicBezTo>
                    <a:pt x="477" y="2023"/>
                    <a:pt x="447" y="2053"/>
                    <a:pt x="410" y="2053"/>
                  </a:cubicBezTo>
                  <a:lnTo>
                    <a:pt x="182" y="2053"/>
                  </a:lnTo>
                  <a:cubicBezTo>
                    <a:pt x="146" y="2053"/>
                    <a:pt x="116" y="2023"/>
                    <a:pt x="116" y="1987"/>
                  </a:cubicBezTo>
                  <a:moveTo>
                    <a:pt x="116" y="1427"/>
                  </a:moveTo>
                  <a:cubicBezTo>
                    <a:pt x="116" y="1390"/>
                    <a:pt x="146" y="1360"/>
                    <a:pt x="182" y="1360"/>
                  </a:cubicBezTo>
                  <a:lnTo>
                    <a:pt x="410" y="1360"/>
                  </a:lnTo>
                  <a:cubicBezTo>
                    <a:pt x="447" y="1360"/>
                    <a:pt x="477" y="1390"/>
                    <a:pt x="477" y="1427"/>
                  </a:cubicBezTo>
                  <a:cubicBezTo>
                    <a:pt x="477" y="1463"/>
                    <a:pt x="447" y="1493"/>
                    <a:pt x="410" y="1493"/>
                  </a:cubicBezTo>
                  <a:lnTo>
                    <a:pt x="182" y="1493"/>
                  </a:lnTo>
                  <a:cubicBezTo>
                    <a:pt x="146" y="1493"/>
                    <a:pt x="116" y="1463"/>
                    <a:pt x="116" y="1427"/>
                  </a:cubicBezTo>
                  <a:moveTo>
                    <a:pt x="116" y="867"/>
                  </a:moveTo>
                  <a:cubicBezTo>
                    <a:pt x="116" y="830"/>
                    <a:pt x="146" y="800"/>
                    <a:pt x="182" y="800"/>
                  </a:cubicBezTo>
                  <a:lnTo>
                    <a:pt x="410" y="800"/>
                  </a:lnTo>
                  <a:cubicBezTo>
                    <a:pt x="447" y="800"/>
                    <a:pt x="477" y="830"/>
                    <a:pt x="477" y="867"/>
                  </a:cubicBezTo>
                  <a:cubicBezTo>
                    <a:pt x="477" y="903"/>
                    <a:pt x="447" y="933"/>
                    <a:pt x="410" y="933"/>
                  </a:cubicBezTo>
                  <a:lnTo>
                    <a:pt x="182" y="933"/>
                  </a:lnTo>
                  <a:cubicBezTo>
                    <a:pt x="146" y="933"/>
                    <a:pt x="116" y="903"/>
                    <a:pt x="116" y="867"/>
                  </a:cubicBezTo>
                  <a:moveTo>
                    <a:pt x="1725" y="3839"/>
                  </a:moveTo>
                  <a:lnTo>
                    <a:pt x="623" y="3839"/>
                  </a:lnTo>
                  <a:cubicBezTo>
                    <a:pt x="475" y="3839"/>
                    <a:pt x="354" y="3718"/>
                    <a:pt x="354" y="3570"/>
                  </a:cubicBezTo>
                  <a:lnTo>
                    <a:pt x="354" y="3289"/>
                  </a:lnTo>
                  <a:lnTo>
                    <a:pt x="410" y="3289"/>
                  </a:lnTo>
                  <a:cubicBezTo>
                    <a:pt x="511" y="3289"/>
                    <a:pt x="593" y="3207"/>
                    <a:pt x="593" y="3107"/>
                  </a:cubicBezTo>
                  <a:cubicBezTo>
                    <a:pt x="593" y="3006"/>
                    <a:pt x="511" y="2924"/>
                    <a:pt x="410" y="2924"/>
                  </a:cubicBezTo>
                  <a:lnTo>
                    <a:pt x="354" y="2924"/>
                  </a:lnTo>
                  <a:lnTo>
                    <a:pt x="354" y="2729"/>
                  </a:lnTo>
                  <a:lnTo>
                    <a:pt x="410" y="2729"/>
                  </a:lnTo>
                  <a:cubicBezTo>
                    <a:pt x="511" y="2729"/>
                    <a:pt x="593" y="2647"/>
                    <a:pt x="593" y="2547"/>
                  </a:cubicBezTo>
                  <a:cubicBezTo>
                    <a:pt x="593" y="2446"/>
                    <a:pt x="511" y="2364"/>
                    <a:pt x="410" y="2364"/>
                  </a:cubicBezTo>
                  <a:lnTo>
                    <a:pt x="354" y="2364"/>
                  </a:lnTo>
                  <a:lnTo>
                    <a:pt x="354" y="2169"/>
                  </a:lnTo>
                  <a:lnTo>
                    <a:pt x="410" y="2169"/>
                  </a:lnTo>
                  <a:cubicBezTo>
                    <a:pt x="511" y="2169"/>
                    <a:pt x="593" y="2087"/>
                    <a:pt x="593" y="1987"/>
                  </a:cubicBezTo>
                  <a:cubicBezTo>
                    <a:pt x="593" y="1886"/>
                    <a:pt x="511" y="1804"/>
                    <a:pt x="410" y="1804"/>
                  </a:cubicBezTo>
                  <a:lnTo>
                    <a:pt x="354" y="1804"/>
                  </a:lnTo>
                  <a:lnTo>
                    <a:pt x="354" y="1609"/>
                  </a:lnTo>
                  <a:lnTo>
                    <a:pt x="410" y="1609"/>
                  </a:lnTo>
                  <a:cubicBezTo>
                    <a:pt x="511" y="1609"/>
                    <a:pt x="593" y="1527"/>
                    <a:pt x="593" y="1427"/>
                  </a:cubicBezTo>
                  <a:cubicBezTo>
                    <a:pt x="593" y="1326"/>
                    <a:pt x="511" y="1244"/>
                    <a:pt x="410" y="1244"/>
                  </a:cubicBezTo>
                  <a:lnTo>
                    <a:pt x="354" y="1244"/>
                  </a:lnTo>
                  <a:lnTo>
                    <a:pt x="354" y="1049"/>
                  </a:lnTo>
                  <a:lnTo>
                    <a:pt x="410" y="1049"/>
                  </a:lnTo>
                  <a:cubicBezTo>
                    <a:pt x="511" y="1049"/>
                    <a:pt x="593" y="967"/>
                    <a:pt x="593" y="867"/>
                  </a:cubicBezTo>
                  <a:cubicBezTo>
                    <a:pt x="593" y="766"/>
                    <a:pt x="511" y="684"/>
                    <a:pt x="410" y="684"/>
                  </a:cubicBezTo>
                  <a:lnTo>
                    <a:pt x="354" y="684"/>
                  </a:lnTo>
                  <a:lnTo>
                    <a:pt x="354" y="385"/>
                  </a:lnTo>
                  <a:cubicBezTo>
                    <a:pt x="354" y="237"/>
                    <a:pt x="475" y="116"/>
                    <a:pt x="623" y="116"/>
                  </a:cubicBezTo>
                  <a:lnTo>
                    <a:pt x="2806" y="116"/>
                  </a:lnTo>
                  <a:cubicBezTo>
                    <a:pt x="2954" y="116"/>
                    <a:pt x="3075" y="237"/>
                    <a:pt x="3075" y="385"/>
                  </a:cubicBezTo>
                  <a:lnTo>
                    <a:pt x="3075" y="670"/>
                  </a:lnTo>
                  <a:cubicBezTo>
                    <a:pt x="3075" y="702"/>
                    <a:pt x="3101" y="728"/>
                    <a:pt x="3133" y="728"/>
                  </a:cubicBezTo>
                  <a:cubicBezTo>
                    <a:pt x="3165" y="728"/>
                    <a:pt x="3191" y="702"/>
                    <a:pt x="3191" y="670"/>
                  </a:cubicBezTo>
                  <a:lnTo>
                    <a:pt x="3191" y="385"/>
                  </a:lnTo>
                  <a:cubicBezTo>
                    <a:pt x="3191" y="173"/>
                    <a:pt x="3018" y="0"/>
                    <a:pt x="2806" y="0"/>
                  </a:cubicBezTo>
                  <a:lnTo>
                    <a:pt x="623" y="0"/>
                  </a:lnTo>
                  <a:cubicBezTo>
                    <a:pt x="411" y="0"/>
                    <a:pt x="238" y="173"/>
                    <a:pt x="238" y="385"/>
                  </a:cubicBezTo>
                  <a:lnTo>
                    <a:pt x="238" y="684"/>
                  </a:lnTo>
                  <a:lnTo>
                    <a:pt x="182" y="684"/>
                  </a:lnTo>
                  <a:cubicBezTo>
                    <a:pt x="82" y="684"/>
                    <a:pt x="0" y="766"/>
                    <a:pt x="0" y="867"/>
                  </a:cubicBezTo>
                  <a:cubicBezTo>
                    <a:pt x="0" y="967"/>
                    <a:pt x="82" y="1049"/>
                    <a:pt x="182" y="1049"/>
                  </a:cubicBezTo>
                  <a:lnTo>
                    <a:pt x="238" y="1049"/>
                  </a:lnTo>
                  <a:lnTo>
                    <a:pt x="238" y="1244"/>
                  </a:lnTo>
                  <a:lnTo>
                    <a:pt x="182" y="1244"/>
                  </a:lnTo>
                  <a:cubicBezTo>
                    <a:pt x="82" y="1244"/>
                    <a:pt x="0" y="1326"/>
                    <a:pt x="0" y="1427"/>
                  </a:cubicBezTo>
                  <a:cubicBezTo>
                    <a:pt x="0" y="1527"/>
                    <a:pt x="82" y="1609"/>
                    <a:pt x="182" y="1609"/>
                  </a:cubicBezTo>
                  <a:lnTo>
                    <a:pt x="238" y="1609"/>
                  </a:lnTo>
                  <a:lnTo>
                    <a:pt x="238" y="1804"/>
                  </a:lnTo>
                  <a:lnTo>
                    <a:pt x="182" y="1804"/>
                  </a:lnTo>
                  <a:cubicBezTo>
                    <a:pt x="82" y="1804"/>
                    <a:pt x="0" y="1886"/>
                    <a:pt x="0" y="1987"/>
                  </a:cubicBezTo>
                  <a:cubicBezTo>
                    <a:pt x="0" y="2087"/>
                    <a:pt x="82" y="2169"/>
                    <a:pt x="182" y="2169"/>
                  </a:cubicBezTo>
                  <a:lnTo>
                    <a:pt x="238" y="2169"/>
                  </a:lnTo>
                  <a:lnTo>
                    <a:pt x="238" y="2364"/>
                  </a:lnTo>
                  <a:lnTo>
                    <a:pt x="182" y="2364"/>
                  </a:lnTo>
                  <a:cubicBezTo>
                    <a:pt x="82" y="2364"/>
                    <a:pt x="0" y="2446"/>
                    <a:pt x="0" y="2547"/>
                  </a:cubicBezTo>
                  <a:cubicBezTo>
                    <a:pt x="0" y="2647"/>
                    <a:pt x="82" y="2729"/>
                    <a:pt x="182" y="2729"/>
                  </a:cubicBezTo>
                  <a:lnTo>
                    <a:pt x="238" y="2729"/>
                  </a:lnTo>
                  <a:lnTo>
                    <a:pt x="238" y="2924"/>
                  </a:lnTo>
                  <a:lnTo>
                    <a:pt x="182" y="2924"/>
                  </a:lnTo>
                  <a:cubicBezTo>
                    <a:pt x="82" y="2924"/>
                    <a:pt x="0" y="3006"/>
                    <a:pt x="0" y="3107"/>
                  </a:cubicBezTo>
                  <a:cubicBezTo>
                    <a:pt x="0" y="3207"/>
                    <a:pt x="82" y="3289"/>
                    <a:pt x="182" y="3289"/>
                  </a:cubicBezTo>
                  <a:lnTo>
                    <a:pt x="238" y="3289"/>
                  </a:lnTo>
                  <a:lnTo>
                    <a:pt x="238" y="3570"/>
                  </a:lnTo>
                  <a:cubicBezTo>
                    <a:pt x="238" y="3782"/>
                    <a:pt x="411" y="3955"/>
                    <a:pt x="623" y="3955"/>
                  </a:cubicBezTo>
                  <a:lnTo>
                    <a:pt x="1725" y="3955"/>
                  </a:lnTo>
                  <a:cubicBezTo>
                    <a:pt x="1757" y="3955"/>
                    <a:pt x="1783" y="3929"/>
                    <a:pt x="1783" y="3897"/>
                  </a:cubicBezTo>
                  <a:cubicBezTo>
                    <a:pt x="1783" y="3865"/>
                    <a:pt x="1757" y="3839"/>
                    <a:pt x="1725" y="38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944;p51">
              <a:extLst>
                <a:ext uri="{FF2B5EF4-FFF2-40B4-BE49-F238E27FC236}">
                  <a16:creationId xmlns:a16="http://schemas.microsoft.com/office/drawing/2014/main" id="{1AB1946E-878D-F62B-DBF0-BC531903E97A}"/>
                </a:ext>
              </a:extLst>
            </p:cNvPr>
            <p:cNvSpPr/>
            <p:nvPr/>
          </p:nvSpPr>
          <p:spPr>
            <a:xfrm>
              <a:off x="5019722" y="2833686"/>
              <a:ext cx="68221" cy="356894"/>
            </a:xfrm>
            <a:custGeom>
              <a:avLst/>
              <a:gdLst/>
              <a:ahLst/>
              <a:cxnLst/>
              <a:rect l="l" t="t" r="r" b="b"/>
              <a:pathLst>
                <a:path w="596" h="3118" extrusionOk="0">
                  <a:moveTo>
                    <a:pt x="298" y="2949"/>
                  </a:moveTo>
                  <a:lnTo>
                    <a:pt x="150" y="2654"/>
                  </a:lnTo>
                  <a:lnTo>
                    <a:pt x="446" y="2654"/>
                  </a:lnTo>
                  <a:lnTo>
                    <a:pt x="298" y="2949"/>
                  </a:lnTo>
                  <a:moveTo>
                    <a:pt x="116" y="584"/>
                  </a:moveTo>
                  <a:lnTo>
                    <a:pt x="480" y="584"/>
                  </a:lnTo>
                  <a:lnTo>
                    <a:pt x="480" y="709"/>
                  </a:lnTo>
                  <a:lnTo>
                    <a:pt x="116" y="709"/>
                  </a:lnTo>
                  <a:lnTo>
                    <a:pt x="116" y="584"/>
                  </a:lnTo>
                  <a:moveTo>
                    <a:pt x="211" y="116"/>
                  </a:moveTo>
                  <a:lnTo>
                    <a:pt x="385" y="116"/>
                  </a:lnTo>
                  <a:cubicBezTo>
                    <a:pt x="437" y="116"/>
                    <a:pt x="480" y="159"/>
                    <a:pt x="480" y="212"/>
                  </a:cubicBezTo>
                  <a:lnTo>
                    <a:pt x="480" y="468"/>
                  </a:lnTo>
                  <a:lnTo>
                    <a:pt x="116" y="468"/>
                  </a:lnTo>
                  <a:lnTo>
                    <a:pt x="116" y="212"/>
                  </a:lnTo>
                  <a:cubicBezTo>
                    <a:pt x="116" y="159"/>
                    <a:pt x="159" y="116"/>
                    <a:pt x="211" y="116"/>
                  </a:cubicBezTo>
                  <a:moveTo>
                    <a:pt x="385" y="0"/>
                  </a:moveTo>
                  <a:lnTo>
                    <a:pt x="211" y="0"/>
                  </a:lnTo>
                  <a:cubicBezTo>
                    <a:pt x="95" y="0"/>
                    <a:pt x="0" y="95"/>
                    <a:pt x="0" y="212"/>
                  </a:cubicBezTo>
                  <a:lnTo>
                    <a:pt x="0" y="2016"/>
                  </a:lnTo>
                  <a:cubicBezTo>
                    <a:pt x="0" y="2048"/>
                    <a:pt x="26" y="2074"/>
                    <a:pt x="58" y="2074"/>
                  </a:cubicBezTo>
                  <a:cubicBezTo>
                    <a:pt x="90" y="2074"/>
                    <a:pt x="116" y="2048"/>
                    <a:pt x="116" y="2016"/>
                  </a:cubicBezTo>
                  <a:lnTo>
                    <a:pt x="116" y="825"/>
                  </a:lnTo>
                  <a:lnTo>
                    <a:pt x="480" y="825"/>
                  </a:lnTo>
                  <a:lnTo>
                    <a:pt x="480" y="2538"/>
                  </a:lnTo>
                  <a:lnTo>
                    <a:pt x="116" y="2538"/>
                  </a:lnTo>
                  <a:lnTo>
                    <a:pt x="116" y="2263"/>
                  </a:lnTo>
                  <a:cubicBezTo>
                    <a:pt x="116" y="2231"/>
                    <a:pt x="90" y="2205"/>
                    <a:pt x="58" y="2205"/>
                  </a:cubicBezTo>
                  <a:cubicBezTo>
                    <a:pt x="26" y="2205"/>
                    <a:pt x="0" y="2231"/>
                    <a:pt x="0" y="2263"/>
                  </a:cubicBezTo>
                  <a:lnTo>
                    <a:pt x="0" y="2596"/>
                  </a:lnTo>
                  <a:cubicBezTo>
                    <a:pt x="0" y="2607"/>
                    <a:pt x="3" y="2618"/>
                    <a:pt x="8" y="2628"/>
                  </a:cubicBezTo>
                  <a:lnTo>
                    <a:pt x="232" y="3077"/>
                  </a:lnTo>
                  <a:cubicBezTo>
                    <a:pt x="245" y="3102"/>
                    <a:pt x="270" y="3118"/>
                    <a:pt x="298" y="3118"/>
                  </a:cubicBezTo>
                  <a:lnTo>
                    <a:pt x="298" y="3118"/>
                  </a:lnTo>
                  <a:cubicBezTo>
                    <a:pt x="326" y="3117"/>
                    <a:pt x="351" y="3102"/>
                    <a:pt x="363" y="3077"/>
                  </a:cubicBezTo>
                  <a:lnTo>
                    <a:pt x="588" y="2628"/>
                  </a:lnTo>
                  <a:cubicBezTo>
                    <a:pt x="593" y="2618"/>
                    <a:pt x="596" y="2607"/>
                    <a:pt x="596" y="2596"/>
                  </a:cubicBezTo>
                  <a:lnTo>
                    <a:pt x="596" y="212"/>
                  </a:lnTo>
                  <a:cubicBezTo>
                    <a:pt x="596" y="95"/>
                    <a:pt x="501" y="0"/>
                    <a:pt x="3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945;p51">
              <a:extLst>
                <a:ext uri="{FF2B5EF4-FFF2-40B4-BE49-F238E27FC236}">
                  <a16:creationId xmlns:a16="http://schemas.microsoft.com/office/drawing/2014/main" id="{37088A8F-3EE7-9DB2-18E9-540025F54BD4}"/>
                </a:ext>
              </a:extLst>
            </p:cNvPr>
            <p:cNvSpPr/>
            <p:nvPr/>
          </p:nvSpPr>
          <p:spPr>
            <a:xfrm>
              <a:off x="4789306" y="2803811"/>
              <a:ext cx="38804" cy="65129"/>
            </a:xfrm>
            <a:custGeom>
              <a:avLst/>
              <a:gdLst/>
              <a:ahLst/>
              <a:cxnLst/>
              <a:rect l="l" t="t" r="r" b="b"/>
              <a:pathLst>
                <a:path w="339" h="569" extrusionOk="0">
                  <a:moveTo>
                    <a:pt x="322" y="17"/>
                  </a:moveTo>
                  <a:cubicBezTo>
                    <a:pt x="299" y="-6"/>
                    <a:pt x="263" y="-6"/>
                    <a:pt x="240" y="17"/>
                  </a:cubicBezTo>
                  <a:lnTo>
                    <a:pt x="16" y="244"/>
                  </a:lnTo>
                  <a:cubicBezTo>
                    <a:pt x="-6" y="267"/>
                    <a:pt x="-6" y="303"/>
                    <a:pt x="16" y="325"/>
                  </a:cubicBezTo>
                  <a:lnTo>
                    <a:pt x="240" y="552"/>
                  </a:lnTo>
                  <a:cubicBezTo>
                    <a:pt x="251" y="564"/>
                    <a:pt x="266" y="569"/>
                    <a:pt x="281" y="569"/>
                  </a:cubicBezTo>
                  <a:cubicBezTo>
                    <a:pt x="296" y="569"/>
                    <a:pt x="311" y="564"/>
                    <a:pt x="322" y="553"/>
                  </a:cubicBezTo>
                  <a:cubicBezTo>
                    <a:pt x="345" y="530"/>
                    <a:pt x="345" y="494"/>
                    <a:pt x="323" y="471"/>
                  </a:cubicBezTo>
                  <a:lnTo>
                    <a:pt x="139" y="285"/>
                  </a:lnTo>
                  <a:lnTo>
                    <a:pt x="323" y="99"/>
                  </a:lnTo>
                  <a:cubicBezTo>
                    <a:pt x="345" y="76"/>
                    <a:pt x="345" y="39"/>
                    <a:pt x="32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946;p51">
              <a:extLst>
                <a:ext uri="{FF2B5EF4-FFF2-40B4-BE49-F238E27FC236}">
                  <a16:creationId xmlns:a16="http://schemas.microsoft.com/office/drawing/2014/main" id="{0F78402D-44BA-E92E-6578-B431AEAEACB3}"/>
                </a:ext>
              </a:extLst>
            </p:cNvPr>
            <p:cNvSpPr/>
            <p:nvPr/>
          </p:nvSpPr>
          <p:spPr>
            <a:xfrm>
              <a:off x="4874467" y="2803811"/>
              <a:ext cx="39033" cy="65129"/>
            </a:xfrm>
            <a:custGeom>
              <a:avLst/>
              <a:gdLst/>
              <a:ahLst/>
              <a:cxnLst/>
              <a:rect l="l" t="t" r="r" b="b"/>
              <a:pathLst>
                <a:path w="341" h="569" extrusionOk="0">
                  <a:moveTo>
                    <a:pt x="17" y="553"/>
                  </a:moveTo>
                  <a:cubicBezTo>
                    <a:pt x="29" y="564"/>
                    <a:pt x="43" y="569"/>
                    <a:pt x="58" y="569"/>
                  </a:cubicBezTo>
                  <a:cubicBezTo>
                    <a:pt x="73" y="569"/>
                    <a:pt x="88" y="564"/>
                    <a:pt x="99" y="552"/>
                  </a:cubicBezTo>
                  <a:lnTo>
                    <a:pt x="324" y="325"/>
                  </a:lnTo>
                  <a:cubicBezTo>
                    <a:pt x="346" y="303"/>
                    <a:pt x="346" y="267"/>
                    <a:pt x="324" y="244"/>
                  </a:cubicBezTo>
                  <a:lnTo>
                    <a:pt x="99" y="17"/>
                  </a:lnTo>
                  <a:cubicBezTo>
                    <a:pt x="77" y="-6"/>
                    <a:pt x="40" y="-6"/>
                    <a:pt x="17" y="17"/>
                  </a:cubicBezTo>
                  <a:cubicBezTo>
                    <a:pt x="-5" y="39"/>
                    <a:pt x="-6" y="76"/>
                    <a:pt x="17" y="99"/>
                  </a:cubicBezTo>
                  <a:lnTo>
                    <a:pt x="201" y="285"/>
                  </a:lnTo>
                  <a:lnTo>
                    <a:pt x="17" y="471"/>
                  </a:lnTo>
                  <a:cubicBezTo>
                    <a:pt x="-6" y="494"/>
                    <a:pt x="-5" y="530"/>
                    <a:pt x="17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947;p51">
              <a:extLst>
                <a:ext uri="{FF2B5EF4-FFF2-40B4-BE49-F238E27FC236}">
                  <a16:creationId xmlns:a16="http://schemas.microsoft.com/office/drawing/2014/main" id="{A996E3CC-EAFA-DA6A-D7A4-315722F7EA18}"/>
                </a:ext>
              </a:extLst>
            </p:cNvPr>
            <p:cNvSpPr/>
            <p:nvPr/>
          </p:nvSpPr>
          <p:spPr>
            <a:xfrm>
              <a:off x="4839442" y="2801751"/>
              <a:ext cx="26556" cy="70051"/>
            </a:xfrm>
            <a:custGeom>
              <a:avLst/>
              <a:gdLst/>
              <a:ahLst/>
              <a:cxnLst/>
              <a:rect l="l" t="t" r="r" b="b"/>
              <a:pathLst>
                <a:path w="232" h="612" extrusionOk="0">
                  <a:moveTo>
                    <a:pt x="58" y="612"/>
                  </a:moveTo>
                  <a:cubicBezTo>
                    <a:pt x="85" y="612"/>
                    <a:pt x="108" y="594"/>
                    <a:pt x="115" y="567"/>
                  </a:cubicBezTo>
                  <a:lnTo>
                    <a:pt x="230" y="71"/>
                  </a:lnTo>
                  <a:cubicBezTo>
                    <a:pt x="238" y="39"/>
                    <a:pt x="218" y="8"/>
                    <a:pt x="187" y="1"/>
                  </a:cubicBezTo>
                  <a:cubicBezTo>
                    <a:pt x="156" y="-6"/>
                    <a:pt x="125" y="13"/>
                    <a:pt x="118" y="44"/>
                  </a:cubicBezTo>
                  <a:lnTo>
                    <a:pt x="2" y="541"/>
                  </a:lnTo>
                  <a:cubicBezTo>
                    <a:pt x="-6" y="572"/>
                    <a:pt x="14" y="603"/>
                    <a:pt x="45" y="610"/>
                  </a:cubicBezTo>
                  <a:cubicBezTo>
                    <a:pt x="49" y="612"/>
                    <a:pt x="54" y="612"/>
                    <a:pt x="58" y="6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948;p51">
              <a:extLst>
                <a:ext uri="{FF2B5EF4-FFF2-40B4-BE49-F238E27FC236}">
                  <a16:creationId xmlns:a16="http://schemas.microsoft.com/office/drawing/2014/main" id="{290741BA-2B75-602C-DC56-99E9EDCDDCC7}"/>
                </a:ext>
              </a:extLst>
            </p:cNvPr>
            <p:cNvSpPr/>
            <p:nvPr/>
          </p:nvSpPr>
          <p:spPr>
            <a:xfrm>
              <a:off x="4791596" y="2887255"/>
              <a:ext cx="197452" cy="13278"/>
            </a:xfrm>
            <a:custGeom>
              <a:avLst/>
              <a:gdLst/>
              <a:ahLst/>
              <a:cxnLst/>
              <a:rect l="l" t="t" r="r" b="b"/>
              <a:pathLst>
                <a:path w="1725" h="116" extrusionOk="0">
                  <a:moveTo>
                    <a:pt x="1667" y="0"/>
                  </a:moveTo>
                  <a:lnTo>
                    <a:pt x="58" y="0"/>
                  </a:ln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lnTo>
                    <a:pt x="1667" y="116"/>
                  </a:lnTo>
                  <a:cubicBezTo>
                    <a:pt x="1699" y="116"/>
                    <a:pt x="1725" y="90"/>
                    <a:pt x="1725" y="58"/>
                  </a:cubicBezTo>
                  <a:cubicBezTo>
                    <a:pt x="1725" y="26"/>
                    <a:pt x="1699" y="0"/>
                    <a:pt x="1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949;p51">
              <a:extLst>
                <a:ext uri="{FF2B5EF4-FFF2-40B4-BE49-F238E27FC236}">
                  <a16:creationId xmlns:a16="http://schemas.microsoft.com/office/drawing/2014/main" id="{F5A13A76-5C70-3E93-280E-78367DE1A64C}"/>
                </a:ext>
              </a:extLst>
            </p:cNvPr>
            <p:cNvSpPr/>
            <p:nvPr/>
          </p:nvSpPr>
          <p:spPr>
            <a:xfrm>
              <a:off x="4791596" y="2936017"/>
              <a:ext cx="53684" cy="13278"/>
            </a:xfrm>
            <a:custGeom>
              <a:avLst/>
              <a:gdLst/>
              <a:ahLst/>
              <a:cxnLst/>
              <a:rect l="l" t="t" r="r" b="b"/>
              <a:pathLst>
                <a:path w="469" h="116" extrusionOk="0">
                  <a:moveTo>
                    <a:pt x="58" y="116"/>
                  </a:moveTo>
                  <a:lnTo>
                    <a:pt x="411" y="116"/>
                  </a:lnTo>
                  <a:cubicBezTo>
                    <a:pt x="443" y="116"/>
                    <a:pt x="469" y="90"/>
                    <a:pt x="469" y="58"/>
                  </a:cubicBezTo>
                  <a:cubicBezTo>
                    <a:pt x="469" y="26"/>
                    <a:pt x="443" y="0"/>
                    <a:pt x="411" y="0"/>
                  </a:cubicBezTo>
                  <a:lnTo>
                    <a:pt x="58" y="0"/>
                  </a:ln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950;p51">
              <a:extLst>
                <a:ext uri="{FF2B5EF4-FFF2-40B4-BE49-F238E27FC236}">
                  <a16:creationId xmlns:a16="http://schemas.microsoft.com/office/drawing/2014/main" id="{763AF0FD-0622-DD57-EFCD-8717FEEF93EB}"/>
                </a:ext>
              </a:extLst>
            </p:cNvPr>
            <p:cNvSpPr/>
            <p:nvPr/>
          </p:nvSpPr>
          <p:spPr>
            <a:xfrm>
              <a:off x="4860274" y="2936017"/>
              <a:ext cx="128773" cy="13278"/>
            </a:xfrm>
            <a:custGeom>
              <a:avLst/>
              <a:gdLst/>
              <a:ahLst/>
              <a:cxnLst/>
              <a:rect l="l" t="t" r="r" b="b"/>
              <a:pathLst>
                <a:path w="1125" h="116" extrusionOk="0">
                  <a:moveTo>
                    <a:pt x="1067" y="0"/>
                  </a:moveTo>
                  <a:lnTo>
                    <a:pt x="58" y="0"/>
                  </a:ln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lnTo>
                    <a:pt x="1067" y="116"/>
                  </a:lnTo>
                  <a:cubicBezTo>
                    <a:pt x="1099" y="116"/>
                    <a:pt x="1125" y="90"/>
                    <a:pt x="1125" y="58"/>
                  </a:cubicBezTo>
                  <a:cubicBezTo>
                    <a:pt x="1125" y="26"/>
                    <a:pt x="1099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951;p51">
              <a:extLst>
                <a:ext uri="{FF2B5EF4-FFF2-40B4-BE49-F238E27FC236}">
                  <a16:creationId xmlns:a16="http://schemas.microsoft.com/office/drawing/2014/main" id="{FEB889B6-91B1-205F-B503-6BB292E88346}"/>
                </a:ext>
              </a:extLst>
            </p:cNvPr>
            <p:cNvSpPr/>
            <p:nvPr/>
          </p:nvSpPr>
          <p:spPr>
            <a:xfrm>
              <a:off x="4791596" y="2984663"/>
              <a:ext cx="197452" cy="13278"/>
            </a:xfrm>
            <a:custGeom>
              <a:avLst/>
              <a:gdLst/>
              <a:ahLst/>
              <a:cxnLst/>
              <a:rect l="l" t="t" r="r" b="b"/>
              <a:pathLst>
                <a:path w="1725" h="116" extrusionOk="0">
                  <a:moveTo>
                    <a:pt x="1667" y="0"/>
                  </a:moveTo>
                  <a:lnTo>
                    <a:pt x="58" y="0"/>
                  </a:ln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lnTo>
                    <a:pt x="1667" y="116"/>
                  </a:lnTo>
                  <a:cubicBezTo>
                    <a:pt x="1699" y="116"/>
                    <a:pt x="1725" y="90"/>
                    <a:pt x="1725" y="58"/>
                  </a:cubicBezTo>
                  <a:cubicBezTo>
                    <a:pt x="1725" y="26"/>
                    <a:pt x="1699" y="0"/>
                    <a:pt x="1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952;p51">
              <a:extLst>
                <a:ext uri="{FF2B5EF4-FFF2-40B4-BE49-F238E27FC236}">
                  <a16:creationId xmlns:a16="http://schemas.microsoft.com/office/drawing/2014/main" id="{31B29320-D81B-F1B9-DD2F-23CB33AB5926}"/>
                </a:ext>
              </a:extLst>
            </p:cNvPr>
            <p:cNvSpPr/>
            <p:nvPr/>
          </p:nvSpPr>
          <p:spPr>
            <a:xfrm>
              <a:off x="4791596" y="3033310"/>
              <a:ext cx="197452" cy="13278"/>
            </a:xfrm>
            <a:custGeom>
              <a:avLst/>
              <a:gdLst/>
              <a:ahLst/>
              <a:cxnLst/>
              <a:rect l="l" t="t" r="r" b="b"/>
              <a:pathLst>
                <a:path w="1725" h="116" extrusionOk="0">
                  <a:moveTo>
                    <a:pt x="1667" y="0"/>
                  </a:moveTo>
                  <a:lnTo>
                    <a:pt x="58" y="0"/>
                  </a:ln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lnTo>
                    <a:pt x="1667" y="116"/>
                  </a:lnTo>
                  <a:cubicBezTo>
                    <a:pt x="1699" y="116"/>
                    <a:pt x="1725" y="90"/>
                    <a:pt x="1725" y="58"/>
                  </a:cubicBezTo>
                  <a:cubicBezTo>
                    <a:pt x="1725" y="26"/>
                    <a:pt x="1699" y="0"/>
                    <a:pt x="1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953;p51">
              <a:extLst>
                <a:ext uri="{FF2B5EF4-FFF2-40B4-BE49-F238E27FC236}">
                  <a16:creationId xmlns:a16="http://schemas.microsoft.com/office/drawing/2014/main" id="{3496B958-CE35-7C68-E10E-14F158D87A09}"/>
                </a:ext>
              </a:extLst>
            </p:cNvPr>
            <p:cNvSpPr/>
            <p:nvPr/>
          </p:nvSpPr>
          <p:spPr>
            <a:xfrm>
              <a:off x="4791596" y="3081957"/>
              <a:ext cx="197452" cy="13278"/>
            </a:xfrm>
            <a:custGeom>
              <a:avLst/>
              <a:gdLst/>
              <a:ahLst/>
              <a:cxnLst/>
              <a:rect l="l" t="t" r="r" b="b"/>
              <a:pathLst>
                <a:path w="1725" h="116" extrusionOk="0">
                  <a:moveTo>
                    <a:pt x="1667" y="0"/>
                  </a:moveTo>
                  <a:lnTo>
                    <a:pt x="58" y="0"/>
                  </a:ln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lnTo>
                    <a:pt x="1667" y="116"/>
                  </a:lnTo>
                  <a:cubicBezTo>
                    <a:pt x="1699" y="116"/>
                    <a:pt x="1725" y="90"/>
                    <a:pt x="1725" y="58"/>
                  </a:cubicBezTo>
                  <a:cubicBezTo>
                    <a:pt x="1725" y="26"/>
                    <a:pt x="1699" y="0"/>
                    <a:pt x="1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954;p51">
              <a:extLst>
                <a:ext uri="{FF2B5EF4-FFF2-40B4-BE49-F238E27FC236}">
                  <a16:creationId xmlns:a16="http://schemas.microsoft.com/office/drawing/2014/main" id="{7AE66DAC-8A67-A4AD-7A10-FDB87051865E}"/>
                </a:ext>
              </a:extLst>
            </p:cNvPr>
            <p:cNvSpPr/>
            <p:nvPr/>
          </p:nvSpPr>
          <p:spPr>
            <a:xfrm>
              <a:off x="4791596" y="3130604"/>
              <a:ext cx="197452" cy="13278"/>
            </a:xfrm>
            <a:custGeom>
              <a:avLst/>
              <a:gdLst/>
              <a:ahLst/>
              <a:cxnLst/>
              <a:rect l="l" t="t" r="r" b="b"/>
              <a:pathLst>
                <a:path w="1725" h="116" extrusionOk="0">
                  <a:moveTo>
                    <a:pt x="1667" y="0"/>
                  </a:moveTo>
                  <a:lnTo>
                    <a:pt x="58" y="0"/>
                  </a:ln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lnTo>
                    <a:pt x="1667" y="116"/>
                  </a:lnTo>
                  <a:cubicBezTo>
                    <a:pt x="1699" y="116"/>
                    <a:pt x="1725" y="90"/>
                    <a:pt x="1725" y="58"/>
                  </a:cubicBezTo>
                  <a:cubicBezTo>
                    <a:pt x="1725" y="26"/>
                    <a:pt x="1699" y="0"/>
                    <a:pt x="1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53" name="Google Shape;75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718" y="3907911"/>
            <a:ext cx="628319" cy="628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</p:pic>
      <p:grpSp>
        <p:nvGrpSpPr>
          <p:cNvPr id="44" name="Google Shape;1056;p51">
            <a:extLst>
              <a:ext uri="{FF2B5EF4-FFF2-40B4-BE49-F238E27FC236}">
                <a16:creationId xmlns:a16="http://schemas.microsoft.com/office/drawing/2014/main" id="{1D127C81-9D11-7D1E-5A44-C475E803E46F}"/>
              </a:ext>
            </a:extLst>
          </p:cNvPr>
          <p:cNvGrpSpPr/>
          <p:nvPr/>
        </p:nvGrpSpPr>
        <p:grpSpPr>
          <a:xfrm>
            <a:off x="4785213" y="3995425"/>
            <a:ext cx="450878" cy="453272"/>
            <a:chOff x="5305308" y="2088760"/>
            <a:chExt cx="450878" cy="453272"/>
          </a:xfrm>
          <a:solidFill>
            <a:srgbClr val="303135"/>
          </a:solidFill>
        </p:grpSpPr>
        <p:sp>
          <p:nvSpPr>
            <p:cNvPr id="45" name="Google Shape;1057;p51">
              <a:extLst>
                <a:ext uri="{FF2B5EF4-FFF2-40B4-BE49-F238E27FC236}">
                  <a16:creationId xmlns:a16="http://schemas.microsoft.com/office/drawing/2014/main" id="{7C1C12F3-DD5E-3A89-363C-F975D7BE9C8B}"/>
                </a:ext>
              </a:extLst>
            </p:cNvPr>
            <p:cNvSpPr/>
            <p:nvPr/>
          </p:nvSpPr>
          <p:spPr>
            <a:xfrm>
              <a:off x="5305308" y="2088760"/>
              <a:ext cx="450878" cy="453272"/>
            </a:xfrm>
            <a:custGeom>
              <a:avLst/>
              <a:gdLst/>
              <a:ahLst/>
              <a:cxnLst/>
              <a:rect l="l" t="t" r="r" b="b"/>
              <a:pathLst>
                <a:path w="3939" h="3960" extrusionOk="0">
                  <a:moveTo>
                    <a:pt x="3824" y="787"/>
                  </a:moveTo>
                  <a:cubicBezTo>
                    <a:pt x="3824" y="818"/>
                    <a:pt x="3799" y="843"/>
                    <a:pt x="3768" y="843"/>
                  </a:cubicBezTo>
                  <a:lnTo>
                    <a:pt x="3161" y="843"/>
                  </a:lnTo>
                  <a:cubicBezTo>
                    <a:pt x="3146" y="843"/>
                    <a:pt x="3131" y="849"/>
                    <a:pt x="3120" y="860"/>
                  </a:cubicBezTo>
                  <a:lnTo>
                    <a:pt x="3057" y="924"/>
                  </a:lnTo>
                  <a:lnTo>
                    <a:pt x="2993" y="860"/>
                  </a:lnTo>
                  <a:cubicBezTo>
                    <a:pt x="2982" y="849"/>
                    <a:pt x="2967" y="843"/>
                    <a:pt x="2952" y="843"/>
                  </a:cubicBezTo>
                  <a:lnTo>
                    <a:pt x="2669" y="843"/>
                  </a:lnTo>
                  <a:lnTo>
                    <a:pt x="2669" y="843"/>
                  </a:lnTo>
                  <a:lnTo>
                    <a:pt x="2512" y="843"/>
                  </a:lnTo>
                  <a:cubicBezTo>
                    <a:pt x="2481" y="843"/>
                    <a:pt x="2456" y="818"/>
                    <a:pt x="2456" y="787"/>
                  </a:cubicBezTo>
                  <a:lnTo>
                    <a:pt x="2456" y="171"/>
                  </a:lnTo>
                  <a:cubicBezTo>
                    <a:pt x="2456" y="141"/>
                    <a:pt x="2481" y="116"/>
                    <a:pt x="2512" y="116"/>
                  </a:cubicBezTo>
                  <a:lnTo>
                    <a:pt x="3768" y="116"/>
                  </a:lnTo>
                  <a:cubicBezTo>
                    <a:pt x="3799" y="116"/>
                    <a:pt x="3824" y="141"/>
                    <a:pt x="3824" y="171"/>
                  </a:cubicBezTo>
                  <a:lnTo>
                    <a:pt x="3824" y="787"/>
                  </a:lnTo>
                  <a:moveTo>
                    <a:pt x="3464" y="1376"/>
                  </a:moveTo>
                  <a:cubicBezTo>
                    <a:pt x="3276" y="1284"/>
                    <a:pt x="3045" y="1210"/>
                    <a:pt x="2789" y="1160"/>
                  </a:cubicBezTo>
                  <a:cubicBezTo>
                    <a:pt x="2775" y="1091"/>
                    <a:pt x="2760" y="1023"/>
                    <a:pt x="2743" y="959"/>
                  </a:cubicBezTo>
                  <a:lnTo>
                    <a:pt x="2928" y="959"/>
                  </a:lnTo>
                  <a:lnTo>
                    <a:pt x="2996" y="1026"/>
                  </a:lnTo>
                  <a:cubicBezTo>
                    <a:pt x="3013" y="1042"/>
                    <a:pt x="3035" y="1051"/>
                    <a:pt x="3057" y="1051"/>
                  </a:cubicBezTo>
                  <a:cubicBezTo>
                    <a:pt x="3079" y="1051"/>
                    <a:pt x="3101" y="1042"/>
                    <a:pt x="3117" y="1026"/>
                  </a:cubicBezTo>
                  <a:lnTo>
                    <a:pt x="3185" y="959"/>
                  </a:lnTo>
                  <a:lnTo>
                    <a:pt x="3216" y="959"/>
                  </a:lnTo>
                  <a:cubicBezTo>
                    <a:pt x="3320" y="1084"/>
                    <a:pt x="3403" y="1226"/>
                    <a:pt x="3464" y="1376"/>
                  </a:cubicBezTo>
                  <a:moveTo>
                    <a:pt x="2573" y="3474"/>
                  </a:moveTo>
                  <a:cubicBezTo>
                    <a:pt x="2666" y="3285"/>
                    <a:pt x="2739" y="3054"/>
                    <a:pt x="2789" y="2798"/>
                  </a:cubicBezTo>
                  <a:cubicBezTo>
                    <a:pt x="3044" y="2748"/>
                    <a:pt x="3275" y="2675"/>
                    <a:pt x="3464" y="2583"/>
                  </a:cubicBezTo>
                  <a:cubicBezTo>
                    <a:pt x="3300" y="2987"/>
                    <a:pt x="2977" y="3310"/>
                    <a:pt x="2573" y="3474"/>
                  </a:cubicBezTo>
                  <a:moveTo>
                    <a:pt x="1427" y="3001"/>
                  </a:moveTo>
                  <a:lnTo>
                    <a:pt x="1316" y="3001"/>
                  </a:lnTo>
                  <a:cubicBezTo>
                    <a:pt x="1300" y="2943"/>
                    <a:pt x="1286" y="2882"/>
                    <a:pt x="1273" y="2820"/>
                  </a:cubicBezTo>
                  <a:cubicBezTo>
                    <a:pt x="1475" y="2853"/>
                    <a:pt x="1691" y="2872"/>
                    <a:pt x="1912" y="2875"/>
                  </a:cubicBezTo>
                  <a:lnTo>
                    <a:pt x="1912" y="3590"/>
                  </a:lnTo>
                  <a:cubicBezTo>
                    <a:pt x="1806" y="3586"/>
                    <a:pt x="1701" y="3572"/>
                    <a:pt x="1599" y="3548"/>
                  </a:cubicBezTo>
                  <a:lnTo>
                    <a:pt x="1599" y="3173"/>
                  </a:lnTo>
                  <a:cubicBezTo>
                    <a:pt x="1599" y="3078"/>
                    <a:pt x="1522" y="3001"/>
                    <a:pt x="1427" y="3001"/>
                  </a:cubicBezTo>
                  <a:moveTo>
                    <a:pt x="943" y="2933"/>
                  </a:moveTo>
                  <a:cubicBezTo>
                    <a:pt x="910" y="2900"/>
                    <a:pt x="855" y="2900"/>
                    <a:pt x="822" y="2933"/>
                  </a:cubicBezTo>
                  <a:lnTo>
                    <a:pt x="754" y="3001"/>
                  </a:lnTo>
                  <a:lnTo>
                    <a:pt x="724" y="3001"/>
                  </a:lnTo>
                  <a:cubicBezTo>
                    <a:pt x="620" y="2875"/>
                    <a:pt x="536" y="2733"/>
                    <a:pt x="476" y="2583"/>
                  </a:cubicBezTo>
                  <a:cubicBezTo>
                    <a:pt x="664" y="2675"/>
                    <a:pt x="895" y="2748"/>
                    <a:pt x="1150" y="2798"/>
                  </a:cubicBezTo>
                  <a:cubicBezTo>
                    <a:pt x="1164" y="2868"/>
                    <a:pt x="1179" y="2936"/>
                    <a:pt x="1196" y="3001"/>
                  </a:cubicBezTo>
                  <a:lnTo>
                    <a:pt x="1011" y="3001"/>
                  </a:lnTo>
                  <a:lnTo>
                    <a:pt x="943" y="2933"/>
                  </a:lnTo>
                  <a:moveTo>
                    <a:pt x="1366" y="487"/>
                  </a:moveTo>
                  <a:cubicBezTo>
                    <a:pt x="1274" y="675"/>
                    <a:pt x="1201" y="906"/>
                    <a:pt x="1151" y="1161"/>
                  </a:cubicBezTo>
                  <a:cubicBezTo>
                    <a:pt x="895" y="1211"/>
                    <a:pt x="665" y="1284"/>
                    <a:pt x="476" y="1376"/>
                  </a:cubicBezTo>
                  <a:cubicBezTo>
                    <a:pt x="639" y="973"/>
                    <a:pt x="962" y="650"/>
                    <a:pt x="1366" y="487"/>
                  </a:cubicBezTo>
                  <a:moveTo>
                    <a:pt x="2027" y="2759"/>
                  </a:moveTo>
                  <a:lnTo>
                    <a:pt x="2027" y="2037"/>
                  </a:lnTo>
                  <a:lnTo>
                    <a:pt x="2749" y="2037"/>
                  </a:lnTo>
                  <a:cubicBezTo>
                    <a:pt x="2746" y="2267"/>
                    <a:pt x="2726" y="2491"/>
                    <a:pt x="2690" y="2699"/>
                  </a:cubicBezTo>
                  <a:cubicBezTo>
                    <a:pt x="2481" y="2735"/>
                    <a:pt x="2258" y="2756"/>
                    <a:pt x="2027" y="2759"/>
                  </a:cubicBezTo>
                  <a:moveTo>
                    <a:pt x="1912" y="370"/>
                  </a:moveTo>
                  <a:lnTo>
                    <a:pt x="1912" y="1084"/>
                  </a:lnTo>
                  <a:cubicBezTo>
                    <a:pt x="1691" y="1087"/>
                    <a:pt x="1475" y="1106"/>
                    <a:pt x="1273" y="1139"/>
                  </a:cubicBezTo>
                  <a:cubicBezTo>
                    <a:pt x="1331" y="862"/>
                    <a:pt x="1417" y="617"/>
                    <a:pt x="1527" y="431"/>
                  </a:cubicBezTo>
                  <a:cubicBezTo>
                    <a:pt x="1650" y="396"/>
                    <a:pt x="1779" y="375"/>
                    <a:pt x="1912" y="370"/>
                  </a:cubicBezTo>
                  <a:moveTo>
                    <a:pt x="1190" y="2037"/>
                  </a:moveTo>
                  <a:lnTo>
                    <a:pt x="1310" y="2037"/>
                  </a:lnTo>
                  <a:cubicBezTo>
                    <a:pt x="1342" y="2037"/>
                    <a:pt x="1368" y="2011"/>
                    <a:pt x="1368" y="1980"/>
                  </a:cubicBezTo>
                  <a:cubicBezTo>
                    <a:pt x="1368" y="1948"/>
                    <a:pt x="1342" y="1922"/>
                    <a:pt x="1310" y="1922"/>
                  </a:cubicBezTo>
                  <a:lnTo>
                    <a:pt x="1190" y="1922"/>
                  </a:lnTo>
                  <a:cubicBezTo>
                    <a:pt x="1193" y="1692"/>
                    <a:pt x="1214" y="1468"/>
                    <a:pt x="1250" y="1260"/>
                  </a:cubicBezTo>
                  <a:cubicBezTo>
                    <a:pt x="1458" y="1224"/>
                    <a:pt x="1682" y="1203"/>
                    <a:pt x="1912" y="1200"/>
                  </a:cubicBezTo>
                  <a:lnTo>
                    <a:pt x="1912" y="1922"/>
                  </a:lnTo>
                  <a:lnTo>
                    <a:pt x="1557" y="1922"/>
                  </a:lnTo>
                  <a:cubicBezTo>
                    <a:pt x="1525" y="1922"/>
                    <a:pt x="1499" y="1948"/>
                    <a:pt x="1499" y="1980"/>
                  </a:cubicBezTo>
                  <a:cubicBezTo>
                    <a:pt x="1499" y="2011"/>
                    <a:pt x="1525" y="2037"/>
                    <a:pt x="1557" y="2037"/>
                  </a:cubicBezTo>
                  <a:lnTo>
                    <a:pt x="1912" y="2037"/>
                  </a:lnTo>
                  <a:lnTo>
                    <a:pt x="1912" y="2759"/>
                  </a:lnTo>
                  <a:cubicBezTo>
                    <a:pt x="1682" y="2756"/>
                    <a:pt x="1458" y="2735"/>
                    <a:pt x="1250" y="2699"/>
                  </a:cubicBezTo>
                  <a:cubicBezTo>
                    <a:pt x="1213" y="2490"/>
                    <a:pt x="1193" y="2266"/>
                    <a:pt x="1190" y="2037"/>
                  </a:cubicBezTo>
                  <a:moveTo>
                    <a:pt x="420" y="1537"/>
                  </a:moveTo>
                  <a:cubicBezTo>
                    <a:pt x="606" y="1427"/>
                    <a:pt x="851" y="1340"/>
                    <a:pt x="1129" y="1283"/>
                  </a:cubicBezTo>
                  <a:cubicBezTo>
                    <a:pt x="1096" y="1485"/>
                    <a:pt x="1077" y="1701"/>
                    <a:pt x="1075" y="1922"/>
                  </a:cubicBezTo>
                  <a:lnTo>
                    <a:pt x="359" y="1922"/>
                  </a:lnTo>
                  <a:cubicBezTo>
                    <a:pt x="364" y="1789"/>
                    <a:pt x="385" y="1660"/>
                    <a:pt x="420" y="1537"/>
                  </a:cubicBezTo>
                  <a:moveTo>
                    <a:pt x="359" y="2037"/>
                  </a:moveTo>
                  <a:lnTo>
                    <a:pt x="1075" y="2037"/>
                  </a:lnTo>
                  <a:cubicBezTo>
                    <a:pt x="1077" y="2257"/>
                    <a:pt x="1096" y="2473"/>
                    <a:pt x="1129" y="2676"/>
                  </a:cubicBezTo>
                  <a:cubicBezTo>
                    <a:pt x="851" y="2618"/>
                    <a:pt x="606" y="2532"/>
                    <a:pt x="421" y="2423"/>
                  </a:cubicBezTo>
                  <a:cubicBezTo>
                    <a:pt x="385" y="2298"/>
                    <a:pt x="364" y="2168"/>
                    <a:pt x="359" y="2037"/>
                  </a:cubicBezTo>
                  <a:moveTo>
                    <a:pt x="2027" y="3590"/>
                  </a:moveTo>
                  <a:lnTo>
                    <a:pt x="2027" y="2875"/>
                  </a:lnTo>
                  <a:cubicBezTo>
                    <a:pt x="2248" y="2872"/>
                    <a:pt x="2464" y="2853"/>
                    <a:pt x="2667" y="2820"/>
                  </a:cubicBezTo>
                  <a:cubicBezTo>
                    <a:pt x="2609" y="3098"/>
                    <a:pt x="2522" y="3343"/>
                    <a:pt x="2413" y="3529"/>
                  </a:cubicBezTo>
                  <a:cubicBezTo>
                    <a:pt x="2290" y="3564"/>
                    <a:pt x="2161" y="3585"/>
                    <a:pt x="2027" y="3590"/>
                  </a:cubicBezTo>
                  <a:moveTo>
                    <a:pt x="3519" y="2422"/>
                  </a:moveTo>
                  <a:cubicBezTo>
                    <a:pt x="3333" y="2532"/>
                    <a:pt x="3089" y="2619"/>
                    <a:pt x="2810" y="2677"/>
                  </a:cubicBezTo>
                  <a:cubicBezTo>
                    <a:pt x="2843" y="2474"/>
                    <a:pt x="2862" y="2258"/>
                    <a:pt x="2865" y="2037"/>
                  </a:cubicBezTo>
                  <a:lnTo>
                    <a:pt x="3580" y="2037"/>
                  </a:lnTo>
                  <a:cubicBezTo>
                    <a:pt x="3575" y="2170"/>
                    <a:pt x="3554" y="2299"/>
                    <a:pt x="3519" y="2422"/>
                  </a:cubicBezTo>
                  <a:moveTo>
                    <a:pt x="3580" y="1922"/>
                  </a:moveTo>
                  <a:lnTo>
                    <a:pt x="2865" y="1922"/>
                  </a:lnTo>
                  <a:cubicBezTo>
                    <a:pt x="2862" y="1702"/>
                    <a:pt x="2844" y="1486"/>
                    <a:pt x="2811" y="1283"/>
                  </a:cubicBezTo>
                  <a:cubicBezTo>
                    <a:pt x="3090" y="1341"/>
                    <a:pt x="3335" y="1428"/>
                    <a:pt x="3519" y="1536"/>
                  </a:cubicBezTo>
                  <a:cubicBezTo>
                    <a:pt x="3555" y="1661"/>
                    <a:pt x="3575" y="1791"/>
                    <a:pt x="3580" y="1922"/>
                  </a:cubicBezTo>
                  <a:moveTo>
                    <a:pt x="2512" y="959"/>
                  </a:moveTo>
                  <a:lnTo>
                    <a:pt x="2624" y="959"/>
                  </a:lnTo>
                  <a:cubicBezTo>
                    <a:pt x="2639" y="1016"/>
                    <a:pt x="2654" y="1077"/>
                    <a:pt x="2667" y="1138"/>
                  </a:cubicBezTo>
                  <a:cubicBezTo>
                    <a:pt x="2621" y="1131"/>
                    <a:pt x="2575" y="1124"/>
                    <a:pt x="2529" y="1119"/>
                  </a:cubicBezTo>
                  <a:cubicBezTo>
                    <a:pt x="2497" y="1114"/>
                    <a:pt x="2468" y="1137"/>
                    <a:pt x="2464" y="1169"/>
                  </a:cubicBezTo>
                  <a:cubicBezTo>
                    <a:pt x="2460" y="1200"/>
                    <a:pt x="2483" y="1229"/>
                    <a:pt x="2514" y="1233"/>
                  </a:cubicBezTo>
                  <a:cubicBezTo>
                    <a:pt x="2574" y="1241"/>
                    <a:pt x="2632" y="1250"/>
                    <a:pt x="2690" y="1259"/>
                  </a:cubicBezTo>
                  <a:cubicBezTo>
                    <a:pt x="2726" y="1469"/>
                    <a:pt x="2746" y="1693"/>
                    <a:pt x="2749" y="1922"/>
                  </a:cubicBezTo>
                  <a:lnTo>
                    <a:pt x="2027" y="1922"/>
                  </a:lnTo>
                  <a:lnTo>
                    <a:pt x="2027" y="1200"/>
                  </a:lnTo>
                  <a:cubicBezTo>
                    <a:pt x="2109" y="1201"/>
                    <a:pt x="2191" y="1204"/>
                    <a:pt x="2272" y="1210"/>
                  </a:cubicBezTo>
                  <a:cubicBezTo>
                    <a:pt x="2303" y="1212"/>
                    <a:pt x="2331" y="1188"/>
                    <a:pt x="2333" y="1156"/>
                  </a:cubicBezTo>
                  <a:cubicBezTo>
                    <a:pt x="2335" y="1124"/>
                    <a:pt x="2311" y="1097"/>
                    <a:pt x="2279" y="1094"/>
                  </a:cubicBezTo>
                  <a:cubicBezTo>
                    <a:pt x="2196" y="1089"/>
                    <a:pt x="2112" y="1086"/>
                    <a:pt x="2027" y="1085"/>
                  </a:cubicBezTo>
                  <a:lnTo>
                    <a:pt x="2027" y="370"/>
                  </a:lnTo>
                  <a:cubicBezTo>
                    <a:pt x="2133" y="374"/>
                    <a:pt x="2238" y="388"/>
                    <a:pt x="2341" y="412"/>
                  </a:cubicBezTo>
                  <a:lnTo>
                    <a:pt x="2341" y="787"/>
                  </a:lnTo>
                  <a:cubicBezTo>
                    <a:pt x="2341" y="882"/>
                    <a:pt x="2418" y="959"/>
                    <a:pt x="2512" y="959"/>
                  </a:cubicBezTo>
                  <a:moveTo>
                    <a:pt x="3768" y="0"/>
                  </a:moveTo>
                  <a:lnTo>
                    <a:pt x="2512" y="0"/>
                  </a:lnTo>
                  <a:cubicBezTo>
                    <a:pt x="2418" y="0"/>
                    <a:pt x="2341" y="77"/>
                    <a:pt x="2341" y="171"/>
                  </a:cubicBezTo>
                  <a:lnTo>
                    <a:pt x="2341" y="294"/>
                  </a:lnTo>
                  <a:cubicBezTo>
                    <a:pt x="2219" y="267"/>
                    <a:pt x="2095" y="253"/>
                    <a:pt x="1970" y="253"/>
                  </a:cubicBezTo>
                  <a:cubicBezTo>
                    <a:pt x="1508" y="253"/>
                    <a:pt x="1075" y="433"/>
                    <a:pt x="748" y="759"/>
                  </a:cubicBezTo>
                  <a:cubicBezTo>
                    <a:pt x="422" y="1085"/>
                    <a:pt x="243" y="1518"/>
                    <a:pt x="243" y="1980"/>
                  </a:cubicBezTo>
                  <a:cubicBezTo>
                    <a:pt x="243" y="2348"/>
                    <a:pt x="361" y="2706"/>
                    <a:pt x="578" y="3001"/>
                  </a:cubicBezTo>
                  <a:lnTo>
                    <a:pt x="171" y="3001"/>
                  </a:lnTo>
                  <a:cubicBezTo>
                    <a:pt x="77" y="3001"/>
                    <a:pt x="0" y="3078"/>
                    <a:pt x="0" y="3173"/>
                  </a:cubicBezTo>
                  <a:lnTo>
                    <a:pt x="0" y="3789"/>
                  </a:lnTo>
                  <a:cubicBezTo>
                    <a:pt x="0" y="3883"/>
                    <a:pt x="77" y="3960"/>
                    <a:pt x="171" y="3960"/>
                  </a:cubicBezTo>
                  <a:lnTo>
                    <a:pt x="273" y="3960"/>
                  </a:lnTo>
                  <a:cubicBezTo>
                    <a:pt x="305" y="3960"/>
                    <a:pt x="331" y="3934"/>
                    <a:pt x="331" y="3902"/>
                  </a:cubicBezTo>
                  <a:cubicBezTo>
                    <a:pt x="331" y="3870"/>
                    <a:pt x="305" y="3844"/>
                    <a:pt x="273" y="3844"/>
                  </a:cubicBezTo>
                  <a:lnTo>
                    <a:pt x="171" y="3844"/>
                  </a:lnTo>
                  <a:cubicBezTo>
                    <a:pt x="141" y="3844"/>
                    <a:pt x="116" y="3819"/>
                    <a:pt x="116" y="3789"/>
                  </a:cubicBezTo>
                  <a:lnTo>
                    <a:pt x="116" y="3173"/>
                  </a:lnTo>
                  <a:cubicBezTo>
                    <a:pt x="116" y="3142"/>
                    <a:pt x="141" y="3117"/>
                    <a:pt x="171" y="3117"/>
                  </a:cubicBezTo>
                  <a:lnTo>
                    <a:pt x="778" y="3117"/>
                  </a:lnTo>
                  <a:cubicBezTo>
                    <a:pt x="793" y="3117"/>
                    <a:pt x="808" y="3111"/>
                    <a:pt x="819" y="3100"/>
                  </a:cubicBezTo>
                  <a:lnTo>
                    <a:pt x="883" y="3036"/>
                  </a:lnTo>
                  <a:lnTo>
                    <a:pt x="946" y="3100"/>
                  </a:lnTo>
                  <a:cubicBezTo>
                    <a:pt x="957" y="3111"/>
                    <a:pt x="972" y="3117"/>
                    <a:pt x="987" y="3117"/>
                  </a:cubicBezTo>
                  <a:lnTo>
                    <a:pt x="1427" y="3117"/>
                  </a:lnTo>
                  <a:cubicBezTo>
                    <a:pt x="1458" y="3117"/>
                    <a:pt x="1483" y="3142"/>
                    <a:pt x="1483" y="3173"/>
                  </a:cubicBezTo>
                  <a:lnTo>
                    <a:pt x="1483" y="3789"/>
                  </a:lnTo>
                  <a:cubicBezTo>
                    <a:pt x="1483" y="3819"/>
                    <a:pt x="1458" y="3844"/>
                    <a:pt x="1427" y="3844"/>
                  </a:cubicBezTo>
                  <a:lnTo>
                    <a:pt x="520" y="3844"/>
                  </a:lnTo>
                  <a:cubicBezTo>
                    <a:pt x="488" y="3844"/>
                    <a:pt x="462" y="3870"/>
                    <a:pt x="462" y="3902"/>
                  </a:cubicBezTo>
                  <a:cubicBezTo>
                    <a:pt x="462" y="3934"/>
                    <a:pt x="488" y="3960"/>
                    <a:pt x="520" y="3960"/>
                  </a:cubicBezTo>
                  <a:lnTo>
                    <a:pt x="1427" y="3960"/>
                  </a:lnTo>
                  <a:cubicBezTo>
                    <a:pt x="1522" y="3960"/>
                    <a:pt x="1599" y="3883"/>
                    <a:pt x="1599" y="3789"/>
                  </a:cubicBezTo>
                  <a:lnTo>
                    <a:pt x="1599" y="3666"/>
                  </a:lnTo>
                  <a:cubicBezTo>
                    <a:pt x="1720" y="3693"/>
                    <a:pt x="1845" y="3707"/>
                    <a:pt x="1970" y="3707"/>
                  </a:cubicBezTo>
                  <a:cubicBezTo>
                    <a:pt x="2431" y="3707"/>
                    <a:pt x="2865" y="3527"/>
                    <a:pt x="3191" y="3201"/>
                  </a:cubicBezTo>
                  <a:cubicBezTo>
                    <a:pt x="3517" y="2875"/>
                    <a:pt x="3697" y="2441"/>
                    <a:pt x="3697" y="1980"/>
                  </a:cubicBezTo>
                  <a:cubicBezTo>
                    <a:pt x="3697" y="1611"/>
                    <a:pt x="3578" y="1253"/>
                    <a:pt x="3362" y="959"/>
                  </a:cubicBezTo>
                  <a:lnTo>
                    <a:pt x="3768" y="959"/>
                  </a:lnTo>
                  <a:cubicBezTo>
                    <a:pt x="3862" y="959"/>
                    <a:pt x="3939" y="882"/>
                    <a:pt x="3939" y="787"/>
                  </a:cubicBezTo>
                  <a:lnTo>
                    <a:pt x="3939" y="171"/>
                  </a:lnTo>
                  <a:cubicBezTo>
                    <a:pt x="3939" y="77"/>
                    <a:pt x="3862" y="0"/>
                    <a:pt x="37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58;p51">
              <a:extLst>
                <a:ext uri="{FF2B5EF4-FFF2-40B4-BE49-F238E27FC236}">
                  <a16:creationId xmlns:a16="http://schemas.microsoft.com/office/drawing/2014/main" id="{2369AE4A-0076-6053-2D94-E1DA85CAD073}"/>
                </a:ext>
              </a:extLst>
            </p:cNvPr>
            <p:cNvSpPr/>
            <p:nvPr/>
          </p:nvSpPr>
          <p:spPr>
            <a:xfrm>
              <a:off x="5645951" y="2124930"/>
              <a:ext cx="37545" cy="37544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164" y="212"/>
                  </a:moveTo>
                  <a:cubicBezTo>
                    <a:pt x="137" y="212"/>
                    <a:pt x="116" y="191"/>
                    <a:pt x="116" y="164"/>
                  </a:cubicBezTo>
                  <a:cubicBezTo>
                    <a:pt x="116" y="138"/>
                    <a:pt x="137" y="116"/>
                    <a:pt x="164" y="116"/>
                  </a:cubicBezTo>
                  <a:cubicBezTo>
                    <a:pt x="191" y="116"/>
                    <a:pt x="212" y="138"/>
                    <a:pt x="212" y="164"/>
                  </a:cubicBezTo>
                  <a:cubicBezTo>
                    <a:pt x="212" y="191"/>
                    <a:pt x="191" y="212"/>
                    <a:pt x="164" y="212"/>
                  </a:cubicBezTo>
                  <a:moveTo>
                    <a:pt x="164" y="0"/>
                  </a:moveTo>
                  <a:cubicBezTo>
                    <a:pt x="74" y="0"/>
                    <a:pt x="0" y="74"/>
                    <a:pt x="0" y="164"/>
                  </a:cubicBezTo>
                  <a:cubicBezTo>
                    <a:pt x="0" y="254"/>
                    <a:pt x="74" y="328"/>
                    <a:pt x="164" y="328"/>
                  </a:cubicBezTo>
                  <a:cubicBezTo>
                    <a:pt x="254" y="328"/>
                    <a:pt x="328" y="254"/>
                    <a:pt x="328" y="164"/>
                  </a:cubicBezTo>
                  <a:cubicBezTo>
                    <a:pt x="328" y="74"/>
                    <a:pt x="254" y="0"/>
                    <a:pt x="1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59;p51">
              <a:extLst>
                <a:ext uri="{FF2B5EF4-FFF2-40B4-BE49-F238E27FC236}">
                  <a16:creationId xmlns:a16="http://schemas.microsoft.com/office/drawing/2014/main" id="{C42D3882-A374-A4CB-68C6-57F4F82420F1}"/>
                </a:ext>
              </a:extLst>
            </p:cNvPr>
            <p:cNvSpPr/>
            <p:nvPr/>
          </p:nvSpPr>
          <p:spPr>
            <a:xfrm>
              <a:off x="5597190" y="2124930"/>
              <a:ext cx="37545" cy="37544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164" y="212"/>
                  </a:moveTo>
                  <a:cubicBezTo>
                    <a:pt x="137" y="212"/>
                    <a:pt x="116" y="191"/>
                    <a:pt x="116" y="164"/>
                  </a:cubicBezTo>
                  <a:cubicBezTo>
                    <a:pt x="116" y="138"/>
                    <a:pt x="137" y="116"/>
                    <a:pt x="164" y="116"/>
                  </a:cubicBezTo>
                  <a:cubicBezTo>
                    <a:pt x="191" y="116"/>
                    <a:pt x="212" y="138"/>
                    <a:pt x="212" y="164"/>
                  </a:cubicBezTo>
                  <a:cubicBezTo>
                    <a:pt x="212" y="191"/>
                    <a:pt x="191" y="212"/>
                    <a:pt x="164" y="212"/>
                  </a:cubicBezTo>
                  <a:moveTo>
                    <a:pt x="164" y="0"/>
                  </a:moveTo>
                  <a:cubicBezTo>
                    <a:pt x="74" y="0"/>
                    <a:pt x="0" y="74"/>
                    <a:pt x="0" y="164"/>
                  </a:cubicBezTo>
                  <a:cubicBezTo>
                    <a:pt x="0" y="254"/>
                    <a:pt x="74" y="328"/>
                    <a:pt x="164" y="328"/>
                  </a:cubicBezTo>
                  <a:cubicBezTo>
                    <a:pt x="254" y="328"/>
                    <a:pt x="328" y="254"/>
                    <a:pt x="328" y="164"/>
                  </a:cubicBezTo>
                  <a:cubicBezTo>
                    <a:pt x="328" y="74"/>
                    <a:pt x="254" y="0"/>
                    <a:pt x="1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60;p51">
              <a:extLst>
                <a:ext uri="{FF2B5EF4-FFF2-40B4-BE49-F238E27FC236}">
                  <a16:creationId xmlns:a16="http://schemas.microsoft.com/office/drawing/2014/main" id="{9D1F4939-45CD-0FC7-AB5F-0E28659E6AAC}"/>
                </a:ext>
              </a:extLst>
            </p:cNvPr>
            <p:cNvSpPr/>
            <p:nvPr/>
          </p:nvSpPr>
          <p:spPr>
            <a:xfrm>
              <a:off x="5694713" y="2124930"/>
              <a:ext cx="37545" cy="37544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164" y="212"/>
                  </a:moveTo>
                  <a:cubicBezTo>
                    <a:pt x="137" y="212"/>
                    <a:pt x="116" y="191"/>
                    <a:pt x="116" y="164"/>
                  </a:cubicBezTo>
                  <a:cubicBezTo>
                    <a:pt x="116" y="138"/>
                    <a:pt x="137" y="116"/>
                    <a:pt x="164" y="116"/>
                  </a:cubicBezTo>
                  <a:cubicBezTo>
                    <a:pt x="191" y="116"/>
                    <a:pt x="212" y="138"/>
                    <a:pt x="212" y="164"/>
                  </a:cubicBezTo>
                  <a:cubicBezTo>
                    <a:pt x="212" y="191"/>
                    <a:pt x="191" y="212"/>
                    <a:pt x="164" y="212"/>
                  </a:cubicBezTo>
                  <a:moveTo>
                    <a:pt x="164" y="0"/>
                  </a:moveTo>
                  <a:cubicBezTo>
                    <a:pt x="74" y="0"/>
                    <a:pt x="0" y="74"/>
                    <a:pt x="0" y="164"/>
                  </a:cubicBezTo>
                  <a:cubicBezTo>
                    <a:pt x="0" y="254"/>
                    <a:pt x="74" y="328"/>
                    <a:pt x="164" y="328"/>
                  </a:cubicBezTo>
                  <a:cubicBezTo>
                    <a:pt x="254" y="328"/>
                    <a:pt x="328" y="254"/>
                    <a:pt x="328" y="164"/>
                  </a:cubicBezTo>
                  <a:cubicBezTo>
                    <a:pt x="328" y="74"/>
                    <a:pt x="254" y="0"/>
                    <a:pt x="1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61;p51">
              <a:extLst>
                <a:ext uri="{FF2B5EF4-FFF2-40B4-BE49-F238E27FC236}">
                  <a16:creationId xmlns:a16="http://schemas.microsoft.com/office/drawing/2014/main" id="{D1B003C3-37DB-4AC3-8BC6-E2517F603097}"/>
                </a:ext>
              </a:extLst>
            </p:cNvPr>
            <p:cNvSpPr/>
            <p:nvPr/>
          </p:nvSpPr>
          <p:spPr>
            <a:xfrm>
              <a:off x="5378107" y="2468434"/>
              <a:ext cx="37430" cy="37429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15" y="164"/>
                  </a:moveTo>
                  <a:cubicBezTo>
                    <a:pt x="115" y="137"/>
                    <a:pt x="137" y="115"/>
                    <a:pt x="163" y="115"/>
                  </a:cubicBezTo>
                  <a:cubicBezTo>
                    <a:pt x="190" y="115"/>
                    <a:pt x="212" y="137"/>
                    <a:pt x="212" y="164"/>
                  </a:cubicBezTo>
                  <a:cubicBezTo>
                    <a:pt x="212" y="190"/>
                    <a:pt x="190" y="212"/>
                    <a:pt x="163" y="212"/>
                  </a:cubicBezTo>
                  <a:cubicBezTo>
                    <a:pt x="137" y="212"/>
                    <a:pt x="115" y="190"/>
                    <a:pt x="115" y="164"/>
                  </a:cubicBezTo>
                  <a:moveTo>
                    <a:pt x="327" y="164"/>
                  </a:moveTo>
                  <a:cubicBezTo>
                    <a:pt x="327" y="73"/>
                    <a:pt x="254" y="0"/>
                    <a:pt x="163" y="0"/>
                  </a:cubicBezTo>
                  <a:cubicBezTo>
                    <a:pt x="73" y="0"/>
                    <a:pt x="0" y="73"/>
                    <a:pt x="0" y="164"/>
                  </a:cubicBezTo>
                  <a:cubicBezTo>
                    <a:pt x="0" y="254"/>
                    <a:pt x="73" y="327"/>
                    <a:pt x="163" y="327"/>
                  </a:cubicBezTo>
                  <a:cubicBezTo>
                    <a:pt x="254" y="327"/>
                    <a:pt x="327" y="254"/>
                    <a:pt x="327" y="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62;p51">
              <a:extLst>
                <a:ext uri="{FF2B5EF4-FFF2-40B4-BE49-F238E27FC236}">
                  <a16:creationId xmlns:a16="http://schemas.microsoft.com/office/drawing/2014/main" id="{985588A2-8AAC-919F-A4F1-984CD1F4516B}"/>
                </a:ext>
              </a:extLst>
            </p:cNvPr>
            <p:cNvSpPr/>
            <p:nvPr/>
          </p:nvSpPr>
          <p:spPr>
            <a:xfrm>
              <a:off x="5426868" y="2468434"/>
              <a:ext cx="37430" cy="37429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15" y="164"/>
                  </a:moveTo>
                  <a:cubicBezTo>
                    <a:pt x="115" y="137"/>
                    <a:pt x="137" y="115"/>
                    <a:pt x="163" y="115"/>
                  </a:cubicBezTo>
                  <a:cubicBezTo>
                    <a:pt x="190" y="115"/>
                    <a:pt x="212" y="137"/>
                    <a:pt x="212" y="164"/>
                  </a:cubicBezTo>
                  <a:cubicBezTo>
                    <a:pt x="212" y="190"/>
                    <a:pt x="190" y="212"/>
                    <a:pt x="163" y="212"/>
                  </a:cubicBezTo>
                  <a:cubicBezTo>
                    <a:pt x="137" y="212"/>
                    <a:pt x="115" y="190"/>
                    <a:pt x="115" y="164"/>
                  </a:cubicBezTo>
                  <a:moveTo>
                    <a:pt x="327" y="164"/>
                  </a:moveTo>
                  <a:cubicBezTo>
                    <a:pt x="327" y="73"/>
                    <a:pt x="254" y="0"/>
                    <a:pt x="163" y="0"/>
                  </a:cubicBezTo>
                  <a:cubicBezTo>
                    <a:pt x="73" y="0"/>
                    <a:pt x="0" y="73"/>
                    <a:pt x="0" y="164"/>
                  </a:cubicBezTo>
                  <a:cubicBezTo>
                    <a:pt x="0" y="254"/>
                    <a:pt x="73" y="327"/>
                    <a:pt x="163" y="327"/>
                  </a:cubicBezTo>
                  <a:cubicBezTo>
                    <a:pt x="254" y="327"/>
                    <a:pt x="327" y="254"/>
                    <a:pt x="327" y="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63;p51">
              <a:extLst>
                <a:ext uri="{FF2B5EF4-FFF2-40B4-BE49-F238E27FC236}">
                  <a16:creationId xmlns:a16="http://schemas.microsoft.com/office/drawing/2014/main" id="{92CDAD07-55EB-70F6-052C-3B6013BF8A1D}"/>
                </a:ext>
              </a:extLst>
            </p:cNvPr>
            <p:cNvSpPr/>
            <p:nvPr/>
          </p:nvSpPr>
          <p:spPr>
            <a:xfrm>
              <a:off x="5329345" y="2468434"/>
              <a:ext cx="37430" cy="37429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63" y="212"/>
                  </a:moveTo>
                  <a:cubicBezTo>
                    <a:pt x="137" y="212"/>
                    <a:pt x="115" y="190"/>
                    <a:pt x="115" y="164"/>
                  </a:cubicBezTo>
                  <a:cubicBezTo>
                    <a:pt x="115" y="137"/>
                    <a:pt x="137" y="115"/>
                    <a:pt x="163" y="115"/>
                  </a:cubicBezTo>
                  <a:cubicBezTo>
                    <a:pt x="190" y="115"/>
                    <a:pt x="212" y="137"/>
                    <a:pt x="212" y="164"/>
                  </a:cubicBezTo>
                  <a:cubicBezTo>
                    <a:pt x="212" y="190"/>
                    <a:pt x="190" y="212"/>
                    <a:pt x="163" y="212"/>
                  </a:cubicBezTo>
                  <a:moveTo>
                    <a:pt x="327" y="164"/>
                  </a:moveTo>
                  <a:cubicBezTo>
                    <a:pt x="327" y="73"/>
                    <a:pt x="254" y="0"/>
                    <a:pt x="163" y="0"/>
                  </a:cubicBezTo>
                  <a:cubicBezTo>
                    <a:pt x="73" y="0"/>
                    <a:pt x="0" y="73"/>
                    <a:pt x="0" y="164"/>
                  </a:cubicBezTo>
                  <a:cubicBezTo>
                    <a:pt x="0" y="254"/>
                    <a:pt x="73" y="327"/>
                    <a:pt x="163" y="327"/>
                  </a:cubicBezTo>
                  <a:cubicBezTo>
                    <a:pt x="254" y="327"/>
                    <a:pt x="327" y="254"/>
                    <a:pt x="327" y="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466;p35">
            <a:extLst>
              <a:ext uri="{FF2B5EF4-FFF2-40B4-BE49-F238E27FC236}">
                <a16:creationId xmlns:a16="http://schemas.microsoft.com/office/drawing/2014/main" id="{05EB0830-A495-85EC-5AC2-92BB97775DEB}"/>
              </a:ext>
            </a:extLst>
          </p:cNvPr>
          <p:cNvSpPr txBox="1">
            <a:spLocks/>
          </p:cNvSpPr>
          <p:nvPr/>
        </p:nvSpPr>
        <p:spPr>
          <a:xfrm>
            <a:off x="5753508" y="1079025"/>
            <a:ext cx="2348100" cy="2360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dirty="0">
                <a:solidFill>
                  <a:schemeClr val="dk2"/>
                </a:solidFill>
                <a:latin typeface="Pathway Extreme Light"/>
                <a:ea typeface="Pathway Extreme Light"/>
                <a:cs typeface="Pathway Extreme Light"/>
                <a:sym typeface="Pathway Extreme Light"/>
              </a:rPr>
              <a:t>Azure</a:t>
            </a:r>
          </a:p>
        </p:txBody>
      </p:sp>
      <p:sp>
        <p:nvSpPr>
          <p:cNvPr id="53" name="Google Shape;468;p35">
            <a:extLst>
              <a:ext uri="{FF2B5EF4-FFF2-40B4-BE49-F238E27FC236}">
                <a16:creationId xmlns:a16="http://schemas.microsoft.com/office/drawing/2014/main" id="{172C3894-E055-3F7C-8622-EC8856520C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65309" y="1243213"/>
            <a:ext cx="2956048" cy="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i="1" dirty="0"/>
              <a:t>https://dev.azure.com/fmongej0271/Proyecto%20Sabor%20y%20Punto%20(Grupo%203)</a:t>
            </a:r>
            <a:endParaRPr sz="1050" i="1" dirty="0"/>
          </a:p>
        </p:txBody>
      </p:sp>
      <p:cxnSp>
        <p:nvCxnSpPr>
          <p:cNvPr id="55" name="Google Shape;732;p48">
            <a:extLst>
              <a:ext uri="{FF2B5EF4-FFF2-40B4-BE49-F238E27FC236}">
                <a16:creationId xmlns:a16="http://schemas.microsoft.com/office/drawing/2014/main" id="{B4EC4805-6583-EA01-7A5B-9E700F19D854}"/>
              </a:ext>
            </a:extLst>
          </p:cNvPr>
          <p:cNvCxnSpPr>
            <a:stCxn id="56" idx="2"/>
          </p:cNvCxnSpPr>
          <p:nvPr/>
        </p:nvCxnSpPr>
        <p:spPr>
          <a:xfrm>
            <a:off x="5640140" y="1255425"/>
            <a:ext cx="0" cy="2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oval" w="med" len="med"/>
          </a:ln>
        </p:spPr>
      </p:cxnSp>
      <p:sp>
        <p:nvSpPr>
          <p:cNvPr id="56" name="Google Shape;726;p48">
            <a:extLst>
              <a:ext uri="{FF2B5EF4-FFF2-40B4-BE49-F238E27FC236}">
                <a16:creationId xmlns:a16="http://schemas.microsoft.com/office/drawing/2014/main" id="{ED910777-3E51-D5F0-9359-076F35FAC0CB}"/>
              </a:ext>
            </a:extLst>
          </p:cNvPr>
          <p:cNvSpPr/>
          <p:nvPr/>
        </p:nvSpPr>
        <p:spPr>
          <a:xfrm>
            <a:off x="5551940" y="1079025"/>
            <a:ext cx="176400" cy="1764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7" name="Google Shape;466;p35">
            <a:extLst>
              <a:ext uri="{FF2B5EF4-FFF2-40B4-BE49-F238E27FC236}">
                <a16:creationId xmlns:a16="http://schemas.microsoft.com/office/drawing/2014/main" id="{32F49C7E-622E-2C3B-3E0E-BE9BD0798187}"/>
              </a:ext>
            </a:extLst>
          </p:cNvPr>
          <p:cNvSpPr txBox="1">
            <a:spLocks/>
          </p:cNvSpPr>
          <p:nvPr/>
        </p:nvSpPr>
        <p:spPr>
          <a:xfrm>
            <a:off x="5749781" y="2430076"/>
            <a:ext cx="2348100" cy="2360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dirty="0">
                <a:solidFill>
                  <a:schemeClr val="dk2"/>
                </a:solidFill>
                <a:latin typeface="Pathway Extreme Light"/>
                <a:ea typeface="Pathway Extreme Light"/>
                <a:cs typeface="Pathway Extreme Light"/>
                <a:sym typeface="Pathway Extreme Light"/>
              </a:rPr>
              <a:t>Manual de usuario</a:t>
            </a:r>
          </a:p>
        </p:txBody>
      </p:sp>
      <p:sp>
        <p:nvSpPr>
          <p:cNvPr id="58" name="Google Shape;468;p35">
            <a:extLst>
              <a:ext uri="{FF2B5EF4-FFF2-40B4-BE49-F238E27FC236}">
                <a16:creationId xmlns:a16="http://schemas.microsoft.com/office/drawing/2014/main" id="{C4F7895D-3C77-71FD-B5EB-F4C18C049896}"/>
              </a:ext>
            </a:extLst>
          </p:cNvPr>
          <p:cNvSpPr txBox="1">
            <a:spLocks/>
          </p:cNvSpPr>
          <p:nvPr/>
        </p:nvSpPr>
        <p:spPr>
          <a:xfrm>
            <a:off x="5661582" y="2594264"/>
            <a:ext cx="2956048" cy="6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s-ES" sz="1050" i="1" dirty="0"/>
              <a:t>Manual de </a:t>
            </a:r>
            <a:r>
              <a:rPr lang="es-ES" sz="1050" i="1" dirty="0" err="1"/>
              <a:t>usuario_Sabor</a:t>
            </a:r>
            <a:r>
              <a:rPr lang="es-ES" sz="1050" i="1" dirty="0"/>
              <a:t> y Punto.pdf</a:t>
            </a:r>
          </a:p>
        </p:txBody>
      </p:sp>
      <p:cxnSp>
        <p:nvCxnSpPr>
          <p:cNvPr id="59" name="Google Shape;732;p48">
            <a:extLst>
              <a:ext uri="{FF2B5EF4-FFF2-40B4-BE49-F238E27FC236}">
                <a16:creationId xmlns:a16="http://schemas.microsoft.com/office/drawing/2014/main" id="{0D66C298-5764-CCE5-0852-B2695B3D39D4}"/>
              </a:ext>
            </a:extLst>
          </p:cNvPr>
          <p:cNvCxnSpPr>
            <a:stCxn id="60" idx="2"/>
          </p:cNvCxnSpPr>
          <p:nvPr/>
        </p:nvCxnSpPr>
        <p:spPr>
          <a:xfrm>
            <a:off x="5636413" y="2606476"/>
            <a:ext cx="0" cy="2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oval" w="med" len="med"/>
          </a:ln>
        </p:spPr>
      </p:cxnSp>
      <p:sp>
        <p:nvSpPr>
          <p:cNvPr id="60" name="Google Shape;726;p48">
            <a:extLst>
              <a:ext uri="{FF2B5EF4-FFF2-40B4-BE49-F238E27FC236}">
                <a16:creationId xmlns:a16="http://schemas.microsoft.com/office/drawing/2014/main" id="{A2F9B773-4C90-B8A3-08C2-1CA529101A53}"/>
              </a:ext>
            </a:extLst>
          </p:cNvPr>
          <p:cNvSpPr/>
          <p:nvPr/>
        </p:nvSpPr>
        <p:spPr>
          <a:xfrm>
            <a:off x="5548213" y="2430076"/>
            <a:ext cx="176400" cy="1764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1" name="Google Shape;466;p35">
            <a:extLst>
              <a:ext uri="{FF2B5EF4-FFF2-40B4-BE49-F238E27FC236}">
                <a16:creationId xmlns:a16="http://schemas.microsoft.com/office/drawing/2014/main" id="{47760630-5598-287F-2CEC-3E50686B838A}"/>
              </a:ext>
            </a:extLst>
          </p:cNvPr>
          <p:cNvSpPr txBox="1">
            <a:spLocks/>
          </p:cNvSpPr>
          <p:nvPr/>
        </p:nvSpPr>
        <p:spPr>
          <a:xfrm>
            <a:off x="5723118" y="3907911"/>
            <a:ext cx="2348100" cy="2360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R" dirty="0">
                <a:solidFill>
                  <a:schemeClr val="dk2"/>
                </a:solidFill>
                <a:latin typeface="Pathway Extreme Light"/>
                <a:ea typeface="Pathway Extreme Light"/>
                <a:cs typeface="Pathway Extreme Light"/>
                <a:sym typeface="Pathway Extreme Light"/>
              </a:rPr>
              <a:t>Sitio web</a:t>
            </a:r>
          </a:p>
        </p:txBody>
      </p:sp>
      <p:sp>
        <p:nvSpPr>
          <p:cNvPr id="62" name="Google Shape;468;p35">
            <a:extLst>
              <a:ext uri="{FF2B5EF4-FFF2-40B4-BE49-F238E27FC236}">
                <a16:creationId xmlns:a16="http://schemas.microsoft.com/office/drawing/2014/main" id="{CC6B44D2-9F50-C431-5C4E-9F3F283572AE}"/>
              </a:ext>
            </a:extLst>
          </p:cNvPr>
          <p:cNvSpPr txBox="1">
            <a:spLocks/>
          </p:cNvSpPr>
          <p:nvPr/>
        </p:nvSpPr>
        <p:spPr>
          <a:xfrm>
            <a:off x="5634919" y="4072099"/>
            <a:ext cx="2956048" cy="6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s-ES" sz="1050" i="1" dirty="0"/>
              <a:t>https://saborypunto14.wordpress.com/</a:t>
            </a:r>
          </a:p>
        </p:txBody>
      </p:sp>
      <p:cxnSp>
        <p:nvCxnSpPr>
          <p:cNvPr id="63" name="Google Shape;732;p48">
            <a:extLst>
              <a:ext uri="{FF2B5EF4-FFF2-40B4-BE49-F238E27FC236}">
                <a16:creationId xmlns:a16="http://schemas.microsoft.com/office/drawing/2014/main" id="{BC593F38-A7A0-3EA5-F71E-EB905EAE82F9}"/>
              </a:ext>
            </a:extLst>
          </p:cNvPr>
          <p:cNvCxnSpPr>
            <a:stCxn id="704" idx="2"/>
          </p:cNvCxnSpPr>
          <p:nvPr/>
        </p:nvCxnSpPr>
        <p:spPr>
          <a:xfrm>
            <a:off x="5609750" y="4084311"/>
            <a:ext cx="0" cy="2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oval" w="med" len="med"/>
          </a:ln>
        </p:spPr>
      </p:cxnSp>
      <p:sp>
        <p:nvSpPr>
          <p:cNvPr id="704" name="Google Shape;726;p48">
            <a:extLst>
              <a:ext uri="{FF2B5EF4-FFF2-40B4-BE49-F238E27FC236}">
                <a16:creationId xmlns:a16="http://schemas.microsoft.com/office/drawing/2014/main" id="{697AB2AA-0B3A-3902-F3A5-D8EEFB521597}"/>
              </a:ext>
            </a:extLst>
          </p:cNvPr>
          <p:cNvSpPr/>
          <p:nvPr/>
        </p:nvSpPr>
        <p:spPr>
          <a:xfrm>
            <a:off x="5521550" y="3907911"/>
            <a:ext cx="176400" cy="1764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5"/>
          <p:cNvSpPr txBox="1">
            <a:spLocks noGrp="1"/>
          </p:cNvSpPr>
          <p:nvPr>
            <p:ph type="title"/>
          </p:nvPr>
        </p:nvSpPr>
        <p:spPr>
          <a:xfrm>
            <a:off x="1929625" y="1609900"/>
            <a:ext cx="5284800" cy="10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¡GRACIAS!</a:t>
            </a:r>
            <a:endParaRPr dirty="0"/>
          </a:p>
        </p:txBody>
      </p:sp>
      <p:sp>
        <p:nvSpPr>
          <p:cNvPr id="607" name="Google Shape;607;p45"/>
          <p:cNvSpPr txBox="1">
            <a:spLocks noGrp="1"/>
          </p:cNvSpPr>
          <p:nvPr>
            <p:ph type="subTitle" idx="1"/>
          </p:nvPr>
        </p:nvSpPr>
        <p:spPr>
          <a:xfrm>
            <a:off x="1929625" y="2852125"/>
            <a:ext cx="5284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CODE STREAM TECHNOLOGY</a:t>
            </a:r>
            <a:endParaRPr sz="1400" dirty="0"/>
          </a:p>
        </p:txBody>
      </p:sp>
      <p:grpSp>
        <p:nvGrpSpPr>
          <p:cNvPr id="608" name="Google Shape;608;p45"/>
          <p:cNvGrpSpPr/>
          <p:nvPr/>
        </p:nvGrpSpPr>
        <p:grpSpPr>
          <a:xfrm>
            <a:off x="1137275" y="362700"/>
            <a:ext cx="7554119" cy="1948188"/>
            <a:chOff x="1137275" y="362700"/>
            <a:chExt cx="7554119" cy="1948188"/>
          </a:xfrm>
        </p:grpSpPr>
        <p:pic>
          <p:nvPicPr>
            <p:cNvPr id="609" name="Google Shape;609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17932" y="362700"/>
              <a:ext cx="628319" cy="628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cxnSp>
          <p:nvCxnSpPr>
            <p:cNvPr id="610" name="Google Shape;610;p45"/>
            <p:cNvCxnSpPr>
              <a:stCxn id="611" idx="3"/>
              <a:endCxn id="609" idx="1"/>
            </p:cNvCxnSpPr>
            <p:nvPr/>
          </p:nvCxnSpPr>
          <p:spPr>
            <a:xfrm rot="10800000" flipH="1">
              <a:off x="1765594" y="676700"/>
              <a:ext cx="3552300" cy="482400"/>
            </a:xfrm>
            <a:prstGeom prst="bentConnector3">
              <a:avLst>
                <a:gd name="adj1" fmla="val 50001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612" name="Google Shape;612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63075" y="1682588"/>
              <a:ext cx="628319" cy="628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cxnSp>
          <p:nvCxnSpPr>
            <p:cNvPr id="613" name="Google Shape;613;p45"/>
            <p:cNvCxnSpPr>
              <a:stCxn id="609" idx="3"/>
              <a:endCxn id="612" idx="1"/>
            </p:cNvCxnSpPr>
            <p:nvPr/>
          </p:nvCxnSpPr>
          <p:spPr>
            <a:xfrm>
              <a:off x="5946250" y="676850"/>
              <a:ext cx="2116800" cy="1320000"/>
            </a:xfrm>
            <a:prstGeom prst="bentConnector3">
              <a:avLst>
                <a:gd name="adj1" fmla="val 50001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611" name="Google Shape;611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37275" y="844950"/>
              <a:ext cx="628319" cy="628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grpSp>
          <p:nvGrpSpPr>
            <p:cNvPr id="614" name="Google Shape;614;p45"/>
            <p:cNvGrpSpPr/>
            <p:nvPr/>
          </p:nvGrpSpPr>
          <p:grpSpPr>
            <a:xfrm>
              <a:off x="1255067" y="932406"/>
              <a:ext cx="392725" cy="453387"/>
              <a:chOff x="4695217" y="2737194"/>
              <a:chExt cx="392725" cy="453387"/>
            </a:xfrm>
          </p:grpSpPr>
          <p:sp>
            <p:nvSpPr>
              <p:cNvPr id="615" name="Google Shape;615;p45"/>
              <p:cNvSpPr/>
              <p:nvPr/>
            </p:nvSpPr>
            <p:spPr>
              <a:xfrm>
                <a:off x="4914301" y="3176618"/>
                <a:ext cx="108742" cy="13278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16" extrusionOk="0">
                    <a:moveTo>
                      <a:pt x="892" y="0"/>
                    </a:moveTo>
                    <a:lnTo>
                      <a:pt x="58" y="0"/>
                    </a:lnTo>
                    <a:cubicBezTo>
                      <a:pt x="26" y="0"/>
                      <a:pt x="0" y="26"/>
                      <a:pt x="0" y="58"/>
                    </a:cubicBezTo>
                    <a:cubicBezTo>
                      <a:pt x="0" y="90"/>
                      <a:pt x="26" y="116"/>
                      <a:pt x="58" y="116"/>
                    </a:cubicBezTo>
                    <a:lnTo>
                      <a:pt x="892" y="116"/>
                    </a:lnTo>
                    <a:cubicBezTo>
                      <a:pt x="924" y="116"/>
                      <a:pt x="950" y="90"/>
                      <a:pt x="950" y="58"/>
                    </a:cubicBezTo>
                    <a:cubicBezTo>
                      <a:pt x="950" y="26"/>
                      <a:pt x="924" y="0"/>
                      <a:pt x="8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45"/>
              <p:cNvSpPr/>
              <p:nvPr/>
            </p:nvSpPr>
            <p:spPr>
              <a:xfrm>
                <a:off x="4695217" y="2737194"/>
                <a:ext cx="365258" cy="452699"/>
              </a:xfrm>
              <a:custGeom>
                <a:avLst/>
                <a:gdLst/>
                <a:ahLst/>
                <a:cxnLst/>
                <a:rect l="l" t="t" r="r" b="b"/>
                <a:pathLst>
                  <a:path w="3191" h="3955" extrusionOk="0">
                    <a:moveTo>
                      <a:pt x="116" y="3107"/>
                    </a:moveTo>
                    <a:cubicBezTo>
                      <a:pt x="116" y="3070"/>
                      <a:pt x="146" y="3040"/>
                      <a:pt x="182" y="3040"/>
                    </a:cubicBezTo>
                    <a:lnTo>
                      <a:pt x="410" y="3040"/>
                    </a:lnTo>
                    <a:cubicBezTo>
                      <a:pt x="447" y="3040"/>
                      <a:pt x="477" y="3070"/>
                      <a:pt x="477" y="3107"/>
                    </a:cubicBezTo>
                    <a:cubicBezTo>
                      <a:pt x="477" y="3144"/>
                      <a:pt x="447" y="3173"/>
                      <a:pt x="410" y="3173"/>
                    </a:cubicBezTo>
                    <a:lnTo>
                      <a:pt x="182" y="3173"/>
                    </a:lnTo>
                    <a:cubicBezTo>
                      <a:pt x="146" y="3173"/>
                      <a:pt x="116" y="3144"/>
                      <a:pt x="116" y="3107"/>
                    </a:cubicBezTo>
                    <a:moveTo>
                      <a:pt x="116" y="2547"/>
                    </a:moveTo>
                    <a:cubicBezTo>
                      <a:pt x="116" y="2510"/>
                      <a:pt x="146" y="2480"/>
                      <a:pt x="182" y="2480"/>
                    </a:cubicBezTo>
                    <a:lnTo>
                      <a:pt x="410" y="2480"/>
                    </a:lnTo>
                    <a:cubicBezTo>
                      <a:pt x="447" y="2480"/>
                      <a:pt x="477" y="2510"/>
                      <a:pt x="477" y="2547"/>
                    </a:cubicBezTo>
                    <a:cubicBezTo>
                      <a:pt x="477" y="2584"/>
                      <a:pt x="447" y="2613"/>
                      <a:pt x="410" y="2613"/>
                    </a:cubicBezTo>
                    <a:lnTo>
                      <a:pt x="182" y="2613"/>
                    </a:lnTo>
                    <a:cubicBezTo>
                      <a:pt x="146" y="2613"/>
                      <a:pt x="116" y="2584"/>
                      <a:pt x="116" y="2547"/>
                    </a:cubicBezTo>
                    <a:moveTo>
                      <a:pt x="116" y="1987"/>
                    </a:moveTo>
                    <a:cubicBezTo>
                      <a:pt x="116" y="1950"/>
                      <a:pt x="146" y="1920"/>
                      <a:pt x="182" y="1920"/>
                    </a:cubicBezTo>
                    <a:lnTo>
                      <a:pt x="410" y="1920"/>
                    </a:lnTo>
                    <a:cubicBezTo>
                      <a:pt x="447" y="1920"/>
                      <a:pt x="477" y="1950"/>
                      <a:pt x="477" y="1987"/>
                    </a:cubicBezTo>
                    <a:cubicBezTo>
                      <a:pt x="477" y="2023"/>
                      <a:pt x="447" y="2053"/>
                      <a:pt x="410" y="2053"/>
                    </a:cubicBezTo>
                    <a:lnTo>
                      <a:pt x="182" y="2053"/>
                    </a:lnTo>
                    <a:cubicBezTo>
                      <a:pt x="146" y="2053"/>
                      <a:pt x="116" y="2023"/>
                      <a:pt x="116" y="1987"/>
                    </a:cubicBezTo>
                    <a:moveTo>
                      <a:pt x="116" y="1427"/>
                    </a:moveTo>
                    <a:cubicBezTo>
                      <a:pt x="116" y="1390"/>
                      <a:pt x="146" y="1360"/>
                      <a:pt x="182" y="1360"/>
                    </a:cubicBezTo>
                    <a:lnTo>
                      <a:pt x="410" y="1360"/>
                    </a:lnTo>
                    <a:cubicBezTo>
                      <a:pt x="447" y="1360"/>
                      <a:pt x="477" y="1390"/>
                      <a:pt x="477" y="1427"/>
                    </a:cubicBezTo>
                    <a:cubicBezTo>
                      <a:pt x="477" y="1463"/>
                      <a:pt x="447" y="1493"/>
                      <a:pt x="410" y="1493"/>
                    </a:cubicBezTo>
                    <a:lnTo>
                      <a:pt x="182" y="1493"/>
                    </a:lnTo>
                    <a:cubicBezTo>
                      <a:pt x="146" y="1493"/>
                      <a:pt x="116" y="1463"/>
                      <a:pt x="116" y="1427"/>
                    </a:cubicBezTo>
                    <a:moveTo>
                      <a:pt x="116" y="867"/>
                    </a:moveTo>
                    <a:cubicBezTo>
                      <a:pt x="116" y="830"/>
                      <a:pt x="146" y="800"/>
                      <a:pt x="182" y="800"/>
                    </a:cubicBezTo>
                    <a:lnTo>
                      <a:pt x="410" y="800"/>
                    </a:lnTo>
                    <a:cubicBezTo>
                      <a:pt x="447" y="800"/>
                      <a:pt x="477" y="830"/>
                      <a:pt x="477" y="867"/>
                    </a:cubicBezTo>
                    <a:cubicBezTo>
                      <a:pt x="477" y="903"/>
                      <a:pt x="447" y="933"/>
                      <a:pt x="410" y="933"/>
                    </a:cubicBezTo>
                    <a:lnTo>
                      <a:pt x="182" y="933"/>
                    </a:lnTo>
                    <a:cubicBezTo>
                      <a:pt x="146" y="933"/>
                      <a:pt x="116" y="903"/>
                      <a:pt x="116" y="867"/>
                    </a:cubicBezTo>
                    <a:moveTo>
                      <a:pt x="1725" y="3839"/>
                    </a:moveTo>
                    <a:lnTo>
                      <a:pt x="623" y="3839"/>
                    </a:lnTo>
                    <a:cubicBezTo>
                      <a:pt x="475" y="3839"/>
                      <a:pt x="354" y="3718"/>
                      <a:pt x="354" y="3570"/>
                    </a:cubicBezTo>
                    <a:lnTo>
                      <a:pt x="354" y="3289"/>
                    </a:lnTo>
                    <a:lnTo>
                      <a:pt x="410" y="3289"/>
                    </a:lnTo>
                    <a:cubicBezTo>
                      <a:pt x="511" y="3289"/>
                      <a:pt x="593" y="3207"/>
                      <a:pt x="593" y="3107"/>
                    </a:cubicBezTo>
                    <a:cubicBezTo>
                      <a:pt x="593" y="3006"/>
                      <a:pt x="511" y="2924"/>
                      <a:pt x="410" y="2924"/>
                    </a:cubicBezTo>
                    <a:lnTo>
                      <a:pt x="354" y="2924"/>
                    </a:lnTo>
                    <a:lnTo>
                      <a:pt x="354" y="2729"/>
                    </a:lnTo>
                    <a:lnTo>
                      <a:pt x="410" y="2729"/>
                    </a:lnTo>
                    <a:cubicBezTo>
                      <a:pt x="511" y="2729"/>
                      <a:pt x="593" y="2647"/>
                      <a:pt x="593" y="2547"/>
                    </a:cubicBezTo>
                    <a:cubicBezTo>
                      <a:pt x="593" y="2446"/>
                      <a:pt x="511" y="2364"/>
                      <a:pt x="410" y="2364"/>
                    </a:cubicBezTo>
                    <a:lnTo>
                      <a:pt x="354" y="2364"/>
                    </a:lnTo>
                    <a:lnTo>
                      <a:pt x="354" y="2169"/>
                    </a:lnTo>
                    <a:lnTo>
                      <a:pt x="410" y="2169"/>
                    </a:lnTo>
                    <a:cubicBezTo>
                      <a:pt x="511" y="2169"/>
                      <a:pt x="593" y="2087"/>
                      <a:pt x="593" y="1987"/>
                    </a:cubicBezTo>
                    <a:cubicBezTo>
                      <a:pt x="593" y="1886"/>
                      <a:pt x="511" y="1804"/>
                      <a:pt x="410" y="1804"/>
                    </a:cubicBezTo>
                    <a:lnTo>
                      <a:pt x="354" y="1804"/>
                    </a:lnTo>
                    <a:lnTo>
                      <a:pt x="354" y="1609"/>
                    </a:lnTo>
                    <a:lnTo>
                      <a:pt x="410" y="1609"/>
                    </a:lnTo>
                    <a:cubicBezTo>
                      <a:pt x="511" y="1609"/>
                      <a:pt x="593" y="1527"/>
                      <a:pt x="593" y="1427"/>
                    </a:cubicBezTo>
                    <a:cubicBezTo>
                      <a:pt x="593" y="1326"/>
                      <a:pt x="511" y="1244"/>
                      <a:pt x="410" y="1244"/>
                    </a:cubicBezTo>
                    <a:lnTo>
                      <a:pt x="354" y="1244"/>
                    </a:lnTo>
                    <a:lnTo>
                      <a:pt x="354" y="1049"/>
                    </a:lnTo>
                    <a:lnTo>
                      <a:pt x="410" y="1049"/>
                    </a:lnTo>
                    <a:cubicBezTo>
                      <a:pt x="511" y="1049"/>
                      <a:pt x="593" y="967"/>
                      <a:pt x="593" y="867"/>
                    </a:cubicBezTo>
                    <a:cubicBezTo>
                      <a:pt x="593" y="766"/>
                      <a:pt x="511" y="684"/>
                      <a:pt x="410" y="684"/>
                    </a:cubicBezTo>
                    <a:lnTo>
                      <a:pt x="354" y="684"/>
                    </a:lnTo>
                    <a:lnTo>
                      <a:pt x="354" y="385"/>
                    </a:lnTo>
                    <a:cubicBezTo>
                      <a:pt x="354" y="237"/>
                      <a:pt x="475" y="116"/>
                      <a:pt x="623" y="116"/>
                    </a:cubicBezTo>
                    <a:lnTo>
                      <a:pt x="2806" y="116"/>
                    </a:lnTo>
                    <a:cubicBezTo>
                      <a:pt x="2954" y="116"/>
                      <a:pt x="3075" y="237"/>
                      <a:pt x="3075" y="385"/>
                    </a:cubicBezTo>
                    <a:lnTo>
                      <a:pt x="3075" y="670"/>
                    </a:lnTo>
                    <a:cubicBezTo>
                      <a:pt x="3075" y="702"/>
                      <a:pt x="3101" y="728"/>
                      <a:pt x="3133" y="728"/>
                    </a:cubicBezTo>
                    <a:cubicBezTo>
                      <a:pt x="3165" y="728"/>
                      <a:pt x="3191" y="702"/>
                      <a:pt x="3191" y="670"/>
                    </a:cubicBezTo>
                    <a:lnTo>
                      <a:pt x="3191" y="385"/>
                    </a:lnTo>
                    <a:cubicBezTo>
                      <a:pt x="3191" y="173"/>
                      <a:pt x="3018" y="0"/>
                      <a:pt x="2806" y="0"/>
                    </a:cubicBezTo>
                    <a:lnTo>
                      <a:pt x="623" y="0"/>
                    </a:lnTo>
                    <a:cubicBezTo>
                      <a:pt x="411" y="0"/>
                      <a:pt x="238" y="173"/>
                      <a:pt x="238" y="385"/>
                    </a:cubicBezTo>
                    <a:lnTo>
                      <a:pt x="238" y="684"/>
                    </a:lnTo>
                    <a:lnTo>
                      <a:pt x="182" y="684"/>
                    </a:lnTo>
                    <a:cubicBezTo>
                      <a:pt x="82" y="684"/>
                      <a:pt x="0" y="766"/>
                      <a:pt x="0" y="867"/>
                    </a:cubicBezTo>
                    <a:cubicBezTo>
                      <a:pt x="0" y="967"/>
                      <a:pt x="82" y="1049"/>
                      <a:pt x="182" y="1049"/>
                    </a:cubicBezTo>
                    <a:lnTo>
                      <a:pt x="238" y="1049"/>
                    </a:lnTo>
                    <a:lnTo>
                      <a:pt x="238" y="1244"/>
                    </a:lnTo>
                    <a:lnTo>
                      <a:pt x="182" y="1244"/>
                    </a:lnTo>
                    <a:cubicBezTo>
                      <a:pt x="82" y="1244"/>
                      <a:pt x="0" y="1326"/>
                      <a:pt x="0" y="1427"/>
                    </a:cubicBezTo>
                    <a:cubicBezTo>
                      <a:pt x="0" y="1527"/>
                      <a:pt x="82" y="1609"/>
                      <a:pt x="182" y="1609"/>
                    </a:cubicBezTo>
                    <a:lnTo>
                      <a:pt x="238" y="1609"/>
                    </a:lnTo>
                    <a:lnTo>
                      <a:pt x="238" y="1804"/>
                    </a:lnTo>
                    <a:lnTo>
                      <a:pt x="182" y="1804"/>
                    </a:lnTo>
                    <a:cubicBezTo>
                      <a:pt x="82" y="1804"/>
                      <a:pt x="0" y="1886"/>
                      <a:pt x="0" y="1987"/>
                    </a:cubicBezTo>
                    <a:cubicBezTo>
                      <a:pt x="0" y="2087"/>
                      <a:pt x="82" y="2169"/>
                      <a:pt x="182" y="2169"/>
                    </a:cubicBezTo>
                    <a:lnTo>
                      <a:pt x="238" y="2169"/>
                    </a:lnTo>
                    <a:lnTo>
                      <a:pt x="238" y="2364"/>
                    </a:lnTo>
                    <a:lnTo>
                      <a:pt x="182" y="2364"/>
                    </a:lnTo>
                    <a:cubicBezTo>
                      <a:pt x="82" y="2364"/>
                      <a:pt x="0" y="2446"/>
                      <a:pt x="0" y="2547"/>
                    </a:cubicBezTo>
                    <a:cubicBezTo>
                      <a:pt x="0" y="2647"/>
                      <a:pt x="82" y="2729"/>
                      <a:pt x="182" y="2729"/>
                    </a:cubicBezTo>
                    <a:lnTo>
                      <a:pt x="238" y="2729"/>
                    </a:lnTo>
                    <a:lnTo>
                      <a:pt x="238" y="2924"/>
                    </a:lnTo>
                    <a:lnTo>
                      <a:pt x="182" y="2924"/>
                    </a:lnTo>
                    <a:cubicBezTo>
                      <a:pt x="82" y="2924"/>
                      <a:pt x="0" y="3006"/>
                      <a:pt x="0" y="3107"/>
                    </a:cubicBezTo>
                    <a:cubicBezTo>
                      <a:pt x="0" y="3207"/>
                      <a:pt x="82" y="3289"/>
                      <a:pt x="182" y="3289"/>
                    </a:cubicBezTo>
                    <a:lnTo>
                      <a:pt x="238" y="3289"/>
                    </a:lnTo>
                    <a:lnTo>
                      <a:pt x="238" y="3570"/>
                    </a:lnTo>
                    <a:cubicBezTo>
                      <a:pt x="238" y="3782"/>
                      <a:pt x="411" y="3955"/>
                      <a:pt x="623" y="3955"/>
                    </a:cubicBezTo>
                    <a:lnTo>
                      <a:pt x="1725" y="3955"/>
                    </a:lnTo>
                    <a:cubicBezTo>
                      <a:pt x="1757" y="3955"/>
                      <a:pt x="1783" y="3929"/>
                      <a:pt x="1783" y="3897"/>
                    </a:cubicBezTo>
                    <a:cubicBezTo>
                      <a:pt x="1783" y="3865"/>
                      <a:pt x="1757" y="3839"/>
                      <a:pt x="1725" y="38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45"/>
              <p:cNvSpPr/>
              <p:nvPr/>
            </p:nvSpPr>
            <p:spPr>
              <a:xfrm>
                <a:off x="5019722" y="2833686"/>
                <a:ext cx="68221" cy="356894"/>
              </a:xfrm>
              <a:custGeom>
                <a:avLst/>
                <a:gdLst/>
                <a:ahLst/>
                <a:cxnLst/>
                <a:rect l="l" t="t" r="r" b="b"/>
                <a:pathLst>
                  <a:path w="596" h="3118" extrusionOk="0">
                    <a:moveTo>
                      <a:pt x="298" y="2949"/>
                    </a:moveTo>
                    <a:lnTo>
                      <a:pt x="150" y="2654"/>
                    </a:lnTo>
                    <a:lnTo>
                      <a:pt x="446" y="2654"/>
                    </a:lnTo>
                    <a:lnTo>
                      <a:pt x="298" y="2949"/>
                    </a:lnTo>
                    <a:moveTo>
                      <a:pt x="116" y="584"/>
                    </a:moveTo>
                    <a:lnTo>
                      <a:pt x="480" y="584"/>
                    </a:lnTo>
                    <a:lnTo>
                      <a:pt x="480" y="709"/>
                    </a:lnTo>
                    <a:lnTo>
                      <a:pt x="116" y="709"/>
                    </a:lnTo>
                    <a:lnTo>
                      <a:pt x="116" y="584"/>
                    </a:lnTo>
                    <a:moveTo>
                      <a:pt x="211" y="116"/>
                    </a:moveTo>
                    <a:lnTo>
                      <a:pt x="385" y="116"/>
                    </a:lnTo>
                    <a:cubicBezTo>
                      <a:pt x="437" y="116"/>
                      <a:pt x="480" y="159"/>
                      <a:pt x="480" y="212"/>
                    </a:cubicBezTo>
                    <a:lnTo>
                      <a:pt x="480" y="468"/>
                    </a:lnTo>
                    <a:lnTo>
                      <a:pt x="116" y="468"/>
                    </a:lnTo>
                    <a:lnTo>
                      <a:pt x="116" y="212"/>
                    </a:lnTo>
                    <a:cubicBezTo>
                      <a:pt x="116" y="159"/>
                      <a:pt x="159" y="116"/>
                      <a:pt x="211" y="116"/>
                    </a:cubicBezTo>
                    <a:moveTo>
                      <a:pt x="385" y="0"/>
                    </a:moveTo>
                    <a:lnTo>
                      <a:pt x="211" y="0"/>
                    </a:lnTo>
                    <a:cubicBezTo>
                      <a:pt x="95" y="0"/>
                      <a:pt x="0" y="95"/>
                      <a:pt x="0" y="212"/>
                    </a:cubicBezTo>
                    <a:lnTo>
                      <a:pt x="0" y="2016"/>
                    </a:lnTo>
                    <a:cubicBezTo>
                      <a:pt x="0" y="2048"/>
                      <a:pt x="26" y="2074"/>
                      <a:pt x="58" y="2074"/>
                    </a:cubicBezTo>
                    <a:cubicBezTo>
                      <a:pt x="90" y="2074"/>
                      <a:pt x="116" y="2048"/>
                      <a:pt x="116" y="2016"/>
                    </a:cubicBezTo>
                    <a:lnTo>
                      <a:pt x="116" y="825"/>
                    </a:lnTo>
                    <a:lnTo>
                      <a:pt x="480" y="825"/>
                    </a:lnTo>
                    <a:lnTo>
                      <a:pt x="480" y="2538"/>
                    </a:lnTo>
                    <a:lnTo>
                      <a:pt x="116" y="2538"/>
                    </a:lnTo>
                    <a:lnTo>
                      <a:pt x="116" y="2263"/>
                    </a:lnTo>
                    <a:cubicBezTo>
                      <a:pt x="116" y="2231"/>
                      <a:pt x="90" y="2205"/>
                      <a:pt x="58" y="2205"/>
                    </a:cubicBezTo>
                    <a:cubicBezTo>
                      <a:pt x="26" y="2205"/>
                      <a:pt x="0" y="2231"/>
                      <a:pt x="0" y="2263"/>
                    </a:cubicBezTo>
                    <a:lnTo>
                      <a:pt x="0" y="2596"/>
                    </a:lnTo>
                    <a:cubicBezTo>
                      <a:pt x="0" y="2607"/>
                      <a:pt x="3" y="2618"/>
                      <a:pt x="8" y="2628"/>
                    </a:cubicBezTo>
                    <a:lnTo>
                      <a:pt x="232" y="3077"/>
                    </a:lnTo>
                    <a:cubicBezTo>
                      <a:pt x="245" y="3102"/>
                      <a:pt x="270" y="3118"/>
                      <a:pt x="298" y="3118"/>
                    </a:cubicBezTo>
                    <a:lnTo>
                      <a:pt x="298" y="3118"/>
                    </a:lnTo>
                    <a:cubicBezTo>
                      <a:pt x="326" y="3117"/>
                      <a:pt x="351" y="3102"/>
                      <a:pt x="363" y="3077"/>
                    </a:cubicBezTo>
                    <a:lnTo>
                      <a:pt x="588" y="2628"/>
                    </a:lnTo>
                    <a:cubicBezTo>
                      <a:pt x="593" y="2618"/>
                      <a:pt x="596" y="2607"/>
                      <a:pt x="596" y="2596"/>
                    </a:cubicBezTo>
                    <a:lnTo>
                      <a:pt x="596" y="212"/>
                    </a:lnTo>
                    <a:cubicBezTo>
                      <a:pt x="596" y="95"/>
                      <a:pt x="501" y="0"/>
                      <a:pt x="3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45"/>
              <p:cNvSpPr/>
              <p:nvPr/>
            </p:nvSpPr>
            <p:spPr>
              <a:xfrm>
                <a:off x="4789306" y="2803811"/>
                <a:ext cx="38804" cy="65129"/>
              </a:xfrm>
              <a:custGeom>
                <a:avLst/>
                <a:gdLst/>
                <a:ahLst/>
                <a:cxnLst/>
                <a:rect l="l" t="t" r="r" b="b"/>
                <a:pathLst>
                  <a:path w="339" h="569" extrusionOk="0">
                    <a:moveTo>
                      <a:pt x="322" y="17"/>
                    </a:moveTo>
                    <a:cubicBezTo>
                      <a:pt x="299" y="-6"/>
                      <a:pt x="263" y="-6"/>
                      <a:pt x="240" y="17"/>
                    </a:cubicBezTo>
                    <a:lnTo>
                      <a:pt x="16" y="244"/>
                    </a:lnTo>
                    <a:cubicBezTo>
                      <a:pt x="-6" y="267"/>
                      <a:pt x="-6" y="303"/>
                      <a:pt x="16" y="325"/>
                    </a:cubicBezTo>
                    <a:lnTo>
                      <a:pt x="240" y="552"/>
                    </a:lnTo>
                    <a:cubicBezTo>
                      <a:pt x="251" y="564"/>
                      <a:pt x="266" y="569"/>
                      <a:pt x="281" y="569"/>
                    </a:cubicBezTo>
                    <a:cubicBezTo>
                      <a:pt x="296" y="569"/>
                      <a:pt x="311" y="564"/>
                      <a:pt x="322" y="553"/>
                    </a:cubicBezTo>
                    <a:cubicBezTo>
                      <a:pt x="345" y="530"/>
                      <a:pt x="345" y="494"/>
                      <a:pt x="323" y="471"/>
                    </a:cubicBezTo>
                    <a:lnTo>
                      <a:pt x="139" y="285"/>
                    </a:lnTo>
                    <a:lnTo>
                      <a:pt x="323" y="99"/>
                    </a:lnTo>
                    <a:cubicBezTo>
                      <a:pt x="345" y="76"/>
                      <a:pt x="345" y="39"/>
                      <a:pt x="322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45"/>
              <p:cNvSpPr/>
              <p:nvPr/>
            </p:nvSpPr>
            <p:spPr>
              <a:xfrm>
                <a:off x="4874467" y="2803811"/>
                <a:ext cx="39033" cy="65129"/>
              </a:xfrm>
              <a:custGeom>
                <a:avLst/>
                <a:gdLst/>
                <a:ahLst/>
                <a:cxnLst/>
                <a:rect l="l" t="t" r="r" b="b"/>
                <a:pathLst>
                  <a:path w="341" h="569" extrusionOk="0">
                    <a:moveTo>
                      <a:pt x="17" y="553"/>
                    </a:moveTo>
                    <a:cubicBezTo>
                      <a:pt x="29" y="564"/>
                      <a:pt x="43" y="569"/>
                      <a:pt x="58" y="569"/>
                    </a:cubicBezTo>
                    <a:cubicBezTo>
                      <a:pt x="73" y="569"/>
                      <a:pt x="88" y="564"/>
                      <a:pt x="99" y="552"/>
                    </a:cubicBezTo>
                    <a:lnTo>
                      <a:pt x="324" y="325"/>
                    </a:lnTo>
                    <a:cubicBezTo>
                      <a:pt x="346" y="303"/>
                      <a:pt x="346" y="267"/>
                      <a:pt x="324" y="244"/>
                    </a:cubicBezTo>
                    <a:lnTo>
                      <a:pt x="99" y="17"/>
                    </a:lnTo>
                    <a:cubicBezTo>
                      <a:pt x="77" y="-6"/>
                      <a:pt x="40" y="-6"/>
                      <a:pt x="17" y="17"/>
                    </a:cubicBezTo>
                    <a:cubicBezTo>
                      <a:pt x="-5" y="39"/>
                      <a:pt x="-6" y="76"/>
                      <a:pt x="17" y="99"/>
                    </a:cubicBezTo>
                    <a:lnTo>
                      <a:pt x="201" y="285"/>
                    </a:lnTo>
                    <a:lnTo>
                      <a:pt x="17" y="471"/>
                    </a:lnTo>
                    <a:cubicBezTo>
                      <a:pt x="-6" y="494"/>
                      <a:pt x="-5" y="530"/>
                      <a:pt x="17" y="55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45"/>
              <p:cNvSpPr/>
              <p:nvPr/>
            </p:nvSpPr>
            <p:spPr>
              <a:xfrm>
                <a:off x="4839442" y="2801751"/>
                <a:ext cx="26556" cy="70051"/>
              </a:xfrm>
              <a:custGeom>
                <a:avLst/>
                <a:gdLst/>
                <a:ahLst/>
                <a:cxnLst/>
                <a:rect l="l" t="t" r="r" b="b"/>
                <a:pathLst>
                  <a:path w="232" h="612" extrusionOk="0">
                    <a:moveTo>
                      <a:pt x="58" y="612"/>
                    </a:moveTo>
                    <a:cubicBezTo>
                      <a:pt x="85" y="612"/>
                      <a:pt x="108" y="594"/>
                      <a:pt x="115" y="567"/>
                    </a:cubicBezTo>
                    <a:lnTo>
                      <a:pt x="230" y="71"/>
                    </a:lnTo>
                    <a:cubicBezTo>
                      <a:pt x="238" y="39"/>
                      <a:pt x="218" y="8"/>
                      <a:pt x="187" y="1"/>
                    </a:cubicBezTo>
                    <a:cubicBezTo>
                      <a:pt x="156" y="-6"/>
                      <a:pt x="125" y="13"/>
                      <a:pt x="118" y="44"/>
                    </a:cubicBezTo>
                    <a:lnTo>
                      <a:pt x="2" y="541"/>
                    </a:lnTo>
                    <a:cubicBezTo>
                      <a:pt x="-6" y="572"/>
                      <a:pt x="14" y="603"/>
                      <a:pt x="45" y="610"/>
                    </a:cubicBezTo>
                    <a:cubicBezTo>
                      <a:pt x="49" y="612"/>
                      <a:pt x="54" y="612"/>
                      <a:pt x="58" y="6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45"/>
              <p:cNvSpPr/>
              <p:nvPr/>
            </p:nvSpPr>
            <p:spPr>
              <a:xfrm>
                <a:off x="4791596" y="2887255"/>
                <a:ext cx="197452" cy="13278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116" extrusionOk="0">
                    <a:moveTo>
                      <a:pt x="1667" y="0"/>
                    </a:moveTo>
                    <a:lnTo>
                      <a:pt x="58" y="0"/>
                    </a:lnTo>
                    <a:cubicBezTo>
                      <a:pt x="26" y="0"/>
                      <a:pt x="0" y="26"/>
                      <a:pt x="0" y="58"/>
                    </a:cubicBezTo>
                    <a:cubicBezTo>
                      <a:pt x="0" y="90"/>
                      <a:pt x="26" y="116"/>
                      <a:pt x="58" y="116"/>
                    </a:cubicBezTo>
                    <a:lnTo>
                      <a:pt x="1667" y="116"/>
                    </a:lnTo>
                    <a:cubicBezTo>
                      <a:pt x="1699" y="116"/>
                      <a:pt x="1725" y="90"/>
                      <a:pt x="1725" y="58"/>
                    </a:cubicBezTo>
                    <a:cubicBezTo>
                      <a:pt x="1725" y="26"/>
                      <a:pt x="1699" y="0"/>
                      <a:pt x="16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45"/>
              <p:cNvSpPr/>
              <p:nvPr/>
            </p:nvSpPr>
            <p:spPr>
              <a:xfrm>
                <a:off x="4791596" y="2936017"/>
                <a:ext cx="53684" cy="13278"/>
              </a:xfrm>
              <a:custGeom>
                <a:avLst/>
                <a:gdLst/>
                <a:ahLst/>
                <a:cxnLst/>
                <a:rect l="l" t="t" r="r" b="b"/>
                <a:pathLst>
                  <a:path w="469" h="116" extrusionOk="0">
                    <a:moveTo>
                      <a:pt x="58" y="116"/>
                    </a:moveTo>
                    <a:lnTo>
                      <a:pt x="411" y="116"/>
                    </a:lnTo>
                    <a:cubicBezTo>
                      <a:pt x="443" y="116"/>
                      <a:pt x="469" y="90"/>
                      <a:pt x="469" y="58"/>
                    </a:cubicBezTo>
                    <a:cubicBezTo>
                      <a:pt x="469" y="26"/>
                      <a:pt x="443" y="0"/>
                      <a:pt x="411" y="0"/>
                    </a:cubicBezTo>
                    <a:lnTo>
                      <a:pt x="58" y="0"/>
                    </a:lnTo>
                    <a:cubicBezTo>
                      <a:pt x="26" y="0"/>
                      <a:pt x="0" y="26"/>
                      <a:pt x="0" y="58"/>
                    </a:cubicBezTo>
                    <a:cubicBezTo>
                      <a:pt x="0" y="90"/>
                      <a:pt x="26" y="116"/>
                      <a:pt x="58" y="11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45"/>
              <p:cNvSpPr/>
              <p:nvPr/>
            </p:nvSpPr>
            <p:spPr>
              <a:xfrm>
                <a:off x="4860274" y="2936017"/>
                <a:ext cx="128773" cy="13278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16" extrusionOk="0">
                    <a:moveTo>
                      <a:pt x="1067" y="0"/>
                    </a:moveTo>
                    <a:lnTo>
                      <a:pt x="58" y="0"/>
                    </a:lnTo>
                    <a:cubicBezTo>
                      <a:pt x="26" y="0"/>
                      <a:pt x="0" y="26"/>
                      <a:pt x="0" y="58"/>
                    </a:cubicBezTo>
                    <a:cubicBezTo>
                      <a:pt x="0" y="90"/>
                      <a:pt x="26" y="116"/>
                      <a:pt x="58" y="116"/>
                    </a:cubicBezTo>
                    <a:lnTo>
                      <a:pt x="1067" y="116"/>
                    </a:lnTo>
                    <a:cubicBezTo>
                      <a:pt x="1099" y="116"/>
                      <a:pt x="1125" y="90"/>
                      <a:pt x="1125" y="58"/>
                    </a:cubicBezTo>
                    <a:cubicBezTo>
                      <a:pt x="1125" y="26"/>
                      <a:pt x="1099" y="0"/>
                      <a:pt x="10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45"/>
              <p:cNvSpPr/>
              <p:nvPr/>
            </p:nvSpPr>
            <p:spPr>
              <a:xfrm>
                <a:off x="4791596" y="2984663"/>
                <a:ext cx="197452" cy="13278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116" extrusionOk="0">
                    <a:moveTo>
                      <a:pt x="1667" y="0"/>
                    </a:moveTo>
                    <a:lnTo>
                      <a:pt x="58" y="0"/>
                    </a:lnTo>
                    <a:cubicBezTo>
                      <a:pt x="26" y="0"/>
                      <a:pt x="0" y="26"/>
                      <a:pt x="0" y="58"/>
                    </a:cubicBezTo>
                    <a:cubicBezTo>
                      <a:pt x="0" y="90"/>
                      <a:pt x="26" y="116"/>
                      <a:pt x="58" y="116"/>
                    </a:cubicBezTo>
                    <a:lnTo>
                      <a:pt x="1667" y="116"/>
                    </a:lnTo>
                    <a:cubicBezTo>
                      <a:pt x="1699" y="116"/>
                      <a:pt x="1725" y="90"/>
                      <a:pt x="1725" y="58"/>
                    </a:cubicBezTo>
                    <a:cubicBezTo>
                      <a:pt x="1725" y="26"/>
                      <a:pt x="1699" y="0"/>
                      <a:pt x="16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45"/>
              <p:cNvSpPr/>
              <p:nvPr/>
            </p:nvSpPr>
            <p:spPr>
              <a:xfrm>
                <a:off x="4791596" y="3033310"/>
                <a:ext cx="197452" cy="13278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116" extrusionOk="0">
                    <a:moveTo>
                      <a:pt x="1667" y="0"/>
                    </a:moveTo>
                    <a:lnTo>
                      <a:pt x="58" y="0"/>
                    </a:lnTo>
                    <a:cubicBezTo>
                      <a:pt x="26" y="0"/>
                      <a:pt x="0" y="26"/>
                      <a:pt x="0" y="58"/>
                    </a:cubicBezTo>
                    <a:cubicBezTo>
                      <a:pt x="0" y="90"/>
                      <a:pt x="26" y="116"/>
                      <a:pt x="58" y="116"/>
                    </a:cubicBezTo>
                    <a:lnTo>
                      <a:pt x="1667" y="116"/>
                    </a:lnTo>
                    <a:cubicBezTo>
                      <a:pt x="1699" y="116"/>
                      <a:pt x="1725" y="90"/>
                      <a:pt x="1725" y="58"/>
                    </a:cubicBezTo>
                    <a:cubicBezTo>
                      <a:pt x="1725" y="26"/>
                      <a:pt x="1699" y="0"/>
                      <a:pt x="16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45"/>
              <p:cNvSpPr/>
              <p:nvPr/>
            </p:nvSpPr>
            <p:spPr>
              <a:xfrm>
                <a:off x="4791596" y="3081957"/>
                <a:ext cx="197452" cy="13278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116" extrusionOk="0">
                    <a:moveTo>
                      <a:pt x="1667" y="0"/>
                    </a:moveTo>
                    <a:lnTo>
                      <a:pt x="58" y="0"/>
                    </a:lnTo>
                    <a:cubicBezTo>
                      <a:pt x="26" y="0"/>
                      <a:pt x="0" y="26"/>
                      <a:pt x="0" y="58"/>
                    </a:cubicBezTo>
                    <a:cubicBezTo>
                      <a:pt x="0" y="90"/>
                      <a:pt x="26" y="116"/>
                      <a:pt x="58" y="116"/>
                    </a:cubicBezTo>
                    <a:lnTo>
                      <a:pt x="1667" y="116"/>
                    </a:lnTo>
                    <a:cubicBezTo>
                      <a:pt x="1699" y="116"/>
                      <a:pt x="1725" y="90"/>
                      <a:pt x="1725" y="58"/>
                    </a:cubicBezTo>
                    <a:cubicBezTo>
                      <a:pt x="1725" y="26"/>
                      <a:pt x="1699" y="0"/>
                      <a:pt x="16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45"/>
              <p:cNvSpPr/>
              <p:nvPr/>
            </p:nvSpPr>
            <p:spPr>
              <a:xfrm>
                <a:off x="4791596" y="3130604"/>
                <a:ext cx="197452" cy="13278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116" extrusionOk="0">
                    <a:moveTo>
                      <a:pt x="1667" y="0"/>
                    </a:moveTo>
                    <a:lnTo>
                      <a:pt x="58" y="0"/>
                    </a:lnTo>
                    <a:cubicBezTo>
                      <a:pt x="26" y="0"/>
                      <a:pt x="0" y="26"/>
                      <a:pt x="0" y="58"/>
                    </a:cubicBezTo>
                    <a:cubicBezTo>
                      <a:pt x="0" y="90"/>
                      <a:pt x="26" y="116"/>
                      <a:pt x="58" y="116"/>
                    </a:cubicBezTo>
                    <a:lnTo>
                      <a:pt x="1667" y="116"/>
                    </a:lnTo>
                    <a:cubicBezTo>
                      <a:pt x="1699" y="116"/>
                      <a:pt x="1725" y="90"/>
                      <a:pt x="1725" y="58"/>
                    </a:cubicBezTo>
                    <a:cubicBezTo>
                      <a:pt x="1725" y="26"/>
                      <a:pt x="1699" y="0"/>
                      <a:pt x="16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8" name="Google Shape;628;p45"/>
            <p:cNvGrpSpPr/>
            <p:nvPr/>
          </p:nvGrpSpPr>
          <p:grpSpPr>
            <a:xfrm>
              <a:off x="8150811" y="1789336"/>
              <a:ext cx="453276" cy="414812"/>
              <a:chOff x="1468949" y="2756424"/>
              <a:chExt cx="453276" cy="414812"/>
            </a:xfrm>
          </p:grpSpPr>
          <p:sp>
            <p:nvSpPr>
              <p:cNvPr id="629" name="Google Shape;629;p45"/>
              <p:cNvSpPr/>
              <p:nvPr/>
            </p:nvSpPr>
            <p:spPr>
              <a:xfrm>
                <a:off x="1555254" y="2756424"/>
                <a:ext cx="280668" cy="414812"/>
              </a:xfrm>
              <a:custGeom>
                <a:avLst/>
                <a:gdLst/>
                <a:ahLst/>
                <a:cxnLst/>
                <a:rect l="l" t="t" r="r" b="b"/>
                <a:pathLst>
                  <a:path w="2452" h="3624" extrusionOk="0">
                    <a:moveTo>
                      <a:pt x="116" y="439"/>
                    </a:moveTo>
                    <a:lnTo>
                      <a:pt x="116" y="265"/>
                    </a:lnTo>
                    <a:cubicBezTo>
                      <a:pt x="116" y="183"/>
                      <a:pt x="183" y="117"/>
                      <a:pt x="265" y="117"/>
                    </a:cubicBezTo>
                    <a:lnTo>
                      <a:pt x="2188" y="117"/>
                    </a:lnTo>
                    <a:cubicBezTo>
                      <a:pt x="2270" y="117"/>
                      <a:pt x="2336" y="183"/>
                      <a:pt x="2336" y="265"/>
                    </a:cubicBezTo>
                    <a:lnTo>
                      <a:pt x="2336" y="439"/>
                    </a:lnTo>
                    <a:lnTo>
                      <a:pt x="116" y="439"/>
                    </a:lnTo>
                    <a:moveTo>
                      <a:pt x="2188" y="0"/>
                    </a:moveTo>
                    <a:lnTo>
                      <a:pt x="265" y="0"/>
                    </a:lnTo>
                    <a:cubicBezTo>
                      <a:pt x="119" y="0"/>
                      <a:pt x="0" y="119"/>
                      <a:pt x="0" y="265"/>
                    </a:cubicBezTo>
                    <a:lnTo>
                      <a:pt x="0" y="3360"/>
                    </a:lnTo>
                    <a:cubicBezTo>
                      <a:pt x="0" y="3505"/>
                      <a:pt x="119" y="3624"/>
                      <a:pt x="265" y="3624"/>
                    </a:cubicBezTo>
                    <a:lnTo>
                      <a:pt x="2188" y="3624"/>
                    </a:lnTo>
                    <a:cubicBezTo>
                      <a:pt x="2334" y="3624"/>
                      <a:pt x="2452" y="3505"/>
                      <a:pt x="2452" y="3360"/>
                    </a:cubicBezTo>
                    <a:lnTo>
                      <a:pt x="2452" y="2342"/>
                    </a:lnTo>
                    <a:cubicBezTo>
                      <a:pt x="2452" y="2310"/>
                      <a:pt x="2426" y="2284"/>
                      <a:pt x="2394" y="2284"/>
                    </a:cubicBezTo>
                    <a:cubicBezTo>
                      <a:pt x="2362" y="2284"/>
                      <a:pt x="2336" y="2310"/>
                      <a:pt x="2336" y="2342"/>
                    </a:cubicBezTo>
                    <a:lnTo>
                      <a:pt x="2336" y="3360"/>
                    </a:lnTo>
                    <a:cubicBezTo>
                      <a:pt x="2336" y="3441"/>
                      <a:pt x="2270" y="3508"/>
                      <a:pt x="2188" y="3508"/>
                    </a:cubicBezTo>
                    <a:lnTo>
                      <a:pt x="265" y="3508"/>
                    </a:lnTo>
                    <a:cubicBezTo>
                      <a:pt x="183" y="3508"/>
                      <a:pt x="116" y="3441"/>
                      <a:pt x="116" y="3360"/>
                    </a:cubicBezTo>
                    <a:lnTo>
                      <a:pt x="116" y="556"/>
                    </a:lnTo>
                    <a:lnTo>
                      <a:pt x="2336" y="556"/>
                    </a:lnTo>
                    <a:lnTo>
                      <a:pt x="2336" y="2095"/>
                    </a:lnTo>
                    <a:cubicBezTo>
                      <a:pt x="2336" y="2127"/>
                      <a:pt x="2362" y="2153"/>
                      <a:pt x="2394" y="2153"/>
                    </a:cubicBezTo>
                    <a:cubicBezTo>
                      <a:pt x="2426" y="2153"/>
                      <a:pt x="2452" y="2127"/>
                      <a:pt x="2452" y="2095"/>
                    </a:cubicBezTo>
                    <a:lnTo>
                      <a:pt x="2452" y="265"/>
                    </a:lnTo>
                    <a:cubicBezTo>
                      <a:pt x="2452" y="119"/>
                      <a:pt x="2334" y="0"/>
                      <a:pt x="21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45"/>
              <p:cNvSpPr/>
              <p:nvPr/>
            </p:nvSpPr>
            <p:spPr>
              <a:xfrm>
                <a:off x="1468949" y="2792022"/>
                <a:ext cx="73029" cy="343731"/>
              </a:xfrm>
              <a:custGeom>
                <a:avLst/>
                <a:gdLst/>
                <a:ahLst/>
                <a:cxnLst/>
                <a:rect l="l" t="t" r="r" b="b"/>
                <a:pathLst>
                  <a:path w="638" h="3003" extrusionOk="0">
                    <a:moveTo>
                      <a:pt x="239" y="116"/>
                    </a:moveTo>
                    <a:lnTo>
                      <a:pt x="580" y="116"/>
                    </a:lnTo>
                    <a:cubicBezTo>
                      <a:pt x="612" y="116"/>
                      <a:pt x="638" y="90"/>
                      <a:pt x="638" y="58"/>
                    </a:cubicBezTo>
                    <a:cubicBezTo>
                      <a:pt x="638" y="26"/>
                      <a:pt x="612" y="0"/>
                      <a:pt x="580" y="0"/>
                    </a:cubicBezTo>
                    <a:lnTo>
                      <a:pt x="239" y="0"/>
                    </a:lnTo>
                    <a:cubicBezTo>
                      <a:pt x="107" y="0"/>
                      <a:pt x="0" y="107"/>
                      <a:pt x="0" y="239"/>
                    </a:cubicBezTo>
                    <a:lnTo>
                      <a:pt x="0" y="2763"/>
                    </a:lnTo>
                    <a:cubicBezTo>
                      <a:pt x="0" y="2895"/>
                      <a:pt x="107" y="3003"/>
                      <a:pt x="239" y="3003"/>
                    </a:cubicBezTo>
                    <a:lnTo>
                      <a:pt x="580" y="3003"/>
                    </a:lnTo>
                    <a:cubicBezTo>
                      <a:pt x="612" y="3003"/>
                      <a:pt x="638" y="2977"/>
                      <a:pt x="638" y="2945"/>
                    </a:cubicBezTo>
                    <a:cubicBezTo>
                      <a:pt x="638" y="2913"/>
                      <a:pt x="612" y="2887"/>
                      <a:pt x="580" y="2887"/>
                    </a:cubicBezTo>
                    <a:lnTo>
                      <a:pt x="239" y="2887"/>
                    </a:lnTo>
                    <a:cubicBezTo>
                      <a:pt x="171" y="2887"/>
                      <a:pt x="116" y="2831"/>
                      <a:pt x="116" y="2763"/>
                    </a:cubicBezTo>
                    <a:lnTo>
                      <a:pt x="116" y="559"/>
                    </a:lnTo>
                    <a:lnTo>
                      <a:pt x="580" y="559"/>
                    </a:lnTo>
                    <a:cubicBezTo>
                      <a:pt x="612" y="559"/>
                      <a:pt x="638" y="533"/>
                      <a:pt x="638" y="501"/>
                    </a:cubicBezTo>
                    <a:cubicBezTo>
                      <a:pt x="638" y="469"/>
                      <a:pt x="612" y="443"/>
                      <a:pt x="580" y="443"/>
                    </a:cubicBezTo>
                    <a:lnTo>
                      <a:pt x="116" y="443"/>
                    </a:lnTo>
                    <a:lnTo>
                      <a:pt x="116" y="239"/>
                    </a:lnTo>
                    <a:cubicBezTo>
                      <a:pt x="116" y="171"/>
                      <a:pt x="171" y="116"/>
                      <a:pt x="239" y="11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45"/>
              <p:cNvSpPr/>
              <p:nvPr/>
            </p:nvSpPr>
            <p:spPr>
              <a:xfrm>
                <a:off x="1849311" y="2792022"/>
                <a:ext cx="72914" cy="343731"/>
              </a:xfrm>
              <a:custGeom>
                <a:avLst/>
                <a:gdLst/>
                <a:ahLst/>
                <a:cxnLst/>
                <a:rect l="l" t="t" r="r" b="b"/>
                <a:pathLst>
                  <a:path w="637" h="3003" extrusionOk="0">
                    <a:moveTo>
                      <a:pt x="397" y="0"/>
                    </a:moveTo>
                    <a:lnTo>
                      <a:pt x="58" y="0"/>
                    </a:lnTo>
                    <a:cubicBezTo>
                      <a:pt x="26" y="0"/>
                      <a:pt x="0" y="26"/>
                      <a:pt x="0" y="58"/>
                    </a:cubicBezTo>
                    <a:cubicBezTo>
                      <a:pt x="0" y="90"/>
                      <a:pt x="26" y="116"/>
                      <a:pt x="58" y="116"/>
                    </a:cubicBezTo>
                    <a:lnTo>
                      <a:pt x="397" y="116"/>
                    </a:lnTo>
                    <a:cubicBezTo>
                      <a:pt x="465" y="116"/>
                      <a:pt x="521" y="171"/>
                      <a:pt x="521" y="239"/>
                    </a:cubicBezTo>
                    <a:lnTo>
                      <a:pt x="521" y="443"/>
                    </a:lnTo>
                    <a:lnTo>
                      <a:pt x="58" y="443"/>
                    </a:lnTo>
                    <a:cubicBezTo>
                      <a:pt x="26" y="443"/>
                      <a:pt x="0" y="469"/>
                      <a:pt x="0" y="501"/>
                    </a:cubicBezTo>
                    <a:cubicBezTo>
                      <a:pt x="0" y="533"/>
                      <a:pt x="26" y="559"/>
                      <a:pt x="58" y="559"/>
                    </a:cubicBezTo>
                    <a:lnTo>
                      <a:pt x="521" y="559"/>
                    </a:lnTo>
                    <a:lnTo>
                      <a:pt x="521" y="2763"/>
                    </a:lnTo>
                    <a:cubicBezTo>
                      <a:pt x="521" y="2831"/>
                      <a:pt x="465" y="2887"/>
                      <a:pt x="397" y="2887"/>
                    </a:cubicBezTo>
                    <a:lnTo>
                      <a:pt x="58" y="2887"/>
                    </a:lnTo>
                    <a:cubicBezTo>
                      <a:pt x="26" y="2887"/>
                      <a:pt x="0" y="2913"/>
                      <a:pt x="0" y="2945"/>
                    </a:cubicBezTo>
                    <a:cubicBezTo>
                      <a:pt x="0" y="2977"/>
                      <a:pt x="26" y="3003"/>
                      <a:pt x="58" y="3003"/>
                    </a:cubicBezTo>
                    <a:lnTo>
                      <a:pt x="397" y="3003"/>
                    </a:lnTo>
                    <a:cubicBezTo>
                      <a:pt x="530" y="3003"/>
                      <a:pt x="637" y="2895"/>
                      <a:pt x="637" y="2763"/>
                    </a:cubicBezTo>
                    <a:lnTo>
                      <a:pt x="637" y="239"/>
                    </a:lnTo>
                    <a:cubicBezTo>
                      <a:pt x="637" y="107"/>
                      <a:pt x="530" y="0"/>
                      <a:pt x="3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45"/>
              <p:cNvSpPr/>
              <p:nvPr/>
            </p:nvSpPr>
            <p:spPr>
              <a:xfrm>
                <a:off x="1584557" y="2781606"/>
                <a:ext cx="16254" cy="13278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16" extrusionOk="0">
                    <a:moveTo>
                      <a:pt x="84" y="0"/>
                    </a:moveTo>
                    <a:lnTo>
                      <a:pt x="58" y="0"/>
                    </a:lnTo>
                    <a:cubicBezTo>
                      <a:pt x="26" y="0"/>
                      <a:pt x="0" y="26"/>
                      <a:pt x="0" y="58"/>
                    </a:cubicBezTo>
                    <a:cubicBezTo>
                      <a:pt x="0" y="90"/>
                      <a:pt x="26" y="116"/>
                      <a:pt x="58" y="116"/>
                    </a:cubicBezTo>
                    <a:lnTo>
                      <a:pt x="84" y="116"/>
                    </a:lnTo>
                    <a:cubicBezTo>
                      <a:pt x="116" y="116"/>
                      <a:pt x="142" y="90"/>
                      <a:pt x="142" y="58"/>
                    </a:cubicBezTo>
                    <a:cubicBezTo>
                      <a:pt x="142" y="26"/>
                      <a:pt x="116" y="0"/>
                      <a:pt x="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45"/>
              <p:cNvSpPr/>
              <p:nvPr/>
            </p:nvSpPr>
            <p:spPr>
              <a:xfrm>
                <a:off x="1613287" y="2781606"/>
                <a:ext cx="16254" cy="13278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16" extrusionOk="0">
                    <a:moveTo>
                      <a:pt x="84" y="0"/>
                    </a:moveTo>
                    <a:lnTo>
                      <a:pt x="58" y="0"/>
                    </a:lnTo>
                    <a:cubicBezTo>
                      <a:pt x="26" y="0"/>
                      <a:pt x="0" y="26"/>
                      <a:pt x="0" y="58"/>
                    </a:cubicBezTo>
                    <a:cubicBezTo>
                      <a:pt x="0" y="90"/>
                      <a:pt x="26" y="116"/>
                      <a:pt x="58" y="116"/>
                    </a:cubicBezTo>
                    <a:lnTo>
                      <a:pt x="84" y="116"/>
                    </a:lnTo>
                    <a:cubicBezTo>
                      <a:pt x="116" y="116"/>
                      <a:pt x="142" y="90"/>
                      <a:pt x="142" y="58"/>
                    </a:cubicBezTo>
                    <a:cubicBezTo>
                      <a:pt x="142" y="26"/>
                      <a:pt x="116" y="0"/>
                      <a:pt x="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45"/>
              <p:cNvSpPr/>
              <p:nvPr/>
            </p:nvSpPr>
            <p:spPr>
              <a:xfrm>
                <a:off x="1642018" y="2781606"/>
                <a:ext cx="16254" cy="13278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16" extrusionOk="0">
                    <a:moveTo>
                      <a:pt x="84" y="0"/>
                    </a:moveTo>
                    <a:lnTo>
                      <a:pt x="58" y="0"/>
                    </a:lnTo>
                    <a:cubicBezTo>
                      <a:pt x="26" y="0"/>
                      <a:pt x="0" y="26"/>
                      <a:pt x="0" y="58"/>
                    </a:cubicBezTo>
                    <a:cubicBezTo>
                      <a:pt x="0" y="90"/>
                      <a:pt x="26" y="116"/>
                      <a:pt x="58" y="116"/>
                    </a:cubicBezTo>
                    <a:lnTo>
                      <a:pt x="84" y="116"/>
                    </a:lnTo>
                    <a:cubicBezTo>
                      <a:pt x="116" y="116"/>
                      <a:pt x="142" y="90"/>
                      <a:pt x="142" y="58"/>
                    </a:cubicBezTo>
                    <a:cubicBezTo>
                      <a:pt x="142" y="26"/>
                      <a:pt x="116" y="0"/>
                      <a:pt x="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45"/>
              <p:cNvSpPr/>
              <p:nvPr/>
            </p:nvSpPr>
            <p:spPr>
              <a:xfrm>
                <a:off x="1589937" y="2850856"/>
                <a:ext cx="211417" cy="159217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391" extrusionOk="0">
                    <a:moveTo>
                      <a:pt x="116" y="1218"/>
                    </a:moveTo>
                    <a:lnTo>
                      <a:pt x="116" y="173"/>
                    </a:lnTo>
                    <a:lnTo>
                      <a:pt x="825" y="696"/>
                    </a:lnTo>
                    <a:lnTo>
                      <a:pt x="116" y="1218"/>
                    </a:lnTo>
                    <a:moveTo>
                      <a:pt x="1612" y="1275"/>
                    </a:moveTo>
                    <a:lnTo>
                      <a:pt x="235" y="1275"/>
                    </a:lnTo>
                    <a:lnTo>
                      <a:pt x="923" y="768"/>
                    </a:lnTo>
                    <a:lnTo>
                      <a:pt x="1612" y="1275"/>
                    </a:lnTo>
                    <a:moveTo>
                      <a:pt x="1731" y="173"/>
                    </a:moveTo>
                    <a:lnTo>
                      <a:pt x="1731" y="1218"/>
                    </a:lnTo>
                    <a:lnTo>
                      <a:pt x="1021" y="696"/>
                    </a:lnTo>
                    <a:lnTo>
                      <a:pt x="1731" y="173"/>
                    </a:lnTo>
                    <a:moveTo>
                      <a:pt x="1847" y="1274"/>
                    </a:moveTo>
                    <a:lnTo>
                      <a:pt x="1847" y="117"/>
                    </a:lnTo>
                    <a:cubicBezTo>
                      <a:pt x="1847" y="52"/>
                      <a:pt x="1795" y="0"/>
                      <a:pt x="1730" y="0"/>
                    </a:cubicBezTo>
                    <a:lnTo>
                      <a:pt x="1340" y="0"/>
                    </a:lnTo>
                    <a:cubicBezTo>
                      <a:pt x="1307" y="0"/>
                      <a:pt x="1281" y="26"/>
                      <a:pt x="1281" y="58"/>
                    </a:cubicBezTo>
                    <a:cubicBezTo>
                      <a:pt x="1281" y="90"/>
                      <a:pt x="1307" y="116"/>
                      <a:pt x="1340" y="116"/>
                    </a:cubicBezTo>
                    <a:lnTo>
                      <a:pt x="1612" y="116"/>
                    </a:lnTo>
                    <a:lnTo>
                      <a:pt x="923" y="623"/>
                    </a:lnTo>
                    <a:lnTo>
                      <a:pt x="235" y="116"/>
                    </a:lnTo>
                    <a:lnTo>
                      <a:pt x="1092" y="116"/>
                    </a:lnTo>
                    <a:cubicBezTo>
                      <a:pt x="1124" y="116"/>
                      <a:pt x="1150" y="90"/>
                      <a:pt x="1150" y="58"/>
                    </a:cubicBezTo>
                    <a:cubicBezTo>
                      <a:pt x="1150" y="26"/>
                      <a:pt x="1124" y="0"/>
                      <a:pt x="1092" y="0"/>
                    </a:cubicBezTo>
                    <a:lnTo>
                      <a:pt x="117" y="0"/>
                    </a:lnTo>
                    <a:cubicBezTo>
                      <a:pt x="52" y="0"/>
                      <a:pt x="0" y="52"/>
                      <a:pt x="0" y="117"/>
                    </a:cubicBezTo>
                    <a:lnTo>
                      <a:pt x="0" y="1274"/>
                    </a:lnTo>
                    <a:cubicBezTo>
                      <a:pt x="0" y="1339"/>
                      <a:pt x="52" y="1391"/>
                      <a:pt x="117" y="1391"/>
                    </a:cubicBezTo>
                    <a:lnTo>
                      <a:pt x="1730" y="1391"/>
                    </a:lnTo>
                    <a:cubicBezTo>
                      <a:pt x="1795" y="1391"/>
                      <a:pt x="1847" y="1339"/>
                      <a:pt x="1847" y="127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45"/>
              <p:cNvSpPr/>
              <p:nvPr/>
            </p:nvSpPr>
            <p:spPr>
              <a:xfrm>
                <a:off x="1609510" y="3035256"/>
                <a:ext cx="172270" cy="48074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420" extrusionOk="0">
                    <a:moveTo>
                      <a:pt x="1505" y="299"/>
                    </a:moveTo>
                    <a:lnTo>
                      <a:pt x="1505" y="121"/>
                    </a:lnTo>
                    <a:cubicBezTo>
                      <a:pt x="1505" y="55"/>
                      <a:pt x="1451" y="0"/>
                      <a:pt x="1384" y="0"/>
                    </a:cubicBezTo>
                    <a:lnTo>
                      <a:pt x="121" y="0"/>
                    </a:lnTo>
                    <a:cubicBezTo>
                      <a:pt x="54" y="0"/>
                      <a:pt x="0" y="55"/>
                      <a:pt x="0" y="121"/>
                    </a:cubicBezTo>
                    <a:lnTo>
                      <a:pt x="0" y="299"/>
                    </a:lnTo>
                    <a:cubicBezTo>
                      <a:pt x="0" y="365"/>
                      <a:pt x="54" y="420"/>
                      <a:pt x="121" y="420"/>
                    </a:cubicBezTo>
                    <a:lnTo>
                      <a:pt x="410" y="420"/>
                    </a:lnTo>
                    <a:cubicBezTo>
                      <a:pt x="442" y="420"/>
                      <a:pt x="468" y="394"/>
                      <a:pt x="468" y="361"/>
                    </a:cubicBezTo>
                    <a:cubicBezTo>
                      <a:pt x="468" y="329"/>
                      <a:pt x="442" y="303"/>
                      <a:pt x="410" y="303"/>
                    </a:cubicBezTo>
                    <a:lnTo>
                      <a:pt x="121" y="303"/>
                    </a:lnTo>
                    <a:cubicBezTo>
                      <a:pt x="118" y="303"/>
                      <a:pt x="116" y="301"/>
                      <a:pt x="116" y="299"/>
                    </a:cubicBezTo>
                    <a:lnTo>
                      <a:pt x="116" y="121"/>
                    </a:lnTo>
                    <a:cubicBezTo>
                      <a:pt x="116" y="119"/>
                      <a:pt x="118" y="117"/>
                      <a:pt x="121" y="117"/>
                    </a:cubicBezTo>
                    <a:lnTo>
                      <a:pt x="1384" y="117"/>
                    </a:lnTo>
                    <a:cubicBezTo>
                      <a:pt x="1387" y="117"/>
                      <a:pt x="1389" y="119"/>
                      <a:pt x="1389" y="121"/>
                    </a:cubicBezTo>
                    <a:lnTo>
                      <a:pt x="1389" y="299"/>
                    </a:lnTo>
                    <a:cubicBezTo>
                      <a:pt x="1389" y="301"/>
                      <a:pt x="1387" y="303"/>
                      <a:pt x="1384" y="303"/>
                    </a:cubicBezTo>
                    <a:lnTo>
                      <a:pt x="657" y="303"/>
                    </a:lnTo>
                    <a:cubicBezTo>
                      <a:pt x="625" y="303"/>
                      <a:pt x="599" y="329"/>
                      <a:pt x="599" y="361"/>
                    </a:cubicBezTo>
                    <a:cubicBezTo>
                      <a:pt x="599" y="394"/>
                      <a:pt x="625" y="420"/>
                      <a:pt x="657" y="420"/>
                    </a:cubicBezTo>
                    <a:lnTo>
                      <a:pt x="1384" y="420"/>
                    </a:lnTo>
                    <a:cubicBezTo>
                      <a:pt x="1451" y="420"/>
                      <a:pt x="1505" y="365"/>
                      <a:pt x="1505" y="29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45"/>
              <p:cNvSpPr/>
              <p:nvPr/>
            </p:nvSpPr>
            <p:spPr>
              <a:xfrm>
                <a:off x="1599094" y="3106338"/>
                <a:ext cx="28387" cy="13278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16" extrusionOk="0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90"/>
                      <a:pt x="26" y="116"/>
                      <a:pt x="58" y="116"/>
                    </a:cubicBezTo>
                    <a:lnTo>
                      <a:pt x="190" y="116"/>
                    </a:lnTo>
                    <a:cubicBezTo>
                      <a:pt x="222" y="116"/>
                      <a:pt x="248" y="90"/>
                      <a:pt x="248" y="58"/>
                    </a:cubicBezTo>
                    <a:cubicBezTo>
                      <a:pt x="248" y="26"/>
                      <a:pt x="222" y="0"/>
                      <a:pt x="190" y="0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45"/>
              <p:cNvSpPr/>
              <p:nvPr/>
            </p:nvSpPr>
            <p:spPr>
              <a:xfrm>
                <a:off x="1764608" y="3106338"/>
                <a:ext cx="28502" cy="13278"/>
              </a:xfrm>
              <a:custGeom>
                <a:avLst/>
                <a:gdLst/>
                <a:ahLst/>
                <a:cxnLst/>
                <a:rect l="l" t="t" r="r" b="b"/>
                <a:pathLst>
                  <a:path w="249" h="116" extrusionOk="0">
                    <a:moveTo>
                      <a:pt x="58" y="116"/>
                    </a:moveTo>
                    <a:lnTo>
                      <a:pt x="190" y="116"/>
                    </a:lnTo>
                    <a:cubicBezTo>
                      <a:pt x="223" y="116"/>
                      <a:pt x="249" y="90"/>
                      <a:pt x="249" y="58"/>
                    </a:cubicBezTo>
                    <a:cubicBezTo>
                      <a:pt x="249" y="26"/>
                      <a:pt x="223" y="0"/>
                      <a:pt x="190" y="0"/>
                    </a:cubicBezTo>
                    <a:lnTo>
                      <a:pt x="58" y="0"/>
                    </a:lnTo>
                    <a:cubicBezTo>
                      <a:pt x="26" y="0"/>
                      <a:pt x="0" y="26"/>
                      <a:pt x="0" y="58"/>
                    </a:cubicBezTo>
                    <a:cubicBezTo>
                      <a:pt x="0" y="90"/>
                      <a:pt x="26" y="116"/>
                      <a:pt x="58" y="11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45"/>
              <p:cNvSpPr/>
              <p:nvPr/>
            </p:nvSpPr>
            <p:spPr>
              <a:xfrm>
                <a:off x="1637324" y="3106338"/>
                <a:ext cx="117784" cy="13278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16" extrusionOk="0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90"/>
                      <a:pt x="26" y="116"/>
                      <a:pt x="58" y="116"/>
                    </a:cubicBezTo>
                    <a:lnTo>
                      <a:pt x="971" y="116"/>
                    </a:lnTo>
                    <a:cubicBezTo>
                      <a:pt x="1003" y="116"/>
                      <a:pt x="1029" y="90"/>
                      <a:pt x="1029" y="58"/>
                    </a:cubicBezTo>
                    <a:cubicBezTo>
                      <a:pt x="1029" y="26"/>
                      <a:pt x="1003" y="0"/>
                      <a:pt x="971" y="0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0" name="Google Shape;640;p45"/>
            <p:cNvGrpSpPr/>
            <p:nvPr/>
          </p:nvGrpSpPr>
          <p:grpSpPr>
            <a:xfrm>
              <a:off x="5504936" y="450222"/>
              <a:ext cx="254341" cy="453272"/>
              <a:chOff x="6681961" y="2088760"/>
              <a:chExt cx="254341" cy="453272"/>
            </a:xfrm>
          </p:grpSpPr>
          <p:sp>
            <p:nvSpPr>
              <p:cNvPr id="641" name="Google Shape;641;p45"/>
              <p:cNvSpPr/>
              <p:nvPr/>
            </p:nvSpPr>
            <p:spPr>
              <a:xfrm>
                <a:off x="6681961" y="2088760"/>
                <a:ext cx="254341" cy="453272"/>
              </a:xfrm>
              <a:custGeom>
                <a:avLst/>
                <a:gdLst/>
                <a:ahLst/>
                <a:cxnLst/>
                <a:rect l="l" t="t" r="r" b="b"/>
                <a:pathLst>
                  <a:path w="2222" h="3960" extrusionOk="0">
                    <a:moveTo>
                      <a:pt x="2106" y="3463"/>
                    </a:moveTo>
                    <a:cubicBezTo>
                      <a:pt x="2106" y="3673"/>
                      <a:pt x="1936" y="3844"/>
                      <a:pt x="1726" y="3844"/>
                    </a:cubicBezTo>
                    <a:lnTo>
                      <a:pt x="497" y="3844"/>
                    </a:lnTo>
                    <a:cubicBezTo>
                      <a:pt x="287" y="3844"/>
                      <a:pt x="116" y="3673"/>
                      <a:pt x="116" y="3463"/>
                    </a:cubicBezTo>
                    <a:lnTo>
                      <a:pt x="116" y="497"/>
                    </a:lnTo>
                    <a:cubicBezTo>
                      <a:pt x="116" y="287"/>
                      <a:pt x="287" y="116"/>
                      <a:pt x="497" y="116"/>
                    </a:cubicBezTo>
                    <a:lnTo>
                      <a:pt x="500" y="116"/>
                    </a:lnTo>
                    <a:lnTo>
                      <a:pt x="564" y="267"/>
                    </a:lnTo>
                    <a:cubicBezTo>
                      <a:pt x="602" y="355"/>
                      <a:pt x="688" y="412"/>
                      <a:pt x="783" y="412"/>
                    </a:cubicBezTo>
                    <a:lnTo>
                      <a:pt x="1439" y="412"/>
                    </a:lnTo>
                    <a:cubicBezTo>
                      <a:pt x="1535" y="412"/>
                      <a:pt x="1621" y="355"/>
                      <a:pt x="1658" y="267"/>
                    </a:cubicBezTo>
                    <a:lnTo>
                      <a:pt x="1723" y="116"/>
                    </a:lnTo>
                    <a:lnTo>
                      <a:pt x="1726" y="116"/>
                    </a:lnTo>
                    <a:cubicBezTo>
                      <a:pt x="1936" y="116"/>
                      <a:pt x="2106" y="287"/>
                      <a:pt x="2106" y="497"/>
                    </a:cubicBezTo>
                    <a:lnTo>
                      <a:pt x="2106" y="3463"/>
                    </a:lnTo>
                    <a:moveTo>
                      <a:pt x="1597" y="116"/>
                    </a:moveTo>
                    <a:lnTo>
                      <a:pt x="1552" y="222"/>
                    </a:lnTo>
                    <a:cubicBezTo>
                      <a:pt x="1532" y="267"/>
                      <a:pt x="1488" y="296"/>
                      <a:pt x="1439" y="296"/>
                    </a:cubicBezTo>
                    <a:lnTo>
                      <a:pt x="783" y="296"/>
                    </a:lnTo>
                    <a:cubicBezTo>
                      <a:pt x="734" y="296"/>
                      <a:pt x="690" y="267"/>
                      <a:pt x="671" y="222"/>
                    </a:cubicBezTo>
                    <a:lnTo>
                      <a:pt x="626" y="116"/>
                    </a:lnTo>
                    <a:lnTo>
                      <a:pt x="1597" y="116"/>
                    </a:lnTo>
                    <a:moveTo>
                      <a:pt x="1726" y="0"/>
                    </a:moveTo>
                    <a:lnTo>
                      <a:pt x="497" y="0"/>
                    </a:lnTo>
                    <a:cubicBezTo>
                      <a:pt x="223" y="0"/>
                      <a:pt x="0" y="223"/>
                      <a:pt x="0" y="497"/>
                    </a:cubicBezTo>
                    <a:lnTo>
                      <a:pt x="0" y="3463"/>
                    </a:lnTo>
                    <a:cubicBezTo>
                      <a:pt x="0" y="3737"/>
                      <a:pt x="223" y="3960"/>
                      <a:pt x="497" y="3960"/>
                    </a:cubicBezTo>
                    <a:lnTo>
                      <a:pt x="1726" y="3960"/>
                    </a:lnTo>
                    <a:cubicBezTo>
                      <a:pt x="2000" y="3960"/>
                      <a:pt x="2222" y="3737"/>
                      <a:pt x="2222" y="3463"/>
                    </a:cubicBezTo>
                    <a:lnTo>
                      <a:pt x="2222" y="497"/>
                    </a:lnTo>
                    <a:cubicBezTo>
                      <a:pt x="2222" y="223"/>
                      <a:pt x="2000" y="0"/>
                      <a:pt x="17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45"/>
              <p:cNvSpPr/>
              <p:nvPr/>
            </p:nvSpPr>
            <p:spPr>
              <a:xfrm>
                <a:off x="6726831" y="2167854"/>
                <a:ext cx="163799" cy="58490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511" extrusionOk="0">
                    <a:moveTo>
                      <a:pt x="138" y="511"/>
                    </a:moveTo>
                    <a:lnTo>
                      <a:pt x="1293" y="511"/>
                    </a:lnTo>
                    <a:cubicBezTo>
                      <a:pt x="1369" y="511"/>
                      <a:pt x="1431" y="449"/>
                      <a:pt x="1431" y="372"/>
                    </a:cubicBezTo>
                    <a:lnTo>
                      <a:pt x="1431" y="139"/>
                    </a:lnTo>
                    <a:cubicBezTo>
                      <a:pt x="1431" y="62"/>
                      <a:pt x="1369" y="0"/>
                      <a:pt x="1293" y="0"/>
                    </a:cubicBezTo>
                    <a:lnTo>
                      <a:pt x="1078" y="0"/>
                    </a:lnTo>
                    <a:cubicBezTo>
                      <a:pt x="1046" y="0"/>
                      <a:pt x="1020" y="26"/>
                      <a:pt x="1020" y="58"/>
                    </a:cubicBezTo>
                    <a:cubicBezTo>
                      <a:pt x="1020" y="90"/>
                      <a:pt x="1046" y="116"/>
                      <a:pt x="1078" y="116"/>
                    </a:cubicBezTo>
                    <a:lnTo>
                      <a:pt x="1293" y="116"/>
                    </a:lnTo>
                    <a:cubicBezTo>
                      <a:pt x="1305" y="116"/>
                      <a:pt x="1315" y="126"/>
                      <a:pt x="1315" y="139"/>
                    </a:cubicBezTo>
                    <a:lnTo>
                      <a:pt x="1315" y="372"/>
                    </a:lnTo>
                    <a:cubicBezTo>
                      <a:pt x="1315" y="385"/>
                      <a:pt x="1305" y="395"/>
                      <a:pt x="1293" y="395"/>
                    </a:cubicBezTo>
                    <a:lnTo>
                      <a:pt x="138" y="395"/>
                    </a:lnTo>
                    <a:cubicBezTo>
                      <a:pt x="126" y="395"/>
                      <a:pt x="116" y="385"/>
                      <a:pt x="116" y="372"/>
                    </a:cubicBezTo>
                    <a:lnTo>
                      <a:pt x="116" y="139"/>
                    </a:lnTo>
                    <a:cubicBezTo>
                      <a:pt x="116" y="126"/>
                      <a:pt x="126" y="116"/>
                      <a:pt x="138" y="116"/>
                    </a:cubicBezTo>
                    <a:lnTo>
                      <a:pt x="831" y="116"/>
                    </a:lnTo>
                    <a:cubicBezTo>
                      <a:pt x="863" y="116"/>
                      <a:pt x="889" y="90"/>
                      <a:pt x="889" y="58"/>
                    </a:cubicBezTo>
                    <a:cubicBezTo>
                      <a:pt x="889" y="26"/>
                      <a:pt x="863" y="0"/>
                      <a:pt x="831" y="0"/>
                    </a:cubicBezTo>
                    <a:lnTo>
                      <a:pt x="138" y="0"/>
                    </a:lnTo>
                    <a:cubicBezTo>
                      <a:pt x="62" y="0"/>
                      <a:pt x="0" y="62"/>
                      <a:pt x="0" y="139"/>
                    </a:cubicBezTo>
                    <a:lnTo>
                      <a:pt x="0" y="372"/>
                    </a:lnTo>
                    <a:cubicBezTo>
                      <a:pt x="0" y="449"/>
                      <a:pt x="62" y="511"/>
                      <a:pt x="138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45"/>
              <p:cNvSpPr/>
              <p:nvPr/>
            </p:nvSpPr>
            <p:spPr>
              <a:xfrm>
                <a:off x="6714125" y="2253930"/>
                <a:ext cx="190126" cy="126596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106" extrusionOk="0">
                    <a:moveTo>
                      <a:pt x="1545" y="978"/>
                    </a:moveTo>
                    <a:lnTo>
                      <a:pt x="1313" y="978"/>
                    </a:lnTo>
                    <a:lnTo>
                      <a:pt x="1313" y="837"/>
                    </a:lnTo>
                    <a:cubicBezTo>
                      <a:pt x="1313" y="726"/>
                      <a:pt x="1276" y="623"/>
                      <a:pt x="1213" y="540"/>
                    </a:cubicBezTo>
                    <a:lnTo>
                      <a:pt x="1380" y="374"/>
                    </a:lnTo>
                    <a:cubicBezTo>
                      <a:pt x="1483" y="497"/>
                      <a:pt x="1545" y="657"/>
                      <a:pt x="1545" y="830"/>
                    </a:cubicBezTo>
                    <a:lnTo>
                      <a:pt x="1545" y="978"/>
                    </a:lnTo>
                    <a:moveTo>
                      <a:pt x="924" y="951"/>
                    </a:moveTo>
                    <a:cubicBezTo>
                      <a:pt x="895" y="978"/>
                      <a:pt x="857" y="992"/>
                      <a:pt x="817" y="989"/>
                    </a:cubicBezTo>
                    <a:cubicBezTo>
                      <a:pt x="746" y="985"/>
                      <a:pt x="688" y="926"/>
                      <a:pt x="685" y="854"/>
                    </a:cubicBezTo>
                    <a:cubicBezTo>
                      <a:pt x="682" y="801"/>
                      <a:pt x="710" y="751"/>
                      <a:pt x="756" y="724"/>
                    </a:cubicBezTo>
                    <a:cubicBezTo>
                      <a:pt x="769" y="717"/>
                      <a:pt x="779" y="704"/>
                      <a:pt x="783" y="689"/>
                    </a:cubicBezTo>
                    <a:lnTo>
                      <a:pt x="826" y="528"/>
                    </a:lnTo>
                    <a:lnTo>
                      <a:pt x="870" y="689"/>
                    </a:lnTo>
                    <a:cubicBezTo>
                      <a:pt x="874" y="704"/>
                      <a:pt x="883" y="717"/>
                      <a:pt x="897" y="724"/>
                    </a:cubicBezTo>
                    <a:cubicBezTo>
                      <a:pt x="941" y="750"/>
                      <a:pt x="968" y="797"/>
                      <a:pt x="968" y="848"/>
                    </a:cubicBezTo>
                    <a:cubicBezTo>
                      <a:pt x="968" y="887"/>
                      <a:pt x="952" y="924"/>
                      <a:pt x="924" y="951"/>
                    </a:cubicBezTo>
                    <a:moveTo>
                      <a:pt x="1298" y="291"/>
                    </a:moveTo>
                    <a:lnTo>
                      <a:pt x="1133" y="456"/>
                    </a:lnTo>
                    <a:cubicBezTo>
                      <a:pt x="1066" y="402"/>
                      <a:pt x="986" y="365"/>
                      <a:pt x="898" y="353"/>
                    </a:cubicBezTo>
                    <a:cubicBezTo>
                      <a:pt x="885" y="325"/>
                      <a:pt x="858" y="308"/>
                      <a:pt x="826" y="308"/>
                    </a:cubicBezTo>
                    <a:cubicBezTo>
                      <a:pt x="795" y="308"/>
                      <a:pt x="767" y="326"/>
                      <a:pt x="754" y="354"/>
                    </a:cubicBezTo>
                    <a:cubicBezTo>
                      <a:pt x="671" y="367"/>
                      <a:pt x="593" y="401"/>
                      <a:pt x="527" y="455"/>
                    </a:cubicBezTo>
                    <a:lnTo>
                      <a:pt x="362" y="291"/>
                    </a:lnTo>
                    <a:cubicBezTo>
                      <a:pt x="491" y="180"/>
                      <a:pt x="657" y="116"/>
                      <a:pt x="830" y="116"/>
                    </a:cubicBezTo>
                    <a:cubicBezTo>
                      <a:pt x="1009" y="116"/>
                      <a:pt x="1173" y="182"/>
                      <a:pt x="1298" y="291"/>
                    </a:cubicBezTo>
                    <a:moveTo>
                      <a:pt x="830" y="0"/>
                    </a:moveTo>
                    <a:cubicBezTo>
                      <a:pt x="537" y="0"/>
                      <a:pt x="262" y="157"/>
                      <a:pt x="113" y="411"/>
                    </a:cubicBezTo>
                    <a:cubicBezTo>
                      <a:pt x="97" y="438"/>
                      <a:pt x="106" y="474"/>
                      <a:pt x="134" y="490"/>
                    </a:cubicBezTo>
                    <a:cubicBezTo>
                      <a:pt x="162" y="506"/>
                      <a:pt x="197" y="497"/>
                      <a:pt x="213" y="469"/>
                    </a:cubicBezTo>
                    <a:cubicBezTo>
                      <a:pt x="233" y="435"/>
                      <a:pt x="256" y="403"/>
                      <a:pt x="281" y="373"/>
                    </a:cubicBezTo>
                    <a:lnTo>
                      <a:pt x="446" y="539"/>
                    </a:lnTo>
                    <a:cubicBezTo>
                      <a:pt x="382" y="622"/>
                      <a:pt x="348" y="723"/>
                      <a:pt x="348" y="830"/>
                    </a:cubicBezTo>
                    <a:lnTo>
                      <a:pt x="348" y="978"/>
                    </a:lnTo>
                    <a:lnTo>
                      <a:pt x="116" y="978"/>
                    </a:lnTo>
                    <a:lnTo>
                      <a:pt x="116" y="830"/>
                    </a:lnTo>
                    <a:cubicBezTo>
                      <a:pt x="116" y="781"/>
                      <a:pt x="121" y="731"/>
                      <a:pt x="131" y="683"/>
                    </a:cubicBezTo>
                    <a:cubicBezTo>
                      <a:pt x="137" y="652"/>
                      <a:pt x="117" y="621"/>
                      <a:pt x="86" y="615"/>
                    </a:cubicBezTo>
                    <a:cubicBezTo>
                      <a:pt x="55" y="608"/>
                      <a:pt x="24" y="628"/>
                      <a:pt x="17" y="660"/>
                    </a:cubicBezTo>
                    <a:cubicBezTo>
                      <a:pt x="5" y="715"/>
                      <a:pt x="0" y="773"/>
                      <a:pt x="0" y="830"/>
                    </a:cubicBezTo>
                    <a:lnTo>
                      <a:pt x="0" y="999"/>
                    </a:lnTo>
                    <a:cubicBezTo>
                      <a:pt x="0" y="1051"/>
                      <a:pt x="43" y="1094"/>
                      <a:pt x="95" y="1094"/>
                    </a:cubicBezTo>
                    <a:lnTo>
                      <a:pt x="368" y="1094"/>
                    </a:lnTo>
                    <a:cubicBezTo>
                      <a:pt x="421" y="1094"/>
                      <a:pt x="464" y="1051"/>
                      <a:pt x="464" y="999"/>
                    </a:cubicBezTo>
                    <a:lnTo>
                      <a:pt x="464" y="830"/>
                    </a:lnTo>
                    <a:cubicBezTo>
                      <a:pt x="464" y="731"/>
                      <a:pt x="503" y="639"/>
                      <a:pt x="573" y="569"/>
                    </a:cubicBezTo>
                    <a:cubicBezTo>
                      <a:pt x="615" y="528"/>
                      <a:pt x="665" y="498"/>
                      <a:pt x="719" y="481"/>
                    </a:cubicBezTo>
                    <a:lnTo>
                      <a:pt x="677" y="637"/>
                    </a:lnTo>
                    <a:cubicBezTo>
                      <a:pt x="606" y="688"/>
                      <a:pt x="565" y="771"/>
                      <a:pt x="569" y="860"/>
                    </a:cubicBezTo>
                    <a:cubicBezTo>
                      <a:pt x="575" y="989"/>
                      <a:pt x="681" y="1097"/>
                      <a:pt x="810" y="1105"/>
                    </a:cubicBezTo>
                    <a:cubicBezTo>
                      <a:pt x="816" y="1106"/>
                      <a:pt x="821" y="1106"/>
                      <a:pt x="827" y="1106"/>
                    </a:cubicBezTo>
                    <a:cubicBezTo>
                      <a:pt x="893" y="1106"/>
                      <a:pt x="955" y="1081"/>
                      <a:pt x="1003" y="1036"/>
                    </a:cubicBezTo>
                    <a:cubicBezTo>
                      <a:pt x="1055" y="987"/>
                      <a:pt x="1084" y="919"/>
                      <a:pt x="1084" y="848"/>
                    </a:cubicBezTo>
                    <a:cubicBezTo>
                      <a:pt x="1084" y="764"/>
                      <a:pt x="1043" y="686"/>
                      <a:pt x="976" y="637"/>
                    </a:cubicBezTo>
                    <a:lnTo>
                      <a:pt x="933" y="479"/>
                    </a:lnTo>
                    <a:cubicBezTo>
                      <a:pt x="1085" y="525"/>
                      <a:pt x="1197" y="668"/>
                      <a:pt x="1197" y="837"/>
                    </a:cubicBezTo>
                    <a:lnTo>
                      <a:pt x="1197" y="999"/>
                    </a:lnTo>
                    <a:cubicBezTo>
                      <a:pt x="1197" y="1051"/>
                      <a:pt x="1240" y="1094"/>
                      <a:pt x="1293" y="1094"/>
                    </a:cubicBezTo>
                    <a:lnTo>
                      <a:pt x="1565" y="1094"/>
                    </a:lnTo>
                    <a:cubicBezTo>
                      <a:pt x="1618" y="1094"/>
                      <a:pt x="1661" y="1051"/>
                      <a:pt x="1661" y="999"/>
                    </a:cubicBezTo>
                    <a:lnTo>
                      <a:pt x="1661" y="830"/>
                    </a:lnTo>
                    <a:cubicBezTo>
                      <a:pt x="1661" y="372"/>
                      <a:pt x="1288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45"/>
              <p:cNvSpPr/>
              <p:nvPr/>
            </p:nvSpPr>
            <p:spPr>
              <a:xfrm>
                <a:off x="6715499" y="2398955"/>
                <a:ext cx="186463" cy="48532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424" extrusionOk="0">
                    <a:moveTo>
                      <a:pt x="1515" y="0"/>
                    </a:moveTo>
                    <a:lnTo>
                      <a:pt x="1370" y="0"/>
                    </a:lnTo>
                    <a:cubicBezTo>
                      <a:pt x="1338" y="0"/>
                      <a:pt x="1312" y="26"/>
                      <a:pt x="1312" y="58"/>
                    </a:cubicBezTo>
                    <a:cubicBezTo>
                      <a:pt x="1312" y="90"/>
                      <a:pt x="1338" y="116"/>
                      <a:pt x="1370" y="116"/>
                    </a:cubicBezTo>
                    <a:lnTo>
                      <a:pt x="1513" y="116"/>
                    </a:lnTo>
                    <a:lnTo>
                      <a:pt x="1513" y="308"/>
                    </a:lnTo>
                    <a:lnTo>
                      <a:pt x="116" y="308"/>
                    </a:lnTo>
                    <a:lnTo>
                      <a:pt x="116" y="116"/>
                    </a:lnTo>
                    <a:lnTo>
                      <a:pt x="1123" y="116"/>
                    </a:lnTo>
                    <a:cubicBezTo>
                      <a:pt x="1155" y="116"/>
                      <a:pt x="1181" y="90"/>
                      <a:pt x="1181" y="58"/>
                    </a:cubicBezTo>
                    <a:cubicBezTo>
                      <a:pt x="1181" y="26"/>
                      <a:pt x="1155" y="0"/>
                      <a:pt x="1123" y="0"/>
                    </a:cubicBezTo>
                    <a:lnTo>
                      <a:pt x="114" y="0"/>
                    </a:lnTo>
                    <a:cubicBezTo>
                      <a:pt x="51" y="0"/>
                      <a:pt x="0" y="51"/>
                      <a:pt x="0" y="114"/>
                    </a:cubicBezTo>
                    <a:lnTo>
                      <a:pt x="0" y="310"/>
                    </a:lnTo>
                    <a:cubicBezTo>
                      <a:pt x="0" y="373"/>
                      <a:pt x="51" y="424"/>
                      <a:pt x="114" y="424"/>
                    </a:cubicBezTo>
                    <a:lnTo>
                      <a:pt x="1515" y="424"/>
                    </a:lnTo>
                    <a:cubicBezTo>
                      <a:pt x="1578" y="424"/>
                      <a:pt x="1629" y="373"/>
                      <a:pt x="1629" y="310"/>
                    </a:cubicBezTo>
                    <a:lnTo>
                      <a:pt x="1629" y="114"/>
                    </a:lnTo>
                    <a:cubicBezTo>
                      <a:pt x="1629" y="51"/>
                      <a:pt x="1578" y="0"/>
                      <a:pt x="1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45"/>
              <p:cNvSpPr/>
              <p:nvPr/>
            </p:nvSpPr>
            <p:spPr>
              <a:xfrm>
                <a:off x="6715499" y="2469693"/>
                <a:ext cx="27243" cy="13278"/>
              </a:xfrm>
              <a:custGeom>
                <a:avLst/>
                <a:gdLst/>
                <a:ahLst/>
                <a:cxnLst/>
                <a:rect l="l" t="t" r="r" b="b"/>
                <a:pathLst>
                  <a:path w="238" h="116" extrusionOk="0">
                    <a:moveTo>
                      <a:pt x="180" y="0"/>
                    </a:moveTo>
                    <a:lnTo>
                      <a:pt x="58" y="0"/>
                    </a:lnTo>
                    <a:cubicBezTo>
                      <a:pt x="26" y="0"/>
                      <a:pt x="0" y="26"/>
                      <a:pt x="0" y="58"/>
                    </a:cubicBezTo>
                    <a:cubicBezTo>
                      <a:pt x="0" y="90"/>
                      <a:pt x="26" y="116"/>
                      <a:pt x="58" y="116"/>
                    </a:cubicBezTo>
                    <a:lnTo>
                      <a:pt x="180" y="116"/>
                    </a:lnTo>
                    <a:cubicBezTo>
                      <a:pt x="212" y="116"/>
                      <a:pt x="238" y="90"/>
                      <a:pt x="238" y="58"/>
                    </a:cubicBezTo>
                    <a:cubicBezTo>
                      <a:pt x="238" y="26"/>
                      <a:pt x="212" y="0"/>
                      <a:pt x="1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45"/>
              <p:cNvSpPr/>
              <p:nvPr/>
            </p:nvSpPr>
            <p:spPr>
              <a:xfrm>
                <a:off x="6874717" y="2469693"/>
                <a:ext cx="27243" cy="13278"/>
              </a:xfrm>
              <a:custGeom>
                <a:avLst/>
                <a:gdLst/>
                <a:ahLst/>
                <a:cxnLst/>
                <a:rect l="l" t="t" r="r" b="b"/>
                <a:pathLst>
                  <a:path w="238" h="116" extrusionOk="0">
                    <a:moveTo>
                      <a:pt x="180" y="0"/>
                    </a:moveTo>
                    <a:lnTo>
                      <a:pt x="58" y="0"/>
                    </a:lnTo>
                    <a:cubicBezTo>
                      <a:pt x="26" y="0"/>
                      <a:pt x="0" y="26"/>
                      <a:pt x="0" y="58"/>
                    </a:cubicBezTo>
                    <a:cubicBezTo>
                      <a:pt x="0" y="90"/>
                      <a:pt x="26" y="116"/>
                      <a:pt x="58" y="116"/>
                    </a:cubicBezTo>
                    <a:lnTo>
                      <a:pt x="180" y="116"/>
                    </a:lnTo>
                    <a:cubicBezTo>
                      <a:pt x="212" y="116"/>
                      <a:pt x="238" y="90"/>
                      <a:pt x="238" y="58"/>
                    </a:cubicBezTo>
                    <a:cubicBezTo>
                      <a:pt x="238" y="26"/>
                      <a:pt x="212" y="0"/>
                      <a:pt x="1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45"/>
              <p:cNvSpPr/>
              <p:nvPr/>
            </p:nvSpPr>
            <p:spPr>
              <a:xfrm>
                <a:off x="6757965" y="2469693"/>
                <a:ext cx="102217" cy="13278"/>
              </a:xfrm>
              <a:custGeom>
                <a:avLst/>
                <a:gdLst/>
                <a:ahLst/>
                <a:cxnLst/>
                <a:rect l="l" t="t" r="r" b="b"/>
                <a:pathLst>
                  <a:path w="893" h="116" extrusionOk="0">
                    <a:moveTo>
                      <a:pt x="834" y="0"/>
                    </a:moveTo>
                    <a:lnTo>
                      <a:pt x="58" y="0"/>
                    </a:lnTo>
                    <a:cubicBezTo>
                      <a:pt x="26" y="0"/>
                      <a:pt x="0" y="26"/>
                      <a:pt x="0" y="58"/>
                    </a:cubicBezTo>
                    <a:cubicBezTo>
                      <a:pt x="0" y="90"/>
                      <a:pt x="26" y="116"/>
                      <a:pt x="58" y="116"/>
                    </a:cubicBezTo>
                    <a:lnTo>
                      <a:pt x="834" y="116"/>
                    </a:lnTo>
                    <a:cubicBezTo>
                      <a:pt x="867" y="116"/>
                      <a:pt x="893" y="90"/>
                      <a:pt x="893" y="58"/>
                    </a:cubicBezTo>
                    <a:cubicBezTo>
                      <a:pt x="893" y="26"/>
                      <a:pt x="867" y="0"/>
                      <a:pt x="8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48" name="Google Shape;648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8228561" y="1059594"/>
              <a:ext cx="297375" cy="2973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pic>
          <p:nvPicPr>
            <p:cNvPr id="649" name="Google Shape;649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8228561" y="528157"/>
              <a:ext cx="297375" cy="2973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cxnSp>
          <p:nvCxnSpPr>
            <p:cNvPr id="650" name="Google Shape;650;p45"/>
            <p:cNvCxnSpPr>
              <a:stCxn id="612" idx="3"/>
              <a:endCxn id="648" idx="1"/>
            </p:cNvCxnSpPr>
            <p:nvPr/>
          </p:nvCxnSpPr>
          <p:spPr>
            <a:xfrm rot="10800000">
              <a:off x="8525794" y="1208338"/>
              <a:ext cx="165600" cy="788400"/>
            </a:xfrm>
            <a:prstGeom prst="bentConnector3">
              <a:avLst>
                <a:gd name="adj1" fmla="val -143795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45"/>
            <p:cNvCxnSpPr>
              <a:stCxn id="648" idx="0"/>
              <a:endCxn id="649" idx="2"/>
            </p:cNvCxnSpPr>
            <p:nvPr/>
          </p:nvCxnSpPr>
          <p:spPr>
            <a:xfrm rot="-5400000">
              <a:off x="8260548" y="942294"/>
              <a:ext cx="234000" cy="600"/>
            </a:xfrm>
            <a:prstGeom prst="bentConnector3">
              <a:avLst>
                <a:gd name="adj1" fmla="val 50013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2" name="Google Shape;652;p45"/>
          <p:cNvGrpSpPr/>
          <p:nvPr/>
        </p:nvGrpSpPr>
        <p:grpSpPr>
          <a:xfrm>
            <a:off x="3195632" y="2852119"/>
            <a:ext cx="5614754" cy="1954100"/>
            <a:chOff x="3195632" y="2852119"/>
            <a:chExt cx="5614754" cy="1954100"/>
          </a:xfrm>
        </p:grpSpPr>
        <p:pic>
          <p:nvPicPr>
            <p:cNvPr id="653" name="Google Shape;653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6695861" y="4508844"/>
              <a:ext cx="297375" cy="2973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pic>
          <p:nvPicPr>
            <p:cNvPr id="654" name="Google Shape;654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7949036" y="4186982"/>
              <a:ext cx="297375" cy="2973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pic>
          <p:nvPicPr>
            <p:cNvPr id="655" name="Google Shape;655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8513011" y="2852119"/>
              <a:ext cx="297375" cy="2973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cxnSp>
          <p:nvCxnSpPr>
            <p:cNvPr id="656" name="Google Shape;656;p45"/>
            <p:cNvCxnSpPr>
              <a:stCxn id="653" idx="1"/>
              <a:endCxn id="654" idx="3"/>
            </p:cNvCxnSpPr>
            <p:nvPr/>
          </p:nvCxnSpPr>
          <p:spPr>
            <a:xfrm rot="10800000" flipH="1">
              <a:off x="6993236" y="4335632"/>
              <a:ext cx="955800" cy="321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45"/>
            <p:cNvCxnSpPr>
              <a:stCxn id="654" idx="1"/>
              <a:endCxn id="655" idx="2"/>
            </p:cNvCxnSpPr>
            <p:nvPr/>
          </p:nvCxnSpPr>
          <p:spPr>
            <a:xfrm rot="10800000" flipH="1">
              <a:off x="8246411" y="3149470"/>
              <a:ext cx="415200" cy="11862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658" name="Google Shape;658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95632" y="3926450"/>
              <a:ext cx="628319" cy="628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grpSp>
          <p:nvGrpSpPr>
            <p:cNvPr id="659" name="Google Shape;659;p45"/>
            <p:cNvGrpSpPr/>
            <p:nvPr/>
          </p:nvGrpSpPr>
          <p:grpSpPr>
            <a:xfrm>
              <a:off x="3284358" y="4013972"/>
              <a:ext cx="450878" cy="453272"/>
              <a:chOff x="5305308" y="2088760"/>
              <a:chExt cx="450878" cy="453272"/>
            </a:xfrm>
          </p:grpSpPr>
          <p:sp>
            <p:nvSpPr>
              <p:cNvPr id="660" name="Google Shape;660;p45"/>
              <p:cNvSpPr/>
              <p:nvPr/>
            </p:nvSpPr>
            <p:spPr>
              <a:xfrm>
                <a:off x="5305308" y="2088760"/>
                <a:ext cx="450878" cy="453272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3960" extrusionOk="0">
                    <a:moveTo>
                      <a:pt x="3824" y="787"/>
                    </a:moveTo>
                    <a:cubicBezTo>
                      <a:pt x="3824" y="818"/>
                      <a:pt x="3799" y="843"/>
                      <a:pt x="3768" y="843"/>
                    </a:cubicBezTo>
                    <a:lnTo>
                      <a:pt x="3161" y="843"/>
                    </a:lnTo>
                    <a:cubicBezTo>
                      <a:pt x="3146" y="843"/>
                      <a:pt x="3131" y="849"/>
                      <a:pt x="3120" y="860"/>
                    </a:cubicBezTo>
                    <a:lnTo>
                      <a:pt x="3057" y="924"/>
                    </a:lnTo>
                    <a:lnTo>
                      <a:pt x="2993" y="860"/>
                    </a:lnTo>
                    <a:cubicBezTo>
                      <a:pt x="2982" y="849"/>
                      <a:pt x="2967" y="843"/>
                      <a:pt x="2952" y="843"/>
                    </a:cubicBezTo>
                    <a:lnTo>
                      <a:pt x="2669" y="843"/>
                    </a:lnTo>
                    <a:lnTo>
                      <a:pt x="2669" y="843"/>
                    </a:lnTo>
                    <a:lnTo>
                      <a:pt x="2512" y="843"/>
                    </a:lnTo>
                    <a:cubicBezTo>
                      <a:pt x="2481" y="843"/>
                      <a:pt x="2456" y="818"/>
                      <a:pt x="2456" y="787"/>
                    </a:cubicBezTo>
                    <a:lnTo>
                      <a:pt x="2456" y="171"/>
                    </a:lnTo>
                    <a:cubicBezTo>
                      <a:pt x="2456" y="141"/>
                      <a:pt x="2481" y="116"/>
                      <a:pt x="2512" y="116"/>
                    </a:cubicBezTo>
                    <a:lnTo>
                      <a:pt x="3768" y="116"/>
                    </a:lnTo>
                    <a:cubicBezTo>
                      <a:pt x="3799" y="116"/>
                      <a:pt x="3824" y="141"/>
                      <a:pt x="3824" y="171"/>
                    </a:cubicBezTo>
                    <a:lnTo>
                      <a:pt x="3824" y="787"/>
                    </a:lnTo>
                    <a:moveTo>
                      <a:pt x="3464" y="1376"/>
                    </a:moveTo>
                    <a:cubicBezTo>
                      <a:pt x="3276" y="1284"/>
                      <a:pt x="3045" y="1210"/>
                      <a:pt x="2789" y="1160"/>
                    </a:cubicBezTo>
                    <a:cubicBezTo>
                      <a:pt x="2775" y="1091"/>
                      <a:pt x="2760" y="1023"/>
                      <a:pt x="2743" y="959"/>
                    </a:cubicBezTo>
                    <a:lnTo>
                      <a:pt x="2928" y="959"/>
                    </a:lnTo>
                    <a:lnTo>
                      <a:pt x="2996" y="1026"/>
                    </a:lnTo>
                    <a:cubicBezTo>
                      <a:pt x="3013" y="1042"/>
                      <a:pt x="3035" y="1051"/>
                      <a:pt x="3057" y="1051"/>
                    </a:cubicBezTo>
                    <a:cubicBezTo>
                      <a:pt x="3079" y="1051"/>
                      <a:pt x="3101" y="1042"/>
                      <a:pt x="3117" y="1026"/>
                    </a:cubicBezTo>
                    <a:lnTo>
                      <a:pt x="3185" y="959"/>
                    </a:lnTo>
                    <a:lnTo>
                      <a:pt x="3216" y="959"/>
                    </a:lnTo>
                    <a:cubicBezTo>
                      <a:pt x="3320" y="1084"/>
                      <a:pt x="3403" y="1226"/>
                      <a:pt x="3464" y="1376"/>
                    </a:cubicBezTo>
                    <a:moveTo>
                      <a:pt x="2573" y="3474"/>
                    </a:moveTo>
                    <a:cubicBezTo>
                      <a:pt x="2666" y="3285"/>
                      <a:pt x="2739" y="3054"/>
                      <a:pt x="2789" y="2798"/>
                    </a:cubicBezTo>
                    <a:cubicBezTo>
                      <a:pt x="3044" y="2748"/>
                      <a:pt x="3275" y="2675"/>
                      <a:pt x="3464" y="2583"/>
                    </a:cubicBezTo>
                    <a:cubicBezTo>
                      <a:pt x="3300" y="2987"/>
                      <a:pt x="2977" y="3310"/>
                      <a:pt x="2573" y="3474"/>
                    </a:cubicBezTo>
                    <a:moveTo>
                      <a:pt x="1427" y="3001"/>
                    </a:moveTo>
                    <a:lnTo>
                      <a:pt x="1316" y="3001"/>
                    </a:lnTo>
                    <a:cubicBezTo>
                      <a:pt x="1300" y="2943"/>
                      <a:pt x="1286" y="2882"/>
                      <a:pt x="1273" y="2820"/>
                    </a:cubicBezTo>
                    <a:cubicBezTo>
                      <a:pt x="1475" y="2853"/>
                      <a:pt x="1691" y="2872"/>
                      <a:pt x="1912" y="2875"/>
                    </a:cubicBezTo>
                    <a:lnTo>
                      <a:pt x="1912" y="3590"/>
                    </a:lnTo>
                    <a:cubicBezTo>
                      <a:pt x="1806" y="3586"/>
                      <a:pt x="1701" y="3572"/>
                      <a:pt x="1599" y="3548"/>
                    </a:cubicBezTo>
                    <a:lnTo>
                      <a:pt x="1599" y="3173"/>
                    </a:lnTo>
                    <a:cubicBezTo>
                      <a:pt x="1599" y="3078"/>
                      <a:pt x="1522" y="3001"/>
                      <a:pt x="1427" y="3001"/>
                    </a:cubicBezTo>
                    <a:moveTo>
                      <a:pt x="943" y="2933"/>
                    </a:moveTo>
                    <a:cubicBezTo>
                      <a:pt x="910" y="2900"/>
                      <a:pt x="855" y="2900"/>
                      <a:pt x="822" y="2933"/>
                    </a:cubicBezTo>
                    <a:lnTo>
                      <a:pt x="754" y="3001"/>
                    </a:lnTo>
                    <a:lnTo>
                      <a:pt x="724" y="3001"/>
                    </a:lnTo>
                    <a:cubicBezTo>
                      <a:pt x="620" y="2875"/>
                      <a:pt x="536" y="2733"/>
                      <a:pt x="476" y="2583"/>
                    </a:cubicBezTo>
                    <a:cubicBezTo>
                      <a:pt x="664" y="2675"/>
                      <a:pt x="895" y="2748"/>
                      <a:pt x="1150" y="2798"/>
                    </a:cubicBezTo>
                    <a:cubicBezTo>
                      <a:pt x="1164" y="2868"/>
                      <a:pt x="1179" y="2936"/>
                      <a:pt x="1196" y="3001"/>
                    </a:cubicBezTo>
                    <a:lnTo>
                      <a:pt x="1011" y="3001"/>
                    </a:lnTo>
                    <a:lnTo>
                      <a:pt x="943" y="2933"/>
                    </a:lnTo>
                    <a:moveTo>
                      <a:pt x="1366" y="487"/>
                    </a:moveTo>
                    <a:cubicBezTo>
                      <a:pt x="1274" y="675"/>
                      <a:pt x="1201" y="906"/>
                      <a:pt x="1151" y="1161"/>
                    </a:cubicBezTo>
                    <a:cubicBezTo>
                      <a:pt x="895" y="1211"/>
                      <a:pt x="665" y="1284"/>
                      <a:pt x="476" y="1376"/>
                    </a:cubicBezTo>
                    <a:cubicBezTo>
                      <a:pt x="639" y="973"/>
                      <a:pt x="962" y="650"/>
                      <a:pt x="1366" y="487"/>
                    </a:cubicBezTo>
                    <a:moveTo>
                      <a:pt x="2027" y="2759"/>
                    </a:moveTo>
                    <a:lnTo>
                      <a:pt x="2027" y="2037"/>
                    </a:lnTo>
                    <a:lnTo>
                      <a:pt x="2749" y="2037"/>
                    </a:lnTo>
                    <a:cubicBezTo>
                      <a:pt x="2746" y="2267"/>
                      <a:pt x="2726" y="2491"/>
                      <a:pt x="2690" y="2699"/>
                    </a:cubicBezTo>
                    <a:cubicBezTo>
                      <a:pt x="2481" y="2735"/>
                      <a:pt x="2258" y="2756"/>
                      <a:pt x="2027" y="2759"/>
                    </a:cubicBezTo>
                    <a:moveTo>
                      <a:pt x="1912" y="370"/>
                    </a:moveTo>
                    <a:lnTo>
                      <a:pt x="1912" y="1084"/>
                    </a:lnTo>
                    <a:cubicBezTo>
                      <a:pt x="1691" y="1087"/>
                      <a:pt x="1475" y="1106"/>
                      <a:pt x="1273" y="1139"/>
                    </a:cubicBezTo>
                    <a:cubicBezTo>
                      <a:pt x="1331" y="862"/>
                      <a:pt x="1417" y="617"/>
                      <a:pt x="1527" y="431"/>
                    </a:cubicBezTo>
                    <a:cubicBezTo>
                      <a:pt x="1650" y="396"/>
                      <a:pt x="1779" y="375"/>
                      <a:pt x="1912" y="370"/>
                    </a:cubicBezTo>
                    <a:moveTo>
                      <a:pt x="1190" y="2037"/>
                    </a:moveTo>
                    <a:lnTo>
                      <a:pt x="1310" y="2037"/>
                    </a:lnTo>
                    <a:cubicBezTo>
                      <a:pt x="1342" y="2037"/>
                      <a:pt x="1368" y="2011"/>
                      <a:pt x="1368" y="1980"/>
                    </a:cubicBezTo>
                    <a:cubicBezTo>
                      <a:pt x="1368" y="1948"/>
                      <a:pt x="1342" y="1922"/>
                      <a:pt x="1310" y="1922"/>
                    </a:cubicBezTo>
                    <a:lnTo>
                      <a:pt x="1190" y="1922"/>
                    </a:lnTo>
                    <a:cubicBezTo>
                      <a:pt x="1193" y="1692"/>
                      <a:pt x="1214" y="1468"/>
                      <a:pt x="1250" y="1260"/>
                    </a:cubicBezTo>
                    <a:cubicBezTo>
                      <a:pt x="1458" y="1224"/>
                      <a:pt x="1682" y="1203"/>
                      <a:pt x="1912" y="1200"/>
                    </a:cubicBezTo>
                    <a:lnTo>
                      <a:pt x="1912" y="1922"/>
                    </a:lnTo>
                    <a:lnTo>
                      <a:pt x="1557" y="1922"/>
                    </a:lnTo>
                    <a:cubicBezTo>
                      <a:pt x="1525" y="1922"/>
                      <a:pt x="1499" y="1948"/>
                      <a:pt x="1499" y="1980"/>
                    </a:cubicBezTo>
                    <a:cubicBezTo>
                      <a:pt x="1499" y="2011"/>
                      <a:pt x="1525" y="2037"/>
                      <a:pt x="1557" y="2037"/>
                    </a:cubicBezTo>
                    <a:lnTo>
                      <a:pt x="1912" y="2037"/>
                    </a:lnTo>
                    <a:lnTo>
                      <a:pt x="1912" y="2759"/>
                    </a:lnTo>
                    <a:cubicBezTo>
                      <a:pt x="1682" y="2756"/>
                      <a:pt x="1458" y="2735"/>
                      <a:pt x="1250" y="2699"/>
                    </a:cubicBezTo>
                    <a:cubicBezTo>
                      <a:pt x="1213" y="2490"/>
                      <a:pt x="1193" y="2266"/>
                      <a:pt x="1190" y="2037"/>
                    </a:cubicBezTo>
                    <a:moveTo>
                      <a:pt x="420" y="1537"/>
                    </a:moveTo>
                    <a:cubicBezTo>
                      <a:pt x="606" y="1427"/>
                      <a:pt x="851" y="1340"/>
                      <a:pt x="1129" y="1283"/>
                    </a:cubicBezTo>
                    <a:cubicBezTo>
                      <a:pt x="1096" y="1485"/>
                      <a:pt x="1077" y="1701"/>
                      <a:pt x="1075" y="1922"/>
                    </a:cubicBezTo>
                    <a:lnTo>
                      <a:pt x="359" y="1922"/>
                    </a:lnTo>
                    <a:cubicBezTo>
                      <a:pt x="364" y="1789"/>
                      <a:pt x="385" y="1660"/>
                      <a:pt x="420" y="1537"/>
                    </a:cubicBezTo>
                    <a:moveTo>
                      <a:pt x="359" y="2037"/>
                    </a:moveTo>
                    <a:lnTo>
                      <a:pt x="1075" y="2037"/>
                    </a:lnTo>
                    <a:cubicBezTo>
                      <a:pt x="1077" y="2257"/>
                      <a:pt x="1096" y="2473"/>
                      <a:pt x="1129" y="2676"/>
                    </a:cubicBezTo>
                    <a:cubicBezTo>
                      <a:pt x="851" y="2618"/>
                      <a:pt x="606" y="2532"/>
                      <a:pt x="421" y="2423"/>
                    </a:cubicBezTo>
                    <a:cubicBezTo>
                      <a:pt x="385" y="2298"/>
                      <a:pt x="364" y="2168"/>
                      <a:pt x="359" y="2037"/>
                    </a:cubicBezTo>
                    <a:moveTo>
                      <a:pt x="2027" y="3590"/>
                    </a:moveTo>
                    <a:lnTo>
                      <a:pt x="2027" y="2875"/>
                    </a:lnTo>
                    <a:cubicBezTo>
                      <a:pt x="2248" y="2872"/>
                      <a:pt x="2464" y="2853"/>
                      <a:pt x="2667" y="2820"/>
                    </a:cubicBezTo>
                    <a:cubicBezTo>
                      <a:pt x="2609" y="3098"/>
                      <a:pt x="2522" y="3343"/>
                      <a:pt x="2413" y="3529"/>
                    </a:cubicBezTo>
                    <a:cubicBezTo>
                      <a:pt x="2290" y="3564"/>
                      <a:pt x="2161" y="3585"/>
                      <a:pt x="2027" y="3590"/>
                    </a:cubicBezTo>
                    <a:moveTo>
                      <a:pt x="3519" y="2422"/>
                    </a:moveTo>
                    <a:cubicBezTo>
                      <a:pt x="3333" y="2532"/>
                      <a:pt x="3089" y="2619"/>
                      <a:pt x="2810" y="2677"/>
                    </a:cubicBezTo>
                    <a:cubicBezTo>
                      <a:pt x="2843" y="2474"/>
                      <a:pt x="2862" y="2258"/>
                      <a:pt x="2865" y="2037"/>
                    </a:cubicBezTo>
                    <a:lnTo>
                      <a:pt x="3580" y="2037"/>
                    </a:lnTo>
                    <a:cubicBezTo>
                      <a:pt x="3575" y="2170"/>
                      <a:pt x="3554" y="2299"/>
                      <a:pt x="3519" y="2422"/>
                    </a:cubicBezTo>
                    <a:moveTo>
                      <a:pt x="3580" y="1922"/>
                    </a:moveTo>
                    <a:lnTo>
                      <a:pt x="2865" y="1922"/>
                    </a:lnTo>
                    <a:cubicBezTo>
                      <a:pt x="2862" y="1702"/>
                      <a:pt x="2844" y="1486"/>
                      <a:pt x="2811" y="1283"/>
                    </a:cubicBezTo>
                    <a:cubicBezTo>
                      <a:pt x="3090" y="1341"/>
                      <a:pt x="3335" y="1428"/>
                      <a:pt x="3519" y="1536"/>
                    </a:cubicBezTo>
                    <a:cubicBezTo>
                      <a:pt x="3555" y="1661"/>
                      <a:pt x="3575" y="1791"/>
                      <a:pt x="3580" y="1922"/>
                    </a:cubicBezTo>
                    <a:moveTo>
                      <a:pt x="2512" y="959"/>
                    </a:moveTo>
                    <a:lnTo>
                      <a:pt x="2624" y="959"/>
                    </a:lnTo>
                    <a:cubicBezTo>
                      <a:pt x="2639" y="1016"/>
                      <a:pt x="2654" y="1077"/>
                      <a:pt x="2667" y="1138"/>
                    </a:cubicBezTo>
                    <a:cubicBezTo>
                      <a:pt x="2621" y="1131"/>
                      <a:pt x="2575" y="1124"/>
                      <a:pt x="2529" y="1119"/>
                    </a:cubicBezTo>
                    <a:cubicBezTo>
                      <a:pt x="2497" y="1114"/>
                      <a:pt x="2468" y="1137"/>
                      <a:pt x="2464" y="1169"/>
                    </a:cubicBezTo>
                    <a:cubicBezTo>
                      <a:pt x="2460" y="1200"/>
                      <a:pt x="2483" y="1229"/>
                      <a:pt x="2514" y="1233"/>
                    </a:cubicBezTo>
                    <a:cubicBezTo>
                      <a:pt x="2574" y="1241"/>
                      <a:pt x="2632" y="1250"/>
                      <a:pt x="2690" y="1259"/>
                    </a:cubicBezTo>
                    <a:cubicBezTo>
                      <a:pt x="2726" y="1469"/>
                      <a:pt x="2746" y="1693"/>
                      <a:pt x="2749" y="1922"/>
                    </a:cubicBezTo>
                    <a:lnTo>
                      <a:pt x="2027" y="1922"/>
                    </a:lnTo>
                    <a:lnTo>
                      <a:pt x="2027" y="1200"/>
                    </a:lnTo>
                    <a:cubicBezTo>
                      <a:pt x="2109" y="1201"/>
                      <a:pt x="2191" y="1204"/>
                      <a:pt x="2272" y="1210"/>
                    </a:cubicBezTo>
                    <a:cubicBezTo>
                      <a:pt x="2303" y="1212"/>
                      <a:pt x="2331" y="1188"/>
                      <a:pt x="2333" y="1156"/>
                    </a:cubicBezTo>
                    <a:cubicBezTo>
                      <a:pt x="2335" y="1124"/>
                      <a:pt x="2311" y="1097"/>
                      <a:pt x="2279" y="1094"/>
                    </a:cubicBezTo>
                    <a:cubicBezTo>
                      <a:pt x="2196" y="1089"/>
                      <a:pt x="2112" y="1086"/>
                      <a:pt x="2027" y="1085"/>
                    </a:cubicBezTo>
                    <a:lnTo>
                      <a:pt x="2027" y="370"/>
                    </a:lnTo>
                    <a:cubicBezTo>
                      <a:pt x="2133" y="374"/>
                      <a:pt x="2238" y="388"/>
                      <a:pt x="2341" y="412"/>
                    </a:cubicBezTo>
                    <a:lnTo>
                      <a:pt x="2341" y="787"/>
                    </a:lnTo>
                    <a:cubicBezTo>
                      <a:pt x="2341" y="882"/>
                      <a:pt x="2418" y="959"/>
                      <a:pt x="2512" y="959"/>
                    </a:cubicBezTo>
                    <a:moveTo>
                      <a:pt x="3768" y="0"/>
                    </a:moveTo>
                    <a:lnTo>
                      <a:pt x="2512" y="0"/>
                    </a:lnTo>
                    <a:cubicBezTo>
                      <a:pt x="2418" y="0"/>
                      <a:pt x="2341" y="77"/>
                      <a:pt x="2341" y="171"/>
                    </a:cubicBezTo>
                    <a:lnTo>
                      <a:pt x="2341" y="294"/>
                    </a:lnTo>
                    <a:cubicBezTo>
                      <a:pt x="2219" y="267"/>
                      <a:pt x="2095" y="253"/>
                      <a:pt x="1970" y="253"/>
                    </a:cubicBezTo>
                    <a:cubicBezTo>
                      <a:pt x="1508" y="253"/>
                      <a:pt x="1075" y="433"/>
                      <a:pt x="748" y="759"/>
                    </a:cubicBezTo>
                    <a:cubicBezTo>
                      <a:pt x="422" y="1085"/>
                      <a:pt x="243" y="1518"/>
                      <a:pt x="243" y="1980"/>
                    </a:cubicBezTo>
                    <a:cubicBezTo>
                      <a:pt x="243" y="2348"/>
                      <a:pt x="361" y="2706"/>
                      <a:pt x="578" y="3001"/>
                    </a:cubicBezTo>
                    <a:lnTo>
                      <a:pt x="171" y="3001"/>
                    </a:lnTo>
                    <a:cubicBezTo>
                      <a:pt x="77" y="3001"/>
                      <a:pt x="0" y="3078"/>
                      <a:pt x="0" y="3173"/>
                    </a:cubicBezTo>
                    <a:lnTo>
                      <a:pt x="0" y="3789"/>
                    </a:lnTo>
                    <a:cubicBezTo>
                      <a:pt x="0" y="3883"/>
                      <a:pt x="77" y="3960"/>
                      <a:pt x="171" y="3960"/>
                    </a:cubicBezTo>
                    <a:lnTo>
                      <a:pt x="273" y="3960"/>
                    </a:lnTo>
                    <a:cubicBezTo>
                      <a:pt x="305" y="3960"/>
                      <a:pt x="331" y="3934"/>
                      <a:pt x="331" y="3902"/>
                    </a:cubicBezTo>
                    <a:cubicBezTo>
                      <a:pt x="331" y="3870"/>
                      <a:pt x="305" y="3844"/>
                      <a:pt x="273" y="3844"/>
                    </a:cubicBezTo>
                    <a:lnTo>
                      <a:pt x="171" y="3844"/>
                    </a:lnTo>
                    <a:cubicBezTo>
                      <a:pt x="141" y="3844"/>
                      <a:pt x="116" y="3819"/>
                      <a:pt x="116" y="3789"/>
                    </a:cubicBezTo>
                    <a:lnTo>
                      <a:pt x="116" y="3173"/>
                    </a:lnTo>
                    <a:cubicBezTo>
                      <a:pt x="116" y="3142"/>
                      <a:pt x="141" y="3117"/>
                      <a:pt x="171" y="3117"/>
                    </a:cubicBezTo>
                    <a:lnTo>
                      <a:pt x="778" y="3117"/>
                    </a:lnTo>
                    <a:cubicBezTo>
                      <a:pt x="793" y="3117"/>
                      <a:pt x="808" y="3111"/>
                      <a:pt x="819" y="3100"/>
                    </a:cubicBezTo>
                    <a:lnTo>
                      <a:pt x="883" y="3036"/>
                    </a:lnTo>
                    <a:lnTo>
                      <a:pt x="946" y="3100"/>
                    </a:lnTo>
                    <a:cubicBezTo>
                      <a:pt x="957" y="3111"/>
                      <a:pt x="972" y="3117"/>
                      <a:pt x="987" y="3117"/>
                    </a:cubicBezTo>
                    <a:lnTo>
                      <a:pt x="1427" y="3117"/>
                    </a:lnTo>
                    <a:cubicBezTo>
                      <a:pt x="1458" y="3117"/>
                      <a:pt x="1483" y="3142"/>
                      <a:pt x="1483" y="3173"/>
                    </a:cubicBezTo>
                    <a:lnTo>
                      <a:pt x="1483" y="3789"/>
                    </a:lnTo>
                    <a:cubicBezTo>
                      <a:pt x="1483" y="3819"/>
                      <a:pt x="1458" y="3844"/>
                      <a:pt x="1427" y="3844"/>
                    </a:cubicBezTo>
                    <a:lnTo>
                      <a:pt x="520" y="3844"/>
                    </a:lnTo>
                    <a:cubicBezTo>
                      <a:pt x="488" y="3844"/>
                      <a:pt x="462" y="3870"/>
                      <a:pt x="462" y="3902"/>
                    </a:cubicBezTo>
                    <a:cubicBezTo>
                      <a:pt x="462" y="3934"/>
                      <a:pt x="488" y="3960"/>
                      <a:pt x="520" y="3960"/>
                    </a:cubicBezTo>
                    <a:lnTo>
                      <a:pt x="1427" y="3960"/>
                    </a:lnTo>
                    <a:cubicBezTo>
                      <a:pt x="1522" y="3960"/>
                      <a:pt x="1599" y="3883"/>
                      <a:pt x="1599" y="3789"/>
                    </a:cubicBezTo>
                    <a:lnTo>
                      <a:pt x="1599" y="3666"/>
                    </a:lnTo>
                    <a:cubicBezTo>
                      <a:pt x="1720" y="3693"/>
                      <a:pt x="1845" y="3707"/>
                      <a:pt x="1970" y="3707"/>
                    </a:cubicBezTo>
                    <a:cubicBezTo>
                      <a:pt x="2431" y="3707"/>
                      <a:pt x="2865" y="3527"/>
                      <a:pt x="3191" y="3201"/>
                    </a:cubicBezTo>
                    <a:cubicBezTo>
                      <a:pt x="3517" y="2875"/>
                      <a:pt x="3697" y="2441"/>
                      <a:pt x="3697" y="1980"/>
                    </a:cubicBezTo>
                    <a:cubicBezTo>
                      <a:pt x="3697" y="1611"/>
                      <a:pt x="3578" y="1253"/>
                      <a:pt x="3362" y="959"/>
                    </a:cubicBezTo>
                    <a:lnTo>
                      <a:pt x="3768" y="959"/>
                    </a:lnTo>
                    <a:cubicBezTo>
                      <a:pt x="3862" y="959"/>
                      <a:pt x="3939" y="882"/>
                      <a:pt x="3939" y="787"/>
                    </a:cubicBezTo>
                    <a:lnTo>
                      <a:pt x="3939" y="171"/>
                    </a:lnTo>
                    <a:cubicBezTo>
                      <a:pt x="3939" y="77"/>
                      <a:pt x="3862" y="0"/>
                      <a:pt x="3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45"/>
              <p:cNvSpPr/>
              <p:nvPr/>
            </p:nvSpPr>
            <p:spPr>
              <a:xfrm>
                <a:off x="5645951" y="2124930"/>
                <a:ext cx="37545" cy="37544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164" y="212"/>
                    </a:moveTo>
                    <a:cubicBezTo>
                      <a:pt x="137" y="212"/>
                      <a:pt x="116" y="191"/>
                      <a:pt x="116" y="164"/>
                    </a:cubicBezTo>
                    <a:cubicBezTo>
                      <a:pt x="116" y="138"/>
                      <a:pt x="137" y="116"/>
                      <a:pt x="164" y="116"/>
                    </a:cubicBezTo>
                    <a:cubicBezTo>
                      <a:pt x="191" y="116"/>
                      <a:pt x="212" y="138"/>
                      <a:pt x="212" y="164"/>
                    </a:cubicBezTo>
                    <a:cubicBezTo>
                      <a:pt x="212" y="191"/>
                      <a:pt x="191" y="212"/>
                      <a:pt x="164" y="212"/>
                    </a:cubicBezTo>
                    <a:moveTo>
                      <a:pt x="164" y="0"/>
                    </a:moveTo>
                    <a:cubicBezTo>
                      <a:pt x="74" y="0"/>
                      <a:pt x="0" y="74"/>
                      <a:pt x="0" y="164"/>
                    </a:cubicBezTo>
                    <a:cubicBezTo>
                      <a:pt x="0" y="254"/>
                      <a:pt x="74" y="328"/>
                      <a:pt x="164" y="328"/>
                    </a:cubicBezTo>
                    <a:cubicBezTo>
                      <a:pt x="254" y="328"/>
                      <a:pt x="328" y="254"/>
                      <a:pt x="328" y="164"/>
                    </a:cubicBezTo>
                    <a:cubicBezTo>
                      <a:pt x="328" y="74"/>
                      <a:pt x="254" y="0"/>
                      <a:pt x="1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45"/>
              <p:cNvSpPr/>
              <p:nvPr/>
            </p:nvSpPr>
            <p:spPr>
              <a:xfrm>
                <a:off x="5597190" y="2124930"/>
                <a:ext cx="37545" cy="37544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164" y="212"/>
                    </a:moveTo>
                    <a:cubicBezTo>
                      <a:pt x="137" y="212"/>
                      <a:pt x="116" y="191"/>
                      <a:pt x="116" y="164"/>
                    </a:cubicBezTo>
                    <a:cubicBezTo>
                      <a:pt x="116" y="138"/>
                      <a:pt x="137" y="116"/>
                      <a:pt x="164" y="116"/>
                    </a:cubicBezTo>
                    <a:cubicBezTo>
                      <a:pt x="191" y="116"/>
                      <a:pt x="212" y="138"/>
                      <a:pt x="212" y="164"/>
                    </a:cubicBezTo>
                    <a:cubicBezTo>
                      <a:pt x="212" y="191"/>
                      <a:pt x="191" y="212"/>
                      <a:pt x="164" y="212"/>
                    </a:cubicBezTo>
                    <a:moveTo>
                      <a:pt x="164" y="0"/>
                    </a:moveTo>
                    <a:cubicBezTo>
                      <a:pt x="74" y="0"/>
                      <a:pt x="0" y="74"/>
                      <a:pt x="0" y="164"/>
                    </a:cubicBezTo>
                    <a:cubicBezTo>
                      <a:pt x="0" y="254"/>
                      <a:pt x="74" y="328"/>
                      <a:pt x="164" y="328"/>
                    </a:cubicBezTo>
                    <a:cubicBezTo>
                      <a:pt x="254" y="328"/>
                      <a:pt x="328" y="254"/>
                      <a:pt x="328" y="164"/>
                    </a:cubicBezTo>
                    <a:cubicBezTo>
                      <a:pt x="328" y="74"/>
                      <a:pt x="254" y="0"/>
                      <a:pt x="1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45"/>
              <p:cNvSpPr/>
              <p:nvPr/>
            </p:nvSpPr>
            <p:spPr>
              <a:xfrm>
                <a:off x="5694713" y="2124930"/>
                <a:ext cx="37545" cy="37544"/>
              </a:xfrm>
              <a:custGeom>
                <a:avLst/>
                <a:gdLst/>
                <a:ahLst/>
                <a:cxnLst/>
                <a:rect l="l" t="t" r="r" b="b"/>
                <a:pathLst>
                  <a:path w="328" h="328" extrusionOk="0">
                    <a:moveTo>
                      <a:pt x="164" y="212"/>
                    </a:moveTo>
                    <a:cubicBezTo>
                      <a:pt x="137" y="212"/>
                      <a:pt x="116" y="191"/>
                      <a:pt x="116" y="164"/>
                    </a:cubicBezTo>
                    <a:cubicBezTo>
                      <a:pt x="116" y="138"/>
                      <a:pt x="137" y="116"/>
                      <a:pt x="164" y="116"/>
                    </a:cubicBezTo>
                    <a:cubicBezTo>
                      <a:pt x="191" y="116"/>
                      <a:pt x="212" y="138"/>
                      <a:pt x="212" y="164"/>
                    </a:cubicBezTo>
                    <a:cubicBezTo>
                      <a:pt x="212" y="191"/>
                      <a:pt x="191" y="212"/>
                      <a:pt x="164" y="212"/>
                    </a:cubicBezTo>
                    <a:moveTo>
                      <a:pt x="164" y="0"/>
                    </a:moveTo>
                    <a:cubicBezTo>
                      <a:pt x="74" y="0"/>
                      <a:pt x="0" y="74"/>
                      <a:pt x="0" y="164"/>
                    </a:cubicBezTo>
                    <a:cubicBezTo>
                      <a:pt x="0" y="254"/>
                      <a:pt x="74" y="328"/>
                      <a:pt x="164" y="328"/>
                    </a:cubicBezTo>
                    <a:cubicBezTo>
                      <a:pt x="254" y="328"/>
                      <a:pt x="328" y="254"/>
                      <a:pt x="328" y="164"/>
                    </a:cubicBezTo>
                    <a:cubicBezTo>
                      <a:pt x="328" y="74"/>
                      <a:pt x="254" y="0"/>
                      <a:pt x="1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45"/>
              <p:cNvSpPr/>
              <p:nvPr/>
            </p:nvSpPr>
            <p:spPr>
              <a:xfrm>
                <a:off x="5378107" y="2468434"/>
                <a:ext cx="37430" cy="37429"/>
              </a:xfrm>
              <a:custGeom>
                <a:avLst/>
                <a:gdLst/>
                <a:ahLst/>
                <a:cxnLst/>
                <a:rect l="l" t="t" r="r" b="b"/>
                <a:pathLst>
                  <a:path w="327" h="327" extrusionOk="0">
                    <a:moveTo>
                      <a:pt x="115" y="164"/>
                    </a:moveTo>
                    <a:cubicBezTo>
                      <a:pt x="115" y="137"/>
                      <a:pt x="137" y="115"/>
                      <a:pt x="163" y="115"/>
                    </a:cubicBezTo>
                    <a:cubicBezTo>
                      <a:pt x="190" y="115"/>
                      <a:pt x="212" y="137"/>
                      <a:pt x="212" y="164"/>
                    </a:cubicBezTo>
                    <a:cubicBezTo>
                      <a:pt x="212" y="190"/>
                      <a:pt x="190" y="212"/>
                      <a:pt x="163" y="212"/>
                    </a:cubicBezTo>
                    <a:cubicBezTo>
                      <a:pt x="137" y="212"/>
                      <a:pt x="115" y="190"/>
                      <a:pt x="115" y="164"/>
                    </a:cubicBezTo>
                    <a:moveTo>
                      <a:pt x="327" y="164"/>
                    </a:moveTo>
                    <a:cubicBezTo>
                      <a:pt x="327" y="73"/>
                      <a:pt x="254" y="0"/>
                      <a:pt x="163" y="0"/>
                    </a:cubicBezTo>
                    <a:cubicBezTo>
                      <a:pt x="73" y="0"/>
                      <a:pt x="0" y="73"/>
                      <a:pt x="0" y="164"/>
                    </a:cubicBezTo>
                    <a:cubicBezTo>
                      <a:pt x="0" y="254"/>
                      <a:pt x="73" y="327"/>
                      <a:pt x="163" y="327"/>
                    </a:cubicBezTo>
                    <a:cubicBezTo>
                      <a:pt x="254" y="327"/>
                      <a:pt x="327" y="254"/>
                      <a:pt x="327" y="1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45"/>
              <p:cNvSpPr/>
              <p:nvPr/>
            </p:nvSpPr>
            <p:spPr>
              <a:xfrm>
                <a:off x="5426868" y="2468434"/>
                <a:ext cx="37430" cy="37429"/>
              </a:xfrm>
              <a:custGeom>
                <a:avLst/>
                <a:gdLst/>
                <a:ahLst/>
                <a:cxnLst/>
                <a:rect l="l" t="t" r="r" b="b"/>
                <a:pathLst>
                  <a:path w="327" h="327" extrusionOk="0">
                    <a:moveTo>
                      <a:pt x="115" y="164"/>
                    </a:moveTo>
                    <a:cubicBezTo>
                      <a:pt x="115" y="137"/>
                      <a:pt x="137" y="115"/>
                      <a:pt x="163" y="115"/>
                    </a:cubicBezTo>
                    <a:cubicBezTo>
                      <a:pt x="190" y="115"/>
                      <a:pt x="212" y="137"/>
                      <a:pt x="212" y="164"/>
                    </a:cubicBezTo>
                    <a:cubicBezTo>
                      <a:pt x="212" y="190"/>
                      <a:pt x="190" y="212"/>
                      <a:pt x="163" y="212"/>
                    </a:cubicBezTo>
                    <a:cubicBezTo>
                      <a:pt x="137" y="212"/>
                      <a:pt x="115" y="190"/>
                      <a:pt x="115" y="164"/>
                    </a:cubicBezTo>
                    <a:moveTo>
                      <a:pt x="327" y="164"/>
                    </a:moveTo>
                    <a:cubicBezTo>
                      <a:pt x="327" y="73"/>
                      <a:pt x="254" y="0"/>
                      <a:pt x="163" y="0"/>
                    </a:cubicBezTo>
                    <a:cubicBezTo>
                      <a:pt x="73" y="0"/>
                      <a:pt x="0" y="73"/>
                      <a:pt x="0" y="164"/>
                    </a:cubicBezTo>
                    <a:cubicBezTo>
                      <a:pt x="0" y="254"/>
                      <a:pt x="73" y="327"/>
                      <a:pt x="163" y="327"/>
                    </a:cubicBezTo>
                    <a:cubicBezTo>
                      <a:pt x="254" y="327"/>
                      <a:pt x="327" y="254"/>
                      <a:pt x="327" y="1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45"/>
              <p:cNvSpPr/>
              <p:nvPr/>
            </p:nvSpPr>
            <p:spPr>
              <a:xfrm>
                <a:off x="5329345" y="2468434"/>
                <a:ext cx="37430" cy="37429"/>
              </a:xfrm>
              <a:custGeom>
                <a:avLst/>
                <a:gdLst/>
                <a:ahLst/>
                <a:cxnLst/>
                <a:rect l="l" t="t" r="r" b="b"/>
                <a:pathLst>
                  <a:path w="327" h="327" extrusionOk="0">
                    <a:moveTo>
                      <a:pt x="163" y="212"/>
                    </a:moveTo>
                    <a:cubicBezTo>
                      <a:pt x="137" y="212"/>
                      <a:pt x="115" y="190"/>
                      <a:pt x="115" y="164"/>
                    </a:cubicBezTo>
                    <a:cubicBezTo>
                      <a:pt x="115" y="137"/>
                      <a:pt x="137" y="115"/>
                      <a:pt x="163" y="115"/>
                    </a:cubicBezTo>
                    <a:cubicBezTo>
                      <a:pt x="190" y="115"/>
                      <a:pt x="212" y="137"/>
                      <a:pt x="212" y="164"/>
                    </a:cubicBezTo>
                    <a:cubicBezTo>
                      <a:pt x="212" y="190"/>
                      <a:pt x="190" y="212"/>
                      <a:pt x="163" y="212"/>
                    </a:cubicBezTo>
                    <a:moveTo>
                      <a:pt x="327" y="164"/>
                    </a:moveTo>
                    <a:cubicBezTo>
                      <a:pt x="327" y="73"/>
                      <a:pt x="254" y="0"/>
                      <a:pt x="163" y="0"/>
                    </a:cubicBezTo>
                    <a:cubicBezTo>
                      <a:pt x="73" y="0"/>
                      <a:pt x="0" y="73"/>
                      <a:pt x="0" y="164"/>
                    </a:cubicBezTo>
                    <a:cubicBezTo>
                      <a:pt x="0" y="254"/>
                      <a:pt x="73" y="327"/>
                      <a:pt x="163" y="327"/>
                    </a:cubicBezTo>
                    <a:cubicBezTo>
                      <a:pt x="254" y="327"/>
                      <a:pt x="327" y="254"/>
                      <a:pt x="327" y="1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67" name="Google Shape;667;p45"/>
            <p:cNvCxnSpPr>
              <a:stCxn id="653" idx="3"/>
              <a:endCxn id="658" idx="3"/>
            </p:cNvCxnSpPr>
            <p:nvPr/>
          </p:nvCxnSpPr>
          <p:spPr>
            <a:xfrm rot="10800000">
              <a:off x="3823961" y="4240532"/>
              <a:ext cx="2871900" cy="417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"/>
          <p:cNvSpPr txBox="1">
            <a:spLocks noGrp="1"/>
          </p:cNvSpPr>
          <p:nvPr>
            <p:ph type="subTitle" idx="4"/>
          </p:nvPr>
        </p:nvSpPr>
        <p:spPr>
          <a:xfrm>
            <a:off x="1170489" y="374160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dk2"/>
                </a:solidFill>
                <a:latin typeface="Pathway Extreme Light"/>
                <a:ea typeface="Pathway Extreme Light"/>
                <a:cs typeface="Pathway Extreme Light"/>
                <a:sym typeface="Pathway Extreme Light"/>
              </a:rPr>
              <a:t>Nuestra visión</a:t>
            </a:r>
            <a:endParaRPr b="0" dirty="0">
              <a:solidFill>
                <a:schemeClr val="dk2"/>
              </a:solidFill>
              <a:latin typeface="Pathway Extreme Light"/>
              <a:ea typeface="Pathway Extreme Light"/>
              <a:cs typeface="Pathway Extreme Light"/>
              <a:sym typeface="Pathway Extreme Light"/>
            </a:endParaRPr>
          </a:p>
        </p:txBody>
      </p:sp>
      <p:sp>
        <p:nvSpPr>
          <p:cNvPr id="468" name="Google Shape;468;p35"/>
          <p:cNvSpPr txBox="1">
            <a:spLocks noGrp="1"/>
          </p:cNvSpPr>
          <p:nvPr>
            <p:ph type="subTitle" idx="1"/>
          </p:nvPr>
        </p:nvSpPr>
        <p:spPr>
          <a:xfrm>
            <a:off x="1192389" y="1477483"/>
            <a:ext cx="288112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Convertirnos en un equipo de estudiantes de programación que destaque por su compromiso, capacidad de aprendizaje continuo y colaboración efectiva en el desarrollo de soluciones tecnológicas.</a:t>
            </a:r>
            <a:endParaRPr dirty="0"/>
          </a:p>
        </p:txBody>
      </p:sp>
      <p:sp>
        <p:nvSpPr>
          <p:cNvPr id="470" name="Google Shape;470;p35"/>
          <p:cNvSpPr txBox="1">
            <a:spLocks noGrp="1"/>
          </p:cNvSpPr>
          <p:nvPr>
            <p:ph type="subTitle" idx="3"/>
          </p:nvPr>
        </p:nvSpPr>
        <p:spPr>
          <a:xfrm>
            <a:off x="5270812" y="2356777"/>
            <a:ext cx="2786715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Aprender y aplicar los principios del desarrollo de software trabajando en equipo, enfrentando desafíos reales y fortaleciendo tanto nuestras habilidades técnicas como humanas, con responsabilidad y entusiasmo.</a:t>
            </a:r>
            <a:endParaRPr lang="en-US" dirty="0"/>
          </a:p>
        </p:txBody>
      </p:sp>
      <p:sp>
        <p:nvSpPr>
          <p:cNvPr id="471" name="Google Shape;471;p35"/>
          <p:cNvSpPr txBox="1">
            <a:spLocks noGrp="1"/>
          </p:cNvSpPr>
          <p:nvPr>
            <p:ph type="subTitle" idx="6"/>
          </p:nvPr>
        </p:nvSpPr>
        <p:spPr>
          <a:xfrm>
            <a:off x="5270812" y="1337437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dk2"/>
                </a:solidFill>
                <a:latin typeface="Pathway Extreme Light"/>
                <a:ea typeface="Pathway Extreme Light"/>
                <a:cs typeface="Pathway Extreme Light"/>
                <a:sym typeface="Pathway Extreme Light"/>
              </a:rPr>
              <a:t>Nuestra misión</a:t>
            </a:r>
            <a:endParaRPr b="0" dirty="0">
              <a:solidFill>
                <a:schemeClr val="dk2"/>
              </a:solidFill>
              <a:latin typeface="Pathway Extreme Light"/>
              <a:ea typeface="Pathway Extreme Light"/>
              <a:cs typeface="Pathway Extreme Light"/>
              <a:sym typeface="Pathway Extreme Light"/>
            </a:endParaRPr>
          </a:p>
        </p:txBody>
      </p:sp>
      <p:cxnSp>
        <p:nvCxnSpPr>
          <p:cNvPr id="472" name="Google Shape;472;p35"/>
          <p:cNvCxnSpPr>
            <a:cxnSpLocks/>
          </p:cNvCxnSpPr>
          <p:nvPr/>
        </p:nvCxnSpPr>
        <p:spPr>
          <a:xfrm>
            <a:off x="1192389" y="1315135"/>
            <a:ext cx="27026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" name="Google Shape;472;p35">
            <a:extLst>
              <a:ext uri="{FF2B5EF4-FFF2-40B4-BE49-F238E27FC236}">
                <a16:creationId xmlns:a16="http://schemas.microsoft.com/office/drawing/2014/main" id="{6EC5EBA3-5A75-B1BA-A940-C479A9106762}"/>
              </a:ext>
            </a:extLst>
          </p:cNvPr>
          <p:cNvCxnSpPr>
            <a:cxnSpLocks/>
          </p:cNvCxnSpPr>
          <p:nvPr/>
        </p:nvCxnSpPr>
        <p:spPr>
          <a:xfrm>
            <a:off x="5270812" y="2163210"/>
            <a:ext cx="27026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>
            <a:spLocks noGrp="1"/>
          </p:cNvSpPr>
          <p:nvPr>
            <p:ph type="title"/>
          </p:nvPr>
        </p:nvSpPr>
        <p:spPr>
          <a:xfrm>
            <a:off x="451285" y="4375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Nuestro equipo</a:t>
            </a:r>
            <a:endParaRPr dirty="0"/>
          </a:p>
        </p:txBody>
      </p:sp>
      <p:sp>
        <p:nvSpPr>
          <p:cNvPr id="437" name="Google Shape;437;p33"/>
          <p:cNvSpPr txBox="1">
            <a:spLocks noGrp="1"/>
          </p:cNvSpPr>
          <p:nvPr>
            <p:ph type="title" idx="2"/>
          </p:nvPr>
        </p:nvSpPr>
        <p:spPr>
          <a:xfrm>
            <a:off x="2241173" y="2499997"/>
            <a:ext cx="1666361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Fressy</a:t>
            </a:r>
            <a:br>
              <a:rPr lang="en" dirty="0"/>
            </a:br>
            <a:r>
              <a:rPr lang="en" sz="2400" dirty="0"/>
              <a:t>Monge</a:t>
            </a:r>
            <a:endParaRPr sz="2400" dirty="0"/>
          </a:p>
        </p:txBody>
      </p:sp>
      <p:sp>
        <p:nvSpPr>
          <p:cNvPr id="441" name="Google Shape;441;p33"/>
          <p:cNvSpPr txBox="1">
            <a:spLocks noGrp="1"/>
          </p:cNvSpPr>
          <p:nvPr>
            <p:ph type="title" idx="6"/>
          </p:nvPr>
        </p:nvSpPr>
        <p:spPr>
          <a:xfrm>
            <a:off x="5198220" y="2519497"/>
            <a:ext cx="191274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Kenneth</a:t>
            </a:r>
            <a:br>
              <a:rPr lang="en" sz="2400" dirty="0"/>
            </a:br>
            <a:r>
              <a:rPr lang="en" sz="2400" dirty="0"/>
              <a:t>Abarca</a:t>
            </a:r>
            <a:endParaRPr dirty="0"/>
          </a:p>
        </p:txBody>
      </p:sp>
      <p:sp>
        <p:nvSpPr>
          <p:cNvPr id="443" name="Google Shape;443;p33"/>
          <p:cNvSpPr txBox="1">
            <a:spLocks noGrp="1"/>
          </p:cNvSpPr>
          <p:nvPr>
            <p:ph type="subTitle" idx="1"/>
          </p:nvPr>
        </p:nvSpPr>
        <p:spPr>
          <a:xfrm>
            <a:off x="1987200" y="3321234"/>
            <a:ext cx="2512800" cy="6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s-CR" sz="1800" dirty="0"/>
              <a:t>Ingeniero Back-</a:t>
            </a:r>
            <a:r>
              <a:rPr lang="es-CR" sz="1800" dirty="0" err="1"/>
              <a:t>end</a:t>
            </a:r>
            <a:endParaRPr lang="es-CR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cxnSp>
        <p:nvCxnSpPr>
          <p:cNvPr id="449" name="Google Shape;449;p33"/>
          <p:cNvCxnSpPr/>
          <p:nvPr/>
        </p:nvCxnSpPr>
        <p:spPr>
          <a:xfrm>
            <a:off x="843421" y="3325331"/>
            <a:ext cx="753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" name="Google Shape;444;p33">
            <a:extLst>
              <a:ext uri="{FF2B5EF4-FFF2-40B4-BE49-F238E27FC236}">
                <a16:creationId xmlns:a16="http://schemas.microsoft.com/office/drawing/2014/main" id="{EA76A30E-43F1-BC0C-7961-18BD1331D808}"/>
              </a:ext>
            </a:extLst>
          </p:cNvPr>
          <p:cNvSpPr txBox="1">
            <a:spLocks/>
          </p:cNvSpPr>
          <p:nvPr/>
        </p:nvSpPr>
        <p:spPr>
          <a:xfrm>
            <a:off x="5175121" y="3321234"/>
            <a:ext cx="23934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 b="0" i="0" u="none" strike="noStrike" cap="none">
                <a:solidFill>
                  <a:schemeClr val="dk1"/>
                </a:solidFill>
                <a:latin typeface="Pathway Extreme Light"/>
                <a:ea typeface="Pathway Extreme Light"/>
                <a:cs typeface="Pathway Extreme Light"/>
                <a:sym typeface="Pathway Extreme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/>
            <a:r>
              <a:rPr lang="es-CR" sz="1800" dirty="0"/>
              <a:t>Ingeniero Front-</a:t>
            </a:r>
            <a:r>
              <a:rPr lang="es-CR" sz="1800" dirty="0" err="1"/>
              <a:t>end</a:t>
            </a:r>
            <a:endParaRPr lang="es-CR" sz="1800" dirty="0"/>
          </a:p>
        </p:txBody>
      </p:sp>
      <p:pic>
        <p:nvPicPr>
          <p:cNvPr id="17" name="Google Shape;1182;p52">
            <a:extLst>
              <a:ext uri="{FF2B5EF4-FFF2-40B4-BE49-F238E27FC236}">
                <a16:creationId xmlns:a16="http://schemas.microsoft.com/office/drawing/2014/main" id="{A83F331B-5999-48D3-FEB2-01B1CA2A313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986" y="1570528"/>
            <a:ext cx="896973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</p:pic>
      <p:pic>
        <p:nvPicPr>
          <p:cNvPr id="19" name="Google Shape;1182;p52">
            <a:extLst>
              <a:ext uri="{FF2B5EF4-FFF2-40B4-BE49-F238E27FC236}">
                <a16:creationId xmlns:a16="http://schemas.microsoft.com/office/drawing/2014/main" id="{11EF8B94-1850-3C77-F2ED-46A294A8A04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066" y="1604812"/>
            <a:ext cx="896973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"/>
          <p:cNvSpPr txBox="1">
            <a:spLocks noGrp="1"/>
          </p:cNvSpPr>
          <p:nvPr>
            <p:ph type="title"/>
          </p:nvPr>
        </p:nvSpPr>
        <p:spPr>
          <a:xfrm>
            <a:off x="713224" y="657675"/>
            <a:ext cx="2942199" cy="10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Nuestro líder</a:t>
            </a:r>
            <a:endParaRPr dirty="0"/>
          </a:p>
        </p:txBody>
      </p:sp>
      <p:sp>
        <p:nvSpPr>
          <p:cNvPr id="455" name="Google Shape;455;p34"/>
          <p:cNvSpPr txBox="1">
            <a:spLocks noGrp="1"/>
          </p:cNvSpPr>
          <p:nvPr>
            <p:ph type="subTitle" idx="1"/>
          </p:nvPr>
        </p:nvSpPr>
        <p:spPr>
          <a:xfrm>
            <a:off x="713225" y="1790050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Líder seleccionado mediante </a:t>
            </a:r>
            <a:r>
              <a:rPr lang="es-E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consenso grupal</a:t>
            </a:r>
            <a:r>
              <a:rPr lang="es-ES" dirty="0"/>
              <a:t>, considerando las fortalezas personales de cada integrante.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 propuso a </a:t>
            </a:r>
            <a:r>
              <a:rPr lang="es-ES" dirty="0" err="1"/>
              <a:t>Fressy</a:t>
            </a:r>
            <a:r>
              <a:rPr lang="es-ES" dirty="0"/>
              <a:t> como líder debido a que es la más organizada del grupo, tiene una gran capacidad para planificar y dar seguimiento a las tareas, y demuestra un alto nivel de responsabilidad.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 decisión fue tomada de forma unánime.</a:t>
            </a:r>
            <a:endParaRPr lang="en-US" dirty="0"/>
          </a:p>
        </p:txBody>
      </p:sp>
      <p:grpSp>
        <p:nvGrpSpPr>
          <p:cNvPr id="457" name="Google Shape;457;p34"/>
          <p:cNvGrpSpPr/>
          <p:nvPr/>
        </p:nvGrpSpPr>
        <p:grpSpPr>
          <a:xfrm>
            <a:off x="4484327" y="341568"/>
            <a:ext cx="1306000" cy="754364"/>
            <a:chOff x="4484327" y="341568"/>
            <a:chExt cx="1306000" cy="754364"/>
          </a:xfrm>
        </p:grpSpPr>
        <p:pic>
          <p:nvPicPr>
            <p:cNvPr id="458" name="Google Shape;458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484327" y="341568"/>
              <a:ext cx="301750" cy="30173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pic>
          <p:nvPicPr>
            <p:cNvPr id="459" name="Google Shape;459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5488577" y="794193"/>
              <a:ext cx="301750" cy="30173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cxnSp>
          <p:nvCxnSpPr>
            <p:cNvPr id="460" name="Google Shape;460;p34"/>
            <p:cNvCxnSpPr>
              <a:stCxn id="458" idx="2"/>
              <a:endCxn id="459" idx="1"/>
            </p:cNvCxnSpPr>
            <p:nvPr/>
          </p:nvCxnSpPr>
          <p:spPr>
            <a:xfrm rot="-5400000" flipH="1">
              <a:off x="5061802" y="216707"/>
              <a:ext cx="301800" cy="1155000"/>
            </a:xfrm>
            <a:prstGeom prst="bentConnector4">
              <a:avLst>
                <a:gd name="adj1" fmla="val 24998"/>
                <a:gd name="adj2" fmla="val 120628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E5110C09-CFC7-9BF1-F0EA-8F21DF35492D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5488577" y="1160712"/>
            <a:ext cx="3068125" cy="3047015"/>
          </a:xfrm>
          <a:prstGeom prst="roundRect">
            <a:avLst>
              <a:gd name="adj" fmla="val 5036"/>
            </a:avLst>
          </a:prstGeom>
          <a:gradFill flip="none" rotWithShape="1">
            <a:gsLst>
              <a:gs pos="20000">
                <a:srgbClr val="F0B50E">
                  <a:shade val="30000"/>
                  <a:satMod val="115000"/>
                </a:srgbClr>
              </a:gs>
              <a:gs pos="82000">
                <a:schemeClr val="tx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8900000" scaled="1"/>
            <a:tileRect/>
          </a:gradFill>
          <a:ln>
            <a:noFill/>
          </a:ln>
        </p:spPr>
        <p:txBody>
          <a:bodyPr/>
          <a:lstStyle/>
          <a:p>
            <a:endParaRPr lang="es-C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47ADAF9-D8FC-4292-06A7-8528B86CD4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088"/>
          <a:stretch/>
        </p:blipFill>
        <p:spPr>
          <a:xfrm>
            <a:off x="5621477" y="1350625"/>
            <a:ext cx="2815455" cy="26321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7"/>
          <p:cNvSpPr txBox="1">
            <a:spLocks noGrp="1"/>
          </p:cNvSpPr>
          <p:nvPr>
            <p:ph type="title"/>
          </p:nvPr>
        </p:nvSpPr>
        <p:spPr>
          <a:xfrm>
            <a:off x="1727575" y="537275"/>
            <a:ext cx="3021300" cy="48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Fressy Monge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04" name="Google Shape;504;p37"/>
          <p:cNvSpPr txBox="1"/>
          <p:nvPr/>
        </p:nvSpPr>
        <p:spPr>
          <a:xfrm>
            <a:off x="1727636" y="1071591"/>
            <a:ext cx="30213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CR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fmongej0271@uvirtual.ac.cr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05" name="Google Shape;505;p37"/>
          <p:cNvSpPr txBox="1"/>
          <p:nvPr/>
        </p:nvSpPr>
        <p:spPr>
          <a:xfrm>
            <a:off x="4901488" y="693392"/>
            <a:ext cx="34992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i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06" name="Google Shape;506;p37"/>
          <p:cNvSpPr txBox="1"/>
          <p:nvPr/>
        </p:nvSpPr>
        <p:spPr>
          <a:xfrm>
            <a:off x="851454" y="2036764"/>
            <a:ext cx="2821013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Pathway Extreme Light"/>
                <a:ea typeface="Pathway Extreme Light"/>
                <a:cs typeface="Pathway Extreme Light"/>
                <a:sym typeface="Pathway Extreme Light"/>
              </a:rPr>
              <a:t>Habilidades blandas</a:t>
            </a:r>
            <a:endParaRPr sz="2000" dirty="0">
              <a:solidFill>
                <a:schemeClr val="dk2"/>
              </a:solidFill>
              <a:latin typeface="Pathway Extreme Light"/>
              <a:ea typeface="Pathway Extreme Light"/>
              <a:cs typeface="Pathway Extreme Light"/>
              <a:sym typeface="Pathway Extreme Light"/>
            </a:endParaRPr>
          </a:p>
        </p:txBody>
      </p:sp>
      <p:sp>
        <p:nvSpPr>
          <p:cNvPr id="516" name="Google Shape;516;p37"/>
          <p:cNvSpPr txBox="1"/>
          <p:nvPr/>
        </p:nvSpPr>
        <p:spPr>
          <a:xfrm>
            <a:off x="601713" y="2306849"/>
            <a:ext cx="4218000" cy="1546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450" tIns="91425" rIns="91425" bIns="91425" anchor="t" anchorCtr="0">
            <a:noAutofit/>
          </a:bodyPr>
          <a:lstStyle/>
          <a:p>
            <a:pPr marL="114300" lvl="0" indent="-133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s-E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Organización y seguimiento de tareas</a:t>
            </a:r>
          </a:p>
          <a:p>
            <a:pPr marL="114300" lvl="0" indent="-133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s-E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Comunicación clara</a:t>
            </a:r>
          </a:p>
          <a:p>
            <a:pPr marL="114300" lvl="0" indent="-133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s-E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Responsabilidad y liderazgo natural</a:t>
            </a:r>
          </a:p>
          <a:p>
            <a:pPr marL="114300" lvl="0" indent="-133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s-ES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Trabajo en equipo</a:t>
            </a:r>
            <a:endParaRPr lang="es-ES"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19" name="Google Shape;519;p37"/>
          <p:cNvSpPr txBox="1"/>
          <p:nvPr/>
        </p:nvSpPr>
        <p:spPr>
          <a:xfrm>
            <a:off x="5153389" y="2036770"/>
            <a:ext cx="3157986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Pathway Extreme Light"/>
                <a:ea typeface="Pathway Extreme Light"/>
                <a:cs typeface="Pathway Extreme Light"/>
                <a:sym typeface="Pathway Extreme Light"/>
              </a:rPr>
              <a:t>Habilidades técnicas</a:t>
            </a:r>
            <a:endParaRPr sz="2000" dirty="0">
              <a:solidFill>
                <a:schemeClr val="dk2"/>
              </a:solidFill>
              <a:latin typeface="Pathway Extreme Light"/>
              <a:ea typeface="Pathway Extreme Light"/>
              <a:cs typeface="Pathway Extreme Light"/>
              <a:sym typeface="Pathway Extreme Ligh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9D3DE29-9472-D694-C8A4-DC0704D87B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12"/>
          <a:stretch/>
        </p:blipFill>
        <p:spPr>
          <a:xfrm>
            <a:off x="525751" y="569736"/>
            <a:ext cx="1110710" cy="720318"/>
          </a:xfrm>
          <a:prstGeom prst="rect">
            <a:avLst/>
          </a:prstGeom>
        </p:spPr>
      </p:pic>
      <p:sp>
        <p:nvSpPr>
          <p:cNvPr id="4" name="Google Shape;509;p37">
            <a:extLst>
              <a:ext uri="{FF2B5EF4-FFF2-40B4-BE49-F238E27FC236}">
                <a16:creationId xmlns:a16="http://schemas.microsoft.com/office/drawing/2014/main" id="{FCF6BA73-41D4-9738-50C9-7B1EDB9449B1}"/>
              </a:ext>
            </a:extLst>
          </p:cNvPr>
          <p:cNvSpPr txBox="1"/>
          <p:nvPr/>
        </p:nvSpPr>
        <p:spPr>
          <a:xfrm>
            <a:off x="4748875" y="659816"/>
            <a:ext cx="3739375" cy="72031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i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Estudiante de programación con interés en gestión y análisis de sistemas.</a:t>
            </a:r>
            <a:endParaRPr lang="en-US" i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Pathway Extreme SemiBold"/>
              <a:ea typeface="Pathway Extreme SemiBold"/>
              <a:cs typeface="Pathway Extreme SemiBold"/>
              <a:sym typeface="Pathway Extreme SemiBold"/>
            </a:endParaRPr>
          </a:p>
        </p:txBody>
      </p:sp>
      <p:sp>
        <p:nvSpPr>
          <p:cNvPr id="5" name="Google Shape;516;p37">
            <a:extLst>
              <a:ext uri="{FF2B5EF4-FFF2-40B4-BE49-F238E27FC236}">
                <a16:creationId xmlns:a16="http://schemas.microsoft.com/office/drawing/2014/main" id="{10D1AD71-F2BD-836B-FF58-5C2F7337A582}"/>
              </a:ext>
            </a:extLst>
          </p:cNvPr>
          <p:cNvSpPr txBox="1"/>
          <p:nvPr/>
        </p:nvSpPr>
        <p:spPr>
          <a:xfrm>
            <a:off x="4748875" y="2306849"/>
            <a:ext cx="3904471" cy="1546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450" tIns="91425" rIns="91425" bIns="91425" anchor="t" anchorCtr="0">
            <a:noAutofit/>
          </a:bodyPr>
          <a:lstStyle/>
          <a:p>
            <a:pPr marL="114300" lvl="0" indent="-133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s-ES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Experiencia en Administración de Proyectos</a:t>
            </a:r>
          </a:p>
          <a:p>
            <a:pPr marL="114300" lvl="0" indent="-133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s-ES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Experiencia en Metodologías Ágiles</a:t>
            </a:r>
          </a:p>
          <a:p>
            <a:pPr marL="114300" lvl="0" indent="-133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s-ES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Uso de herramientas de desarrollo ágil</a:t>
            </a:r>
          </a:p>
          <a:p>
            <a:pPr marL="114300" lvl="0" indent="-133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s-ES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Conocimiento en lenguaje de programación Java, C#, PHP, HTML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>
          <a:extLst>
            <a:ext uri="{FF2B5EF4-FFF2-40B4-BE49-F238E27FC236}">
              <a16:creationId xmlns:a16="http://schemas.microsoft.com/office/drawing/2014/main" id="{9638F766-41C5-62B3-D97E-D06C596F4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7">
            <a:extLst>
              <a:ext uri="{FF2B5EF4-FFF2-40B4-BE49-F238E27FC236}">
                <a16:creationId xmlns:a16="http://schemas.microsoft.com/office/drawing/2014/main" id="{59CE8398-5E90-F62F-3F1D-B81B493BDEFA}"/>
              </a:ext>
            </a:extLst>
          </p:cNvPr>
          <p:cNvSpPr txBox="1"/>
          <p:nvPr/>
        </p:nvSpPr>
        <p:spPr>
          <a:xfrm>
            <a:off x="4901488" y="693392"/>
            <a:ext cx="34992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i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06" name="Google Shape;506;p37">
            <a:extLst>
              <a:ext uri="{FF2B5EF4-FFF2-40B4-BE49-F238E27FC236}">
                <a16:creationId xmlns:a16="http://schemas.microsoft.com/office/drawing/2014/main" id="{75822A6A-DBDB-0D28-683F-904A1AAC5319}"/>
              </a:ext>
            </a:extLst>
          </p:cNvPr>
          <p:cNvSpPr txBox="1"/>
          <p:nvPr/>
        </p:nvSpPr>
        <p:spPr>
          <a:xfrm>
            <a:off x="851454" y="2036764"/>
            <a:ext cx="2821013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Pathway Extreme Light"/>
                <a:ea typeface="Pathway Extreme Light"/>
                <a:cs typeface="Pathway Extreme Light"/>
                <a:sym typeface="Pathway Extreme Light"/>
              </a:rPr>
              <a:t>Habilidades blandas</a:t>
            </a:r>
            <a:endParaRPr sz="2000" dirty="0">
              <a:solidFill>
                <a:schemeClr val="dk2"/>
              </a:solidFill>
              <a:latin typeface="Pathway Extreme Light"/>
              <a:ea typeface="Pathway Extreme Light"/>
              <a:cs typeface="Pathway Extreme Light"/>
              <a:sym typeface="Pathway Extreme Light"/>
            </a:endParaRPr>
          </a:p>
        </p:txBody>
      </p:sp>
      <p:sp>
        <p:nvSpPr>
          <p:cNvPr id="516" name="Google Shape;516;p37">
            <a:extLst>
              <a:ext uri="{FF2B5EF4-FFF2-40B4-BE49-F238E27FC236}">
                <a16:creationId xmlns:a16="http://schemas.microsoft.com/office/drawing/2014/main" id="{BFCDEB7D-7006-52CC-E11B-047AAD78B78E}"/>
              </a:ext>
            </a:extLst>
          </p:cNvPr>
          <p:cNvSpPr txBox="1"/>
          <p:nvPr/>
        </p:nvSpPr>
        <p:spPr>
          <a:xfrm>
            <a:off x="601713" y="2306849"/>
            <a:ext cx="4218000" cy="1546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450" tIns="91425" rIns="91425" bIns="91425" anchor="t" anchorCtr="0">
            <a:noAutofit/>
          </a:bodyPr>
          <a:lstStyle/>
          <a:p>
            <a:pPr marL="114300" lvl="0" indent="-133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s-ES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Creatividad y enfoque visual</a:t>
            </a:r>
          </a:p>
          <a:p>
            <a:pPr marL="114300" lvl="0" indent="-133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s-ES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Trabajo en equipo</a:t>
            </a:r>
          </a:p>
          <a:p>
            <a:pPr marL="114300" lvl="0" indent="-133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s-ES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Buena disposición al aprendizaje</a:t>
            </a:r>
          </a:p>
          <a:p>
            <a:pPr marL="114300" lvl="0" indent="-133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s-ES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Comunicación empática</a:t>
            </a:r>
          </a:p>
        </p:txBody>
      </p:sp>
      <p:sp>
        <p:nvSpPr>
          <p:cNvPr id="519" name="Google Shape;519;p37">
            <a:extLst>
              <a:ext uri="{FF2B5EF4-FFF2-40B4-BE49-F238E27FC236}">
                <a16:creationId xmlns:a16="http://schemas.microsoft.com/office/drawing/2014/main" id="{FF0116F8-6F0C-CC8D-40A6-BB3A48CF14DF}"/>
              </a:ext>
            </a:extLst>
          </p:cNvPr>
          <p:cNvSpPr txBox="1"/>
          <p:nvPr/>
        </p:nvSpPr>
        <p:spPr>
          <a:xfrm>
            <a:off x="5153389" y="2036770"/>
            <a:ext cx="3157986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Pathway Extreme Light"/>
                <a:ea typeface="Pathway Extreme Light"/>
                <a:cs typeface="Pathway Extreme Light"/>
                <a:sym typeface="Pathway Extreme Light"/>
              </a:rPr>
              <a:t>Habilidades técnicas</a:t>
            </a:r>
            <a:endParaRPr sz="2000" dirty="0">
              <a:solidFill>
                <a:schemeClr val="dk2"/>
              </a:solidFill>
              <a:latin typeface="Pathway Extreme Light"/>
              <a:ea typeface="Pathway Extreme Light"/>
              <a:cs typeface="Pathway Extreme Light"/>
              <a:sym typeface="Pathway Extreme Light"/>
            </a:endParaRPr>
          </a:p>
        </p:txBody>
      </p:sp>
      <p:sp>
        <p:nvSpPr>
          <p:cNvPr id="4" name="Google Shape;509;p37">
            <a:extLst>
              <a:ext uri="{FF2B5EF4-FFF2-40B4-BE49-F238E27FC236}">
                <a16:creationId xmlns:a16="http://schemas.microsoft.com/office/drawing/2014/main" id="{725BC2D1-ADC5-8A0E-772B-DB48D1BEB5CD}"/>
              </a:ext>
            </a:extLst>
          </p:cNvPr>
          <p:cNvSpPr txBox="1"/>
          <p:nvPr/>
        </p:nvSpPr>
        <p:spPr>
          <a:xfrm>
            <a:off x="4748875" y="659816"/>
            <a:ext cx="3739375" cy="72031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i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Apasionado por el diseño y la experiencia del usuario.</a:t>
            </a:r>
            <a:endParaRPr dirty="0">
              <a:solidFill>
                <a:schemeClr val="dk2"/>
              </a:solidFill>
              <a:latin typeface="Pathway Extreme SemiBold"/>
              <a:ea typeface="Pathway Extreme SemiBold"/>
              <a:cs typeface="Pathway Extreme SemiBold"/>
              <a:sym typeface="Pathway Extreme SemiBold"/>
            </a:endParaRPr>
          </a:p>
        </p:txBody>
      </p:sp>
      <p:sp>
        <p:nvSpPr>
          <p:cNvPr id="5" name="Google Shape;516;p37">
            <a:extLst>
              <a:ext uri="{FF2B5EF4-FFF2-40B4-BE49-F238E27FC236}">
                <a16:creationId xmlns:a16="http://schemas.microsoft.com/office/drawing/2014/main" id="{5D3EFD4D-A1F7-CC30-DF0E-1D550BD505DB}"/>
              </a:ext>
            </a:extLst>
          </p:cNvPr>
          <p:cNvSpPr txBox="1"/>
          <p:nvPr/>
        </p:nvSpPr>
        <p:spPr>
          <a:xfrm>
            <a:off x="4748875" y="2306849"/>
            <a:ext cx="3904471" cy="1546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450" tIns="91425" rIns="91425" bIns="91425" anchor="t" anchorCtr="0">
            <a:noAutofit/>
          </a:bodyPr>
          <a:lstStyle/>
          <a:p>
            <a:pPr marL="114300" lvl="0" indent="-133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s-ES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Conocimientos básicos en HTML, CSS y JavaScript</a:t>
            </a:r>
          </a:p>
          <a:p>
            <a:pPr marL="114300" lvl="0" indent="-133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s-ES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Manejo de diseño responsivo</a:t>
            </a:r>
          </a:p>
          <a:p>
            <a:pPr marL="114300" lvl="0" indent="-133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s-ES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Herramientas de prototipado como </a:t>
            </a:r>
            <a:r>
              <a:rPr lang="es-ES" sz="12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Figma</a:t>
            </a:r>
            <a:endParaRPr lang="es-ES"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114300" lvl="0" indent="-133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s-ES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Familiaridad con estructuras de páginas web</a:t>
            </a:r>
          </a:p>
        </p:txBody>
      </p:sp>
      <p:sp>
        <p:nvSpPr>
          <p:cNvPr id="6" name="Google Shape;502;p37">
            <a:extLst>
              <a:ext uri="{FF2B5EF4-FFF2-40B4-BE49-F238E27FC236}">
                <a16:creationId xmlns:a16="http://schemas.microsoft.com/office/drawing/2014/main" id="{E00F3636-07B1-7E6B-2FCE-D96EF5B5B1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7575" y="537275"/>
            <a:ext cx="3021300" cy="48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Kenneth Abarca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" name="Google Shape;504;p37">
            <a:extLst>
              <a:ext uri="{FF2B5EF4-FFF2-40B4-BE49-F238E27FC236}">
                <a16:creationId xmlns:a16="http://schemas.microsoft.com/office/drawing/2014/main" id="{9884DD11-498B-5632-0714-94296F6B7C5C}"/>
              </a:ext>
            </a:extLst>
          </p:cNvPr>
          <p:cNvSpPr txBox="1"/>
          <p:nvPr/>
        </p:nvSpPr>
        <p:spPr>
          <a:xfrm>
            <a:off x="1727636" y="1071591"/>
            <a:ext cx="30213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CR" sz="12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kabarcam0751@uvirtual.ac.cr</a:t>
            </a: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8CD17F4-32E8-4622-D8B5-2130FA6A6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25074" y="606497"/>
            <a:ext cx="991595" cy="65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4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6"/>
          <p:cNvSpPr txBox="1">
            <a:spLocks noGrp="1"/>
          </p:cNvSpPr>
          <p:nvPr>
            <p:ph type="title"/>
          </p:nvPr>
        </p:nvSpPr>
        <p:spPr>
          <a:xfrm>
            <a:off x="4047175" y="325872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Nuestro proyecto</a:t>
            </a:r>
            <a:endParaRPr sz="4400" dirty="0"/>
          </a:p>
        </p:txBody>
      </p:sp>
      <p:pic>
        <p:nvPicPr>
          <p:cNvPr id="479" name="Google Shape;479;p3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/>
          <a:srcRect l="30909" r="30909"/>
          <a:stretch/>
        </p:blipFill>
        <p:spPr>
          <a:xfrm>
            <a:off x="950850" y="678100"/>
            <a:ext cx="2666400" cy="3925800"/>
          </a:xfrm>
          <a:prstGeom prst="roundRect">
            <a:avLst>
              <a:gd name="adj" fmla="val 8996"/>
            </a:avLst>
          </a:prstGeom>
        </p:spPr>
      </p:pic>
      <p:cxnSp>
        <p:nvCxnSpPr>
          <p:cNvPr id="480" name="Google Shape;480;p36"/>
          <p:cNvCxnSpPr/>
          <p:nvPr/>
        </p:nvCxnSpPr>
        <p:spPr>
          <a:xfrm>
            <a:off x="4132025" y="3258500"/>
            <a:ext cx="430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481" name="Google Shape;481;p36"/>
          <p:cNvGrpSpPr/>
          <p:nvPr/>
        </p:nvGrpSpPr>
        <p:grpSpPr>
          <a:xfrm>
            <a:off x="3617250" y="841400"/>
            <a:ext cx="3888244" cy="1948188"/>
            <a:chOff x="3617250" y="841400"/>
            <a:chExt cx="3888244" cy="1948188"/>
          </a:xfrm>
        </p:grpSpPr>
        <p:pic>
          <p:nvPicPr>
            <p:cNvPr id="482" name="Google Shape;482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32032" y="841400"/>
              <a:ext cx="628319" cy="628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grpSp>
          <p:nvGrpSpPr>
            <p:cNvPr id="483" name="Google Shape;483;p36"/>
            <p:cNvGrpSpPr/>
            <p:nvPr/>
          </p:nvGrpSpPr>
          <p:grpSpPr>
            <a:xfrm>
              <a:off x="4219486" y="928913"/>
              <a:ext cx="453393" cy="453273"/>
              <a:chOff x="5304049" y="1440325"/>
              <a:chExt cx="453393" cy="453273"/>
            </a:xfrm>
          </p:grpSpPr>
          <p:sp>
            <p:nvSpPr>
              <p:cNvPr id="484" name="Google Shape;484;p36"/>
              <p:cNvSpPr/>
              <p:nvPr/>
            </p:nvSpPr>
            <p:spPr>
              <a:xfrm>
                <a:off x="5523704" y="1659866"/>
                <a:ext cx="233738" cy="233732"/>
              </a:xfrm>
              <a:custGeom>
                <a:avLst/>
                <a:gdLst/>
                <a:ahLst/>
                <a:cxnLst/>
                <a:rect l="l" t="t" r="r" b="b"/>
                <a:pathLst>
                  <a:path w="2042" h="2042" extrusionOk="0">
                    <a:moveTo>
                      <a:pt x="2039" y="437"/>
                    </a:moveTo>
                    <a:cubicBezTo>
                      <a:pt x="2029" y="394"/>
                      <a:pt x="1996" y="362"/>
                      <a:pt x="1953" y="354"/>
                    </a:cubicBezTo>
                    <a:lnTo>
                      <a:pt x="1272" y="222"/>
                    </a:lnTo>
                    <a:cubicBezTo>
                      <a:pt x="1240" y="216"/>
                      <a:pt x="1210" y="237"/>
                      <a:pt x="1204" y="268"/>
                    </a:cubicBezTo>
                    <a:cubicBezTo>
                      <a:pt x="1198" y="300"/>
                      <a:pt x="1218" y="330"/>
                      <a:pt x="1250" y="336"/>
                    </a:cubicBezTo>
                    <a:lnTo>
                      <a:pt x="1916" y="465"/>
                    </a:lnTo>
                    <a:lnTo>
                      <a:pt x="1285" y="935"/>
                    </a:lnTo>
                    <a:cubicBezTo>
                      <a:pt x="1259" y="954"/>
                      <a:pt x="1243" y="983"/>
                      <a:pt x="1241" y="1015"/>
                    </a:cubicBezTo>
                    <a:cubicBezTo>
                      <a:pt x="1239" y="1046"/>
                      <a:pt x="1250" y="1077"/>
                      <a:pt x="1273" y="1100"/>
                    </a:cubicBezTo>
                    <a:lnTo>
                      <a:pt x="1740" y="1567"/>
                    </a:lnTo>
                    <a:lnTo>
                      <a:pt x="1567" y="1740"/>
                    </a:lnTo>
                    <a:lnTo>
                      <a:pt x="1100" y="1273"/>
                    </a:lnTo>
                    <a:cubicBezTo>
                      <a:pt x="1077" y="1250"/>
                      <a:pt x="1046" y="1239"/>
                      <a:pt x="1015" y="1241"/>
                    </a:cubicBezTo>
                    <a:cubicBezTo>
                      <a:pt x="983" y="1243"/>
                      <a:pt x="954" y="1259"/>
                      <a:pt x="935" y="1285"/>
                    </a:cubicBezTo>
                    <a:lnTo>
                      <a:pt x="465" y="1916"/>
                    </a:lnTo>
                    <a:lnTo>
                      <a:pt x="118" y="118"/>
                    </a:lnTo>
                    <a:lnTo>
                      <a:pt x="1005" y="289"/>
                    </a:lnTo>
                    <a:cubicBezTo>
                      <a:pt x="1037" y="295"/>
                      <a:pt x="1067" y="275"/>
                      <a:pt x="1073" y="243"/>
                    </a:cubicBezTo>
                    <a:cubicBezTo>
                      <a:pt x="1079" y="212"/>
                      <a:pt x="1059" y="181"/>
                      <a:pt x="1027" y="175"/>
                    </a:cubicBezTo>
                    <a:lnTo>
                      <a:pt x="130" y="2"/>
                    </a:lnTo>
                    <a:cubicBezTo>
                      <a:pt x="94" y="-5"/>
                      <a:pt x="58" y="6"/>
                      <a:pt x="32" y="32"/>
                    </a:cubicBezTo>
                    <a:cubicBezTo>
                      <a:pt x="6" y="58"/>
                      <a:pt x="-5" y="94"/>
                      <a:pt x="2" y="130"/>
                    </a:cubicBezTo>
                    <a:lnTo>
                      <a:pt x="354" y="1953"/>
                    </a:lnTo>
                    <a:cubicBezTo>
                      <a:pt x="362" y="1996"/>
                      <a:pt x="394" y="2029"/>
                      <a:pt x="437" y="2039"/>
                    </a:cubicBezTo>
                    <a:cubicBezTo>
                      <a:pt x="445" y="2041"/>
                      <a:pt x="454" y="2042"/>
                      <a:pt x="462" y="2042"/>
                    </a:cubicBezTo>
                    <a:cubicBezTo>
                      <a:pt x="496" y="2042"/>
                      <a:pt x="528" y="2026"/>
                      <a:pt x="549" y="1998"/>
                    </a:cubicBezTo>
                    <a:lnTo>
                      <a:pt x="1023" y="1360"/>
                    </a:lnTo>
                    <a:lnTo>
                      <a:pt x="1489" y="1826"/>
                    </a:lnTo>
                    <a:cubicBezTo>
                      <a:pt x="1532" y="1869"/>
                      <a:pt x="1601" y="1869"/>
                      <a:pt x="1644" y="1826"/>
                    </a:cubicBezTo>
                    <a:lnTo>
                      <a:pt x="1826" y="1644"/>
                    </a:lnTo>
                    <a:cubicBezTo>
                      <a:pt x="1869" y="1601"/>
                      <a:pt x="1869" y="1532"/>
                      <a:pt x="1826" y="1489"/>
                    </a:cubicBezTo>
                    <a:lnTo>
                      <a:pt x="1360" y="1023"/>
                    </a:lnTo>
                    <a:lnTo>
                      <a:pt x="1998" y="549"/>
                    </a:lnTo>
                    <a:cubicBezTo>
                      <a:pt x="2033" y="523"/>
                      <a:pt x="2049" y="480"/>
                      <a:pt x="2039" y="43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36"/>
              <p:cNvSpPr/>
              <p:nvPr/>
            </p:nvSpPr>
            <p:spPr>
              <a:xfrm>
                <a:off x="5416910" y="1553072"/>
                <a:ext cx="218399" cy="218394"/>
              </a:xfrm>
              <a:custGeom>
                <a:avLst/>
                <a:gdLst/>
                <a:ahLst/>
                <a:cxnLst/>
                <a:rect l="l" t="t" r="r" b="b"/>
                <a:pathLst>
                  <a:path w="1908" h="1908" extrusionOk="0">
                    <a:moveTo>
                      <a:pt x="1567" y="365"/>
                    </a:moveTo>
                    <a:cubicBezTo>
                      <a:pt x="1680" y="478"/>
                      <a:pt x="1758" y="619"/>
                      <a:pt x="1794" y="773"/>
                    </a:cubicBezTo>
                    <a:cubicBezTo>
                      <a:pt x="1801" y="804"/>
                      <a:pt x="1832" y="824"/>
                      <a:pt x="1863" y="816"/>
                    </a:cubicBezTo>
                    <a:cubicBezTo>
                      <a:pt x="1895" y="809"/>
                      <a:pt x="1914" y="778"/>
                      <a:pt x="1907" y="747"/>
                    </a:cubicBezTo>
                    <a:cubicBezTo>
                      <a:pt x="1866" y="571"/>
                      <a:pt x="1777" y="411"/>
                      <a:pt x="1649" y="283"/>
                    </a:cubicBezTo>
                    <a:cubicBezTo>
                      <a:pt x="1467" y="101"/>
                      <a:pt x="1224" y="0"/>
                      <a:pt x="966" y="0"/>
                    </a:cubicBezTo>
                    <a:lnTo>
                      <a:pt x="966" y="0"/>
                    </a:lnTo>
                    <a:cubicBezTo>
                      <a:pt x="708" y="0"/>
                      <a:pt x="465" y="101"/>
                      <a:pt x="283" y="283"/>
                    </a:cubicBezTo>
                    <a:cubicBezTo>
                      <a:pt x="100" y="465"/>
                      <a:pt x="0" y="708"/>
                      <a:pt x="0" y="966"/>
                    </a:cubicBezTo>
                    <a:cubicBezTo>
                      <a:pt x="0" y="1224"/>
                      <a:pt x="100" y="1467"/>
                      <a:pt x="283" y="1649"/>
                    </a:cubicBezTo>
                    <a:cubicBezTo>
                      <a:pt x="411" y="1777"/>
                      <a:pt x="571" y="1866"/>
                      <a:pt x="747" y="1907"/>
                    </a:cubicBezTo>
                    <a:cubicBezTo>
                      <a:pt x="751" y="1908"/>
                      <a:pt x="756" y="1908"/>
                      <a:pt x="760" y="1908"/>
                    </a:cubicBezTo>
                    <a:cubicBezTo>
                      <a:pt x="786" y="1908"/>
                      <a:pt x="810" y="1890"/>
                      <a:pt x="816" y="1863"/>
                    </a:cubicBezTo>
                    <a:cubicBezTo>
                      <a:pt x="824" y="1832"/>
                      <a:pt x="804" y="1801"/>
                      <a:pt x="773" y="1794"/>
                    </a:cubicBezTo>
                    <a:cubicBezTo>
                      <a:pt x="619" y="1758"/>
                      <a:pt x="477" y="1680"/>
                      <a:pt x="365" y="1567"/>
                    </a:cubicBezTo>
                    <a:cubicBezTo>
                      <a:pt x="204" y="1406"/>
                      <a:pt x="116" y="1193"/>
                      <a:pt x="116" y="966"/>
                    </a:cubicBezTo>
                    <a:cubicBezTo>
                      <a:pt x="116" y="739"/>
                      <a:pt x="204" y="525"/>
                      <a:pt x="365" y="365"/>
                    </a:cubicBezTo>
                    <a:cubicBezTo>
                      <a:pt x="525" y="204"/>
                      <a:pt x="739" y="116"/>
                      <a:pt x="966" y="116"/>
                    </a:cubicBezTo>
                    <a:cubicBezTo>
                      <a:pt x="1193" y="116"/>
                      <a:pt x="1406" y="204"/>
                      <a:pt x="1567" y="3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36"/>
              <p:cNvSpPr/>
              <p:nvPr/>
            </p:nvSpPr>
            <p:spPr>
              <a:xfrm>
                <a:off x="5359793" y="1495954"/>
                <a:ext cx="334925" cy="262463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2293" extrusionOk="0">
                    <a:moveTo>
                      <a:pt x="2810" y="1363"/>
                    </a:moveTo>
                    <a:cubicBezTo>
                      <a:pt x="2813" y="1395"/>
                      <a:pt x="2840" y="1419"/>
                      <a:pt x="2872" y="1417"/>
                    </a:cubicBezTo>
                    <a:cubicBezTo>
                      <a:pt x="2904" y="1415"/>
                      <a:pt x="2928" y="1387"/>
                      <a:pt x="2926" y="1355"/>
                    </a:cubicBezTo>
                    <a:cubicBezTo>
                      <a:pt x="2900" y="1006"/>
                      <a:pt x="2749" y="677"/>
                      <a:pt x="2501" y="429"/>
                    </a:cubicBezTo>
                    <a:cubicBezTo>
                      <a:pt x="2224" y="152"/>
                      <a:pt x="1856" y="0"/>
                      <a:pt x="1465" y="0"/>
                    </a:cubicBezTo>
                    <a:cubicBezTo>
                      <a:pt x="1074" y="0"/>
                      <a:pt x="706" y="152"/>
                      <a:pt x="429" y="429"/>
                    </a:cubicBezTo>
                    <a:cubicBezTo>
                      <a:pt x="190" y="669"/>
                      <a:pt x="40" y="986"/>
                      <a:pt x="7" y="1322"/>
                    </a:cubicBezTo>
                    <a:cubicBezTo>
                      <a:pt x="-25" y="1654"/>
                      <a:pt x="57" y="1990"/>
                      <a:pt x="239" y="2267"/>
                    </a:cubicBezTo>
                    <a:cubicBezTo>
                      <a:pt x="250" y="2284"/>
                      <a:pt x="268" y="2293"/>
                      <a:pt x="287" y="2293"/>
                    </a:cubicBezTo>
                    <a:cubicBezTo>
                      <a:pt x="298" y="2293"/>
                      <a:pt x="309" y="2290"/>
                      <a:pt x="319" y="2284"/>
                    </a:cubicBezTo>
                    <a:cubicBezTo>
                      <a:pt x="346" y="2266"/>
                      <a:pt x="353" y="2230"/>
                      <a:pt x="336" y="2203"/>
                    </a:cubicBezTo>
                    <a:cubicBezTo>
                      <a:pt x="168" y="1948"/>
                      <a:pt x="93" y="1639"/>
                      <a:pt x="122" y="1333"/>
                    </a:cubicBezTo>
                    <a:cubicBezTo>
                      <a:pt x="152" y="1024"/>
                      <a:pt x="291" y="732"/>
                      <a:pt x="511" y="511"/>
                    </a:cubicBezTo>
                    <a:cubicBezTo>
                      <a:pt x="766" y="256"/>
                      <a:pt x="1105" y="116"/>
                      <a:pt x="1465" y="116"/>
                    </a:cubicBezTo>
                    <a:cubicBezTo>
                      <a:pt x="1825" y="116"/>
                      <a:pt x="2164" y="256"/>
                      <a:pt x="2419" y="511"/>
                    </a:cubicBezTo>
                    <a:cubicBezTo>
                      <a:pt x="2647" y="739"/>
                      <a:pt x="2786" y="1042"/>
                      <a:pt x="2810" y="13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36"/>
              <p:cNvSpPr/>
              <p:nvPr/>
            </p:nvSpPr>
            <p:spPr>
              <a:xfrm>
                <a:off x="5403747" y="1767576"/>
                <a:ext cx="118242" cy="63298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553" extrusionOk="0">
                    <a:moveTo>
                      <a:pt x="127" y="46"/>
                    </a:moveTo>
                    <a:cubicBezTo>
                      <a:pt x="118" y="37"/>
                      <a:pt x="110" y="28"/>
                      <a:pt x="100" y="18"/>
                    </a:cubicBezTo>
                    <a:cubicBezTo>
                      <a:pt x="78" y="-5"/>
                      <a:pt x="42" y="-6"/>
                      <a:pt x="18" y="16"/>
                    </a:cubicBezTo>
                    <a:cubicBezTo>
                      <a:pt x="-5" y="38"/>
                      <a:pt x="-6" y="75"/>
                      <a:pt x="16" y="98"/>
                    </a:cubicBezTo>
                    <a:cubicBezTo>
                      <a:pt x="26" y="109"/>
                      <a:pt x="36" y="119"/>
                      <a:pt x="45" y="128"/>
                    </a:cubicBezTo>
                    <a:cubicBezTo>
                      <a:pt x="293" y="376"/>
                      <a:pt x="622" y="527"/>
                      <a:pt x="971" y="553"/>
                    </a:cubicBezTo>
                    <a:cubicBezTo>
                      <a:pt x="972" y="553"/>
                      <a:pt x="974" y="553"/>
                      <a:pt x="975" y="553"/>
                    </a:cubicBezTo>
                    <a:cubicBezTo>
                      <a:pt x="1005" y="553"/>
                      <a:pt x="1031" y="530"/>
                      <a:pt x="1033" y="499"/>
                    </a:cubicBezTo>
                    <a:cubicBezTo>
                      <a:pt x="1035" y="467"/>
                      <a:pt x="1011" y="440"/>
                      <a:pt x="979" y="437"/>
                    </a:cubicBezTo>
                    <a:cubicBezTo>
                      <a:pt x="658" y="413"/>
                      <a:pt x="355" y="274"/>
                      <a:pt x="127" y="4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36"/>
              <p:cNvSpPr/>
              <p:nvPr/>
            </p:nvSpPr>
            <p:spPr>
              <a:xfrm>
                <a:off x="5667585" y="1497557"/>
                <a:ext cx="83216" cy="17146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1498" extrusionOk="0">
                    <a:moveTo>
                      <a:pt x="74" y="153"/>
                    </a:moveTo>
                    <a:cubicBezTo>
                      <a:pt x="418" y="497"/>
                      <a:pt x="609" y="954"/>
                      <a:pt x="611" y="1440"/>
                    </a:cubicBezTo>
                    <a:cubicBezTo>
                      <a:pt x="612" y="1472"/>
                      <a:pt x="638" y="1498"/>
                      <a:pt x="669" y="1498"/>
                    </a:cubicBezTo>
                    <a:lnTo>
                      <a:pt x="670" y="1498"/>
                    </a:lnTo>
                    <a:cubicBezTo>
                      <a:pt x="702" y="1498"/>
                      <a:pt x="728" y="1472"/>
                      <a:pt x="727" y="1440"/>
                    </a:cubicBezTo>
                    <a:cubicBezTo>
                      <a:pt x="724" y="923"/>
                      <a:pt x="521" y="437"/>
                      <a:pt x="156" y="71"/>
                    </a:cubicBezTo>
                    <a:cubicBezTo>
                      <a:pt x="138" y="53"/>
                      <a:pt x="119" y="35"/>
                      <a:pt x="97" y="15"/>
                    </a:cubicBezTo>
                    <a:cubicBezTo>
                      <a:pt x="73" y="-7"/>
                      <a:pt x="37" y="-5"/>
                      <a:pt x="15" y="18"/>
                    </a:cubicBezTo>
                    <a:cubicBezTo>
                      <a:pt x="-7" y="42"/>
                      <a:pt x="-5" y="78"/>
                      <a:pt x="18" y="100"/>
                    </a:cubicBezTo>
                    <a:cubicBezTo>
                      <a:pt x="39" y="119"/>
                      <a:pt x="57" y="136"/>
                      <a:pt x="74" y="15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36"/>
              <p:cNvSpPr/>
              <p:nvPr/>
            </p:nvSpPr>
            <p:spPr>
              <a:xfrm>
                <a:off x="5304049" y="1440325"/>
                <a:ext cx="354498" cy="446633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3902" extrusionOk="0">
                    <a:moveTo>
                      <a:pt x="1941" y="3786"/>
                    </a:moveTo>
                    <a:cubicBezTo>
                      <a:pt x="1455" y="3784"/>
                      <a:pt x="998" y="3593"/>
                      <a:pt x="654" y="3249"/>
                    </a:cubicBezTo>
                    <a:cubicBezTo>
                      <a:pt x="307" y="2902"/>
                      <a:pt x="116" y="2441"/>
                      <a:pt x="116" y="1951"/>
                    </a:cubicBezTo>
                    <a:cubicBezTo>
                      <a:pt x="116" y="1461"/>
                      <a:pt x="307" y="1000"/>
                      <a:pt x="654" y="653"/>
                    </a:cubicBezTo>
                    <a:cubicBezTo>
                      <a:pt x="961" y="346"/>
                      <a:pt x="1369" y="157"/>
                      <a:pt x="1801" y="122"/>
                    </a:cubicBezTo>
                    <a:cubicBezTo>
                      <a:pt x="2229" y="87"/>
                      <a:pt x="2657" y="203"/>
                      <a:pt x="3006" y="448"/>
                    </a:cubicBezTo>
                    <a:cubicBezTo>
                      <a:pt x="3032" y="466"/>
                      <a:pt x="3068" y="460"/>
                      <a:pt x="3087" y="434"/>
                    </a:cubicBezTo>
                    <a:cubicBezTo>
                      <a:pt x="3105" y="407"/>
                      <a:pt x="3099" y="371"/>
                      <a:pt x="3072" y="353"/>
                    </a:cubicBezTo>
                    <a:cubicBezTo>
                      <a:pt x="2701" y="92"/>
                      <a:pt x="2247" y="-30"/>
                      <a:pt x="1792" y="6"/>
                    </a:cubicBezTo>
                    <a:cubicBezTo>
                      <a:pt x="1332" y="44"/>
                      <a:pt x="899" y="244"/>
                      <a:pt x="572" y="571"/>
                    </a:cubicBezTo>
                    <a:cubicBezTo>
                      <a:pt x="203" y="940"/>
                      <a:pt x="0" y="1430"/>
                      <a:pt x="0" y="1951"/>
                    </a:cubicBezTo>
                    <a:cubicBezTo>
                      <a:pt x="0" y="2472"/>
                      <a:pt x="203" y="2962"/>
                      <a:pt x="572" y="3331"/>
                    </a:cubicBezTo>
                    <a:cubicBezTo>
                      <a:pt x="938" y="3696"/>
                      <a:pt x="1424" y="3899"/>
                      <a:pt x="1940" y="3902"/>
                    </a:cubicBezTo>
                    <a:lnTo>
                      <a:pt x="1941" y="3902"/>
                    </a:lnTo>
                    <a:cubicBezTo>
                      <a:pt x="1973" y="3902"/>
                      <a:pt x="1999" y="3877"/>
                      <a:pt x="1999" y="3845"/>
                    </a:cubicBezTo>
                    <a:cubicBezTo>
                      <a:pt x="1999" y="3813"/>
                      <a:pt x="1973" y="3787"/>
                      <a:pt x="1941" y="37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90" name="Google Shape;490;p36"/>
            <p:cNvCxnSpPr>
              <a:stCxn id="479" idx="3"/>
              <a:endCxn id="482" idx="1"/>
            </p:cNvCxnSpPr>
            <p:nvPr/>
          </p:nvCxnSpPr>
          <p:spPr>
            <a:xfrm rot="10800000" flipH="1">
              <a:off x="3617250" y="1155400"/>
              <a:ext cx="514800" cy="1485600"/>
            </a:xfrm>
            <a:prstGeom prst="bentConnector3">
              <a:avLst>
                <a:gd name="adj1" fmla="val 49998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pic>
          <p:nvPicPr>
            <p:cNvPr id="491" name="Google Shape;491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77175" y="2161288"/>
              <a:ext cx="628319" cy="628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grpSp>
          <p:nvGrpSpPr>
            <p:cNvPr id="492" name="Google Shape;492;p36"/>
            <p:cNvGrpSpPr/>
            <p:nvPr/>
          </p:nvGrpSpPr>
          <p:grpSpPr>
            <a:xfrm>
              <a:off x="6964850" y="2249258"/>
              <a:ext cx="453392" cy="452357"/>
              <a:chOff x="2108113" y="1440783"/>
              <a:chExt cx="453392" cy="452357"/>
            </a:xfrm>
          </p:grpSpPr>
          <p:sp>
            <p:nvSpPr>
              <p:cNvPr id="493" name="Google Shape;493;p36"/>
              <p:cNvSpPr/>
              <p:nvPr/>
            </p:nvSpPr>
            <p:spPr>
              <a:xfrm>
                <a:off x="2108113" y="1512208"/>
                <a:ext cx="145485" cy="139415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218" extrusionOk="0">
                    <a:moveTo>
                      <a:pt x="891" y="793"/>
                    </a:moveTo>
                    <a:lnTo>
                      <a:pt x="941" y="1085"/>
                    </a:lnTo>
                    <a:lnTo>
                      <a:pt x="679" y="947"/>
                    </a:lnTo>
                    <a:cubicBezTo>
                      <a:pt x="665" y="940"/>
                      <a:pt x="650" y="936"/>
                      <a:pt x="635" y="936"/>
                    </a:cubicBezTo>
                    <a:cubicBezTo>
                      <a:pt x="620" y="936"/>
                      <a:pt x="605" y="940"/>
                      <a:pt x="591" y="947"/>
                    </a:cubicBezTo>
                    <a:lnTo>
                      <a:pt x="329" y="1085"/>
                    </a:lnTo>
                    <a:lnTo>
                      <a:pt x="379" y="793"/>
                    </a:lnTo>
                    <a:cubicBezTo>
                      <a:pt x="384" y="762"/>
                      <a:pt x="374" y="731"/>
                      <a:pt x="352" y="709"/>
                    </a:cubicBezTo>
                    <a:lnTo>
                      <a:pt x="140" y="502"/>
                    </a:lnTo>
                    <a:lnTo>
                      <a:pt x="433" y="460"/>
                    </a:lnTo>
                    <a:cubicBezTo>
                      <a:pt x="464" y="455"/>
                      <a:pt x="490" y="436"/>
                      <a:pt x="504" y="408"/>
                    </a:cubicBezTo>
                    <a:lnTo>
                      <a:pt x="635" y="142"/>
                    </a:lnTo>
                    <a:lnTo>
                      <a:pt x="766" y="408"/>
                    </a:lnTo>
                    <a:cubicBezTo>
                      <a:pt x="780" y="436"/>
                      <a:pt x="807" y="455"/>
                      <a:pt x="837" y="460"/>
                    </a:cubicBezTo>
                    <a:lnTo>
                      <a:pt x="1131" y="502"/>
                    </a:lnTo>
                    <a:lnTo>
                      <a:pt x="919" y="709"/>
                    </a:lnTo>
                    <a:cubicBezTo>
                      <a:pt x="896" y="731"/>
                      <a:pt x="886" y="762"/>
                      <a:pt x="891" y="793"/>
                    </a:cubicBezTo>
                    <a:moveTo>
                      <a:pt x="1007" y="784"/>
                    </a:moveTo>
                    <a:lnTo>
                      <a:pt x="1242" y="555"/>
                    </a:lnTo>
                    <a:cubicBezTo>
                      <a:pt x="1268" y="530"/>
                      <a:pt x="1277" y="493"/>
                      <a:pt x="1266" y="458"/>
                    </a:cubicBezTo>
                    <a:cubicBezTo>
                      <a:pt x="1255" y="424"/>
                      <a:pt x="1226" y="399"/>
                      <a:pt x="1190" y="394"/>
                    </a:cubicBezTo>
                    <a:lnTo>
                      <a:pt x="865" y="347"/>
                    </a:lnTo>
                    <a:lnTo>
                      <a:pt x="720" y="53"/>
                    </a:lnTo>
                    <a:cubicBezTo>
                      <a:pt x="704" y="20"/>
                      <a:pt x="671" y="0"/>
                      <a:pt x="635" y="0"/>
                    </a:cubicBezTo>
                    <a:lnTo>
                      <a:pt x="635" y="0"/>
                    </a:lnTo>
                    <a:cubicBezTo>
                      <a:pt x="599" y="0"/>
                      <a:pt x="567" y="20"/>
                      <a:pt x="551" y="53"/>
                    </a:cubicBezTo>
                    <a:lnTo>
                      <a:pt x="405" y="347"/>
                    </a:lnTo>
                    <a:lnTo>
                      <a:pt x="81" y="394"/>
                    </a:lnTo>
                    <a:cubicBezTo>
                      <a:pt x="45" y="399"/>
                      <a:pt x="16" y="424"/>
                      <a:pt x="5" y="458"/>
                    </a:cubicBezTo>
                    <a:cubicBezTo>
                      <a:pt x="-7" y="493"/>
                      <a:pt x="2" y="530"/>
                      <a:pt x="28" y="555"/>
                    </a:cubicBezTo>
                    <a:lnTo>
                      <a:pt x="263" y="784"/>
                    </a:lnTo>
                    <a:lnTo>
                      <a:pt x="208" y="1108"/>
                    </a:lnTo>
                    <a:cubicBezTo>
                      <a:pt x="202" y="1143"/>
                      <a:pt x="216" y="1179"/>
                      <a:pt x="245" y="1200"/>
                    </a:cubicBezTo>
                    <a:cubicBezTo>
                      <a:pt x="262" y="1212"/>
                      <a:pt x="281" y="1218"/>
                      <a:pt x="301" y="1218"/>
                    </a:cubicBezTo>
                    <a:cubicBezTo>
                      <a:pt x="316" y="1218"/>
                      <a:pt x="331" y="1214"/>
                      <a:pt x="345" y="1207"/>
                    </a:cubicBezTo>
                    <a:lnTo>
                      <a:pt x="635" y="1054"/>
                    </a:lnTo>
                    <a:lnTo>
                      <a:pt x="926" y="1207"/>
                    </a:lnTo>
                    <a:cubicBezTo>
                      <a:pt x="958" y="1224"/>
                      <a:pt x="996" y="1221"/>
                      <a:pt x="1025" y="1200"/>
                    </a:cubicBezTo>
                    <a:cubicBezTo>
                      <a:pt x="1054" y="1179"/>
                      <a:pt x="1069" y="1143"/>
                      <a:pt x="1063" y="1108"/>
                    </a:cubicBezTo>
                    <a:lnTo>
                      <a:pt x="1007" y="7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36"/>
              <p:cNvSpPr/>
              <p:nvPr/>
            </p:nvSpPr>
            <p:spPr>
              <a:xfrm>
                <a:off x="2415905" y="1512208"/>
                <a:ext cx="145599" cy="139415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1218" extrusionOk="0">
                    <a:moveTo>
                      <a:pt x="919" y="709"/>
                    </a:moveTo>
                    <a:cubicBezTo>
                      <a:pt x="897" y="731"/>
                      <a:pt x="887" y="762"/>
                      <a:pt x="892" y="793"/>
                    </a:cubicBezTo>
                    <a:lnTo>
                      <a:pt x="942" y="1085"/>
                    </a:lnTo>
                    <a:lnTo>
                      <a:pt x="680" y="947"/>
                    </a:lnTo>
                    <a:cubicBezTo>
                      <a:pt x="652" y="932"/>
                      <a:pt x="619" y="932"/>
                      <a:pt x="592" y="947"/>
                    </a:cubicBezTo>
                    <a:lnTo>
                      <a:pt x="330" y="1085"/>
                    </a:lnTo>
                    <a:lnTo>
                      <a:pt x="380" y="793"/>
                    </a:lnTo>
                    <a:cubicBezTo>
                      <a:pt x="385" y="762"/>
                      <a:pt x="375" y="731"/>
                      <a:pt x="353" y="709"/>
                    </a:cubicBezTo>
                    <a:lnTo>
                      <a:pt x="140" y="502"/>
                    </a:lnTo>
                    <a:lnTo>
                      <a:pt x="434" y="460"/>
                    </a:lnTo>
                    <a:cubicBezTo>
                      <a:pt x="464" y="455"/>
                      <a:pt x="491" y="436"/>
                      <a:pt x="505" y="408"/>
                    </a:cubicBezTo>
                    <a:lnTo>
                      <a:pt x="636" y="142"/>
                    </a:lnTo>
                    <a:lnTo>
                      <a:pt x="767" y="408"/>
                    </a:lnTo>
                    <a:cubicBezTo>
                      <a:pt x="781" y="436"/>
                      <a:pt x="807" y="455"/>
                      <a:pt x="838" y="460"/>
                    </a:cubicBezTo>
                    <a:lnTo>
                      <a:pt x="1131" y="502"/>
                    </a:lnTo>
                    <a:lnTo>
                      <a:pt x="919" y="709"/>
                    </a:lnTo>
                    <a:moveTo>
                      <a:pt x="1267" y="458"/>
                    </a:moveTo>
                    <a:cubicBezTo>
                      <a:pt x="1255" y="424"/>
                      <a:pt x="1226" y="399"/>
                      <a:pt x="1190" y="394"/>
                    </a:cubicBezTo>
                    <a:lnTo>
                      <a:pt x="866" y="347"/>
                    </a:lnTo>
                    <a:lnTo>
                      <a:pt x="720" y="53"/>
                    </a:lnTo>
                    <a:cubicBezTo>
                      <a:pt x="704" y="20"/>
                      <a:pt x="672" y="0"/>
                      <a:pt x="636" y="0"/>
                    </a:cubicBezTo>
                    <a:cubicBezTo>
                      <a:pt x="600" y="0"/>
                      <a:pt x="567" y="20"/>
                      <a:pt x="551" y="53"/>
                    </a:cubicBezTo>
                    <a:lnTo>
                      <a:pt x="406" y="347"/>
                    </a:lnTo>
                    <a:lnTo>
                      <a:pt x="81" y="394"/>
                    </a:lnTo>
                    <a:cubicBezTo>
                      <a:pt x="45" y="399"/>
                      <a:pt x="16" y="424"/>
                      <a:pt x="5" y="458"/>
                    </a:cubicBezTo>
                    <a:cubicBezTo>
                      <a:pt x="-6" y="493"/>
                      <a:pt x="3" y="530"/>
                      <a:pt x="29" y="555"/>
                    </a:cubicBezTo>
                    <a:lnTo>
                      <a:pt x="264" y="784"/>
                    </a:lnTo>
                    <a:lnTo>
                      <a:pt x="208" y="1108"/>
                    </a:lnTo>
                    <a:cubicBezTo>
                      <a:pt x="202" y="1143"/>
                      <a:pt x="217" y="1179"/>
                      <a:pt x="246" y="1200"/>
                    </a:cubicBezTo>
                    <a:cubicBezTo>
                      <a:pt x="275" y="1221"/>
                      <a:pt x="313" y="1224"/>
                      <a:pt x="345" y="1207"/>
                    </a:cubicBezTo>
                    <a:lnTo>
                      <a:pt x="636" y="1054"/>
                    </a:lnTo>
                    <a:lnTo>
                      <a:pt x="926" y="1207"/>
                    </a:lnTo>
                    <a:cubicBezTo>
                      <a:pt x="940" y="1214"/>
                      <a:pt x="955" y="1218"/>
                      <a:pt x="970" y="1218"/>
                    </a:cubicBezTo>
                    <a:cubicBezTo>
                      <a:pt x="990" y="1218"/>
                      <a:pt x="1009" y="1212"/>
                      <a:pt x="1026" y="1200"/>
                    </a:cubicBezTo>
                    <a:cubicBezTo>
                      <a:pt x="1055" y="1179"/>
                      <a:pt x="1069" y="1143"/>
                      <a:pt x="1063" y="1108"/>
                    </a:cubicBezTo>
                    <a:lnTo>
                      <a:pt x="1008" y="784"/>
                    </a:lnTo>
                    <a:lnTo>
                      <a:pt x="1243" y="555"/>
                    </a:lnTo>
                    <a:cubicBezTo>
                      <a:pt x="1269" y="530"/>
                      <a:pt x="1278" y="493"/>
                      <a:pt x="1267" y="45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36"/>
              <p:cNvSpPr/>
              <p:nvPr/>
            </p:nvSpPr>
            <p:spPr>
              <a:xfrm>
                <a:off x="2242150" y="1658034"/>
                <a:ext cx="209013" cy="235106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2054" extrusionOk="0">
                    <a:moveTo>
                      <a:pt x="1801" y="1649"/>
                    </a:moveTo>
                    <a:cubicBezTo>
                      <a:pt x="1775" y="1631"/>
                      <a:pt x="1739" y="1638"/>
                      <a:pt x="1721" y="1664"/>
                    </a:cubicBezTo>
                    <a:cubicBezTo>
                      <a:pt x="1602" y="1836"/>
                      <a:pt x="1408" y="1938"/>
                      <a:pt x="1200" y="1938"/>
                    </a:cubicBezTo>
                    <a:cubicBezTo>
                      <a:pt x="898" y="1938"/>
                      <a:pt x="637" y="1723"/>
                      <a:pt x="580" y="1427"/>
                    </a:cubicBezTo>
                    <a:lnTo>
                      <a:pt x="545" y="1248"/>
                    </a:lnTo>
                    <a:cubicBezTo>
                      <a:pt x="541" y="1230"/>
                      <a:pt x="535" y="1213"/>
                      <a:pt x="525" y="1197"/>
                    </a:cubicBezTo>
                    <a:lnTo>
                      <a:pt x="132" y="544"/>
                    </a:lnTo>
                    <a:cubicBezTo>
                      <a:pt x="105" y="499"/>
                      <a:pt x="112" y="443"/>
                      <a:pt x="150" y="406"/>
                    </a:cubicBezTo>
                    <a:cubicBezTo>
                      <a:pt x="172" y="385"/>
                      <a:pt x="200" y="373"/>
                      <a:pt x="231" y="374"/>
                    </a:cubicBezTo>
                    <a:cubicBezTo>
                      <a:pt x="262" y="375"/>
                      <a:pt x="290" y="388"/>
                      <a:pt x="311" y="410"/>
                    </a:cubicBezTo>
                    <a:lnTo>
                      <a:pt x="573" y="696"/>
                    </a:lnTo>
                    <a:cubicBezTo>
                      <a:pt x="594" y="719"/>
                      <a:pt x="626" y="727"/>
                      <a:pt x="655" y="715"/>
                    </a:cubicBezTo>
                    <a:cubicBezTo>
                      <a:pt x="684" y="704"/>
                      <a:pt x="703" y="677"/>
                      <a:pt x="703" y="646"/>
                    </a:cubicBezTo>
                    <a:lnTo>
                      <a:pt x="703" y="58"/>
                    </a:lnTo>
                    <a:cubicBezTo>
                      <a:pt x="703" y="26"/>
                      <a:pt x="677" y="0"/>
                      <a:pt x="645" y="0"/>
                    </a:cubicBezTo>
                    <a:cubicBezTo>
                      <a:pt x="613" y="0"/>
                      <a:pt x="587" y="26"/>
                      <a:pt x="587" y="58"/>
                    </a:cubicBezTo>
                    <a:lnTo>
                      <a:pt x="587" y="540"/>
                    </a:lnTo>
                    <a:lnTo>
                      <a:pt x="396" y="332"/>
                    </a:lnTo>
                    <a:cubicBezTo>
                      <a:pt x="354" y="286"/>
                      <a:pt x="297" y="260"/>
                      <a:pt x="234" y="258"/>
                    </a:cubicBezTo>
                    <a:cubicBezTo>
                      <a:pt x="172" y="257"/>
                      <a:pt x="113" y="280"/>
                      <a:pt x="69" y="324"/>
                    </a:cubicBezTo>
                    <a:cubicBezTo>
                      <a:pt x="-7" y="398"/>
                      <a:pt x="-22" y="513"/>
                      <a:pt x="33" y="604"/>
                    </a:cubicBezTo>
                    <a:lnTo>
                      <a:pt x="426" y="1257"/>
                    </a:lnTo>
                    <a:cubicBezTo>
                      <a:pt x="429" y="1261"/>
                      <a:pt x="430" y="1265"/>
                      <a:pt x="431" y="1270"/>
                    </a:cubicBezTo>
                    <a:lnTo>
                      <a:pt x="466" y="1449"/>
                    </a:lnTo>
                    <a:cubicBezTo>
                      <a:pt x="534" y="1799"/>
                      <a:pt x="843" y="2054"/>
                      <a:pt x="1200" y="2054"/>
                    </a:cubicBezTo>
                    <a:cubicBezTo>
                      <a:pt x="1446" y="2054"/>
                      <a:pt x="1676" y="1932"/>
                      <a:pt x="1816" y="1729"/>
                    </a:cubicBezTo>
                    <a:cubicBezTo>
                      <a:pt x="1834" y="1703"/>
                      <a:pt x="1827" y="1667"/>
                      <a:pt x="1801" y="164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2236999" y="1440783"/>
                <a:ext cx="228014" cy="392377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3428" extrusionOk="0">
                    <a:moveTo>
                      <a:pt x="1779" y="2016"/>
                    </a:moveTo>
                    <a:cubicBezTo>
                      <a:pt x="1738" y="2016"/>
                      <a:pt x="1700" y="2027"/>
                      <a:pt x="1668" y="2047"/>
                    </a:cubicBezTo>
                    <a:cubicBezTo>
                      <a:pt x="1638" y="1965"/>
                      <a:pt x="1560" y="1907"/>
                      <a:pt x="1468" y="1907"/>
                    </a:cubicBezTo>
                    <a:cubicBezTo>
                      <a:pt x="1424" y="1907"/>
                      <a:pt x="1383" y="1920"/>
                      <a:pt x="1350" y="1942"/>
                    </a:cubicBezTo>
                    <a:cubicBezTo>
                      <a:pt x="1316" y="1870"/>
                      <a:pt x="1242" y="1820"/>
                      <a:pt x="1157" y="1820"/>
                    </a:cubicBezTo>
                    <a:cubicBezTo>
                      <a:pt x="1121" y="1820"/>
                      <a:pt x="1088" y="1828"/>
                      <a:pt x="1059" y="1843"/>
                    </a:cubicBezTo>
                    <a:lnTo>
                      <a:pt x="1059" y="1509"/>
                    </a:lnTo>
                    <a:lnTo>
                      <a:pt x="1258" y="1614"/>
                    </a:lnTo>
                    <a:cubicBezTo>
                      <a:pt x="1274" y="1623"/>
                      <a:pt x="1292" y="1627"/>
                      <a:pt x="1309" y="1627"/>
                    </a:cubicBezTo>
                    <a:cubicBezTo>
                      <a:pt x="1331" y="1627"/>
                      <a:pt x="1353" y="1620"/>
                      <a:pt x="1372" y="1606"/>
                    </a:cubicBezTo>
                    <a:cubicBezTo>
                      <a:pt x="1406" y="1582"/>
                      <a:pt x="1422" y="1541"/>
                      <a:pt x="1415" y="1501"/>
                    </a:cubicBezTo>
                    <a:lnTo>
                      <a:pt x="1337" y="1046"/>
                    </a:lnTo>
                    <a:lnTo>
                      <a:pt x="1388" y="997"/>
                    </a:lnTo>
                    <a:cubicBezTo>
                      <a:pt x="1410" y="975"/>
                      <a:pt x="1411" y="938"/>
                      <a:pt x="1389" y="915"/>
                    </a:cubicBezTo>
                    <a:cubicBezTo>
                      <a:pt x="1366" y="892"/>
                      <a:pt x="1330" y="892"/>
                      <a:pt x="1307" y="914"/>
                    </a:cubicBezTo>
                    <a:lnTo>
                      <a:pt x="1254" y="966"/>
                    </a:lnTo>
                    <a:cubicBezTo>
                      <a:pt x="1228" y="991"/>
                      <a:pt x="1217" y="1027"/>
                      <a:pt x="1223" y="1062"/>
                    </a:cubicBezTo>
                    <a:lnTo>
                      <a:pt x="1299" y="1505"/>
                    </a:lnTo>
                    <a:lnTo>
                      <a:pt x="1059" y="1379"/>
                    </a:lnTo>
                    <a:lnTo>
                      <a:pt x="1059" y="1303"/>
                    </a:lnTo>
                    <a:cubicBezTo>
                      <a:pt x="1059" y="1185"/>
                      <a:pt x="963" y="1089"/>
                      <a:pt x="846" y="1089"/>
                    </a:cubicBezTo>
                    <a:cubicBezTo>
                      <a:pt x="728" y="1089"/>
                      <a:pt x="632" y="1185"/>
                      <a:pt x="632" y="1303"/>
                    </a:cubicBezTo>
                    <a:lnTo>
                      <a:pt x="632" y="1384"/>
                    </a:lnTo>
                    <a:lnTo>
                      <a:pt x="402" y="1505"/>
                    </a:lnTo>
                    <a:lnTo>
                      <a:pt x="478" y="1062"/>
                    </a:lnTo>
                    <a:cubicBezTo>
                      <a:pt x="484" y="1027"/>
                      <a:pt x="472" y="991"/>
                      <a:pt x="447" y="966"/>
                    </a:cubicBezTo>
                    <a:lnTo>
                      <a:pt x="125" y="652"/>
                    </a:lnTo>
                    <a:lnTo>
                      <a:pt x="570" y="587"/>
                    </a:lnTo>
                    <a:cubicBezTo>
                      <a:pt x="605" y="582"/>
                      <a:pt x="635" y="560"/>
                      <a:pt x="651" y="528"/>
                    </a:cubicBezTo>
                    <a:lnTo>
                      <a:pt x="850" y="125"/>
                    </a:lnTo>
                    <a:lnTo>
                      <a:pt x="1049" y="528"/>
                    </a:lnTo>
                    <a:cubicBezTo>
                      <a:pt x="1065" y="560"/>
                      <a:pt x="1095" y="582"/>
                      <a:pt x="1131" y="587"/>
                    </a:cubicBezTo>
                    <a:lnTo>
                      <a:pt x="1576" y="652"/>
                    </a:lnTo>
                    <a:lnTo>
                      <a:pt x="1487" y="738"/>
                    </a:lnTo>
                    <a:cubicBezTo>
                      <a:pt x="1464" y="761"/>
                      <a:pt x="1464" y="797"/>
                      <a:pt x="1486" y="820"/>
                    </a:cubicBezTo>
                    <a:cubicBezTo>
                      <a:pt x="1508" y="843"/>
                      <a:pt x="1545" y="844"/>
                      <a:pt x="1568" y="821"/>
                    </a:cubicBezTo>
                    <a:lnTo>
                      <a:pt x="1667" y="724"/>
                    </a:lnTo>
                    <a:cubicBezTo>
                      <a:pt x="1697" y="695"/>
                      <a:pt x="1707" y="653"/>
                      <a:pt x="1695" y="613"/>
                    </a:cubicBezTo>
                    <a:cubicBezTo>
                      <a:pt x="1682" y="574"/>
                      <a:pt x="1648" y="546"/>
                      <a:pt x="1608" y="540"/>
                    </a:cubicBezTo>
                    <a:lnTo>
                      <a:pt x="1151" y="474"/>
                    </a:lnTo>
                    <a:lnTo>
                      <a:pt x="947" y="60"/>
                    </a:lnTo>
                    <a:cubicBezTo>
                      <a:pt x="929" y="23"/>
                      <a:pt x="892" y="0"/>
                      <a:pt x="850" y="0"/>
                    </a:cubicBezTo>
                    <a:cubicBezTo>
                      <a:pt x="809" y="0"/>
                      <a:pt x="772" y="23"/>
                      <a:pt x="753" y="60"/>
                    </a:cubicBezTo>
                    <a:lnTo>
                      <a:pt x="549" y="474"/>
                    </a:lnTo>
                    <a:lnTo>
                      <a:pt x="93" y="540"/>
                    </a:lnTo>
                    <a:cubicBezTo>
                      <a:pt x="52" y="546"/>
                      <a:pt x="19" y="574"/>
                      <a:pt x="6" y="613"/>
                    </a:cubicBezTo>
                    <a:cubicBezTo>
                      <a:pt x="-7" y="653"/>
                      <a:pt x="3" y="695"/>
                      <a:pt x="33" y="724"/>
                    </a:cubicBezTo>
                    <a:lnTo>
                      <a:pt x="363" y="1046"/>
                    </a:lnTo>
                    <a:lnTo>
                      <a:pt x="285" y="1501"/>
                    </a:lnTo>
                    <a:cubicBezTo>
                      <a:pt x="278" y="1541"/>
                      <a:pt x="295" y="1582"/>
                      <a:pt x="328" y="1606"/>
                    </a:cubicBezTo>
                    <a:cubicBezTo>
                      <a:pt x="347" y="1620"/>
                      <a:pt x="369" y="1627"/>
                      <a:pt x="392" y="1627"/>
                    </a:cubicBezTo>
                    <a:cubicBezTo>
                      <a:pt x="409" y="1627"/>
                      <a:pt x="426" y="1623"/>
                      <a:pt x="442" y="1614"/>
                    </a:cubicBezTo>
                    <a:lnTo>
                      <a:pt x="632" y="1514"/>
                    </a:lnTo>
                    <a:lnTo>
                      <a:pt x="632" y="1709"/>
                    </a:lnTo>
                    <a:cubicBezTo>
                      <a:pt x="632" y="1741"/>
                      <a:pt x="658" y="1767"/>
                      <a:pt x="690" y="1767"/>
                    </a:cubicBezTo>
                    <a:cubicBezTo>
                      <a:pt x="722" y="1767"/>
                      <a:pt x="748" y="1741"/>
                      <a:pt x="748" y="1709"/>
                    </a:cubicBezTo>
                    <a:lnTo>
                      <a:pt x="748" y="1303"/>
                    </a:lnTo>
                    <a:cubicBezTo>
                      <a:pt x="748" y="1249"/>
                      <a:pt x="792" y="1205"/>
                      <a:pt x="846" y="1205"/>
                    </a:cubicBezTo>
                    <a:cubicBezTo>
                      <a:pt x="899" y="1205"/>
                      <a:pt x="943" y="1249"/>
                      <a:pt x="943" y="1303"/>
                    </a:cubicBezTo>
                    <a:lnTo>
                      <a:pt x="943" y="2270"/>
                    </a:lnTo>
                    <a:cubicBezTo>
                      <a:pt x="943" y="2302"/>
                      <a:pt x="969" y="2328"/>
                      <a:pt x="1001" y="2328"/>
                    </a:cubicBezTo>
                    <a:cubicBezTo>
                      <a:pt x="1033" y="2328"/>
                      <a:pt x="1059" y="2302"/>
                      <a:pt x="1059" y="2270"/>
                    </a:cubicBezTo>
                    <a:lnTo>
                      <a:pt x="1059" y="2033"/>
                    </a:lnTo>
                    <a:cubicBezTo>
                      <a:pt x="1059" y="1979"/>
                      <a:pt x="1103" y="1935"/>
                      <a:pt x="1157" y="1935"/>
                    </a:cubicBezTo>
                    <a:cubicBezTo>
                      <a:pt x="1211" y="1935"/>
                      <a:pt x="1254" y="1979"/>
                      <a:pt x="1254" y="2033"/>
                    </a:cubicBezTo>
                    <a:lnTo>
                      <a:pt x="1254" y="2357"/>
                    </a:lnTo>
                    <a:cubicBezTo>
                      <a:pt x="1254" y="2389"/>
                      <a:pt x="1280" y="2415"/>
                      <a:pt x="1312" y="2415"/>
                    </a:cubicBezTo>
                    <a:cubicBezTo>
                      <a:pt x="1344" y="2415"/>
                      <a:pt x="1370" y="2389"/>
                      <a:pt x="1370" y="2357"/>
                    </a:cubicBezTo>
                    <a:lnTo>
                      <a:pt x="1370" y="2120"/>
                    </a:lnTo>
                    <a:cubicBezTo>
                      <a:pt x="1370" y="2066"/>
                      <a:pt x="1414" y="2022"/>
                      <a:pt x="1468" y="2022"/>
                    </a:cubicBezTo>
                    <a:cubicBezTo>
                      <a:pt x="1522" y="2022"/>
                      <a:pt x="1565" y="2066"/>
                      <a:pt x="1565" y="2120"/>
                    </a:cubicBezTo>
                    <a:lnTo>
                      <a:pt x="1565" y="2466"/>
                    </a:lnTo>
                    <a:cubicBezTo>
                      <a:pt x="1565" y="2498"/>
                      <a:pt x="1591" y="2524"/>
                      <a:pt x="1623" y="2524"/>
                    </a:cubicBezTo>
                    <a:cubicBezTo>
                      <a:pt x="1655" y="2524"/>
                      <a:pt x="1681" y="2498"/>
                      <a:pt x="1681" y="2466"/>
                    </a:cubicBezTo>
                    <a:lnTo>
                      <a:pt x="1681" y="2229"/>
                    </a:lnTo>
                    <a:cubicBezTo>
                      <a:pt x="1681" y="2175"/>
                      <a:pt x="1725" y="2131"/>
                      <a:pt x="1779" y="2131"/>
                    </a:cubicBezTo>
                    <a:cubicBezTo>
                      <a:pt x="1833" y="2131"/>
                      <a:pt x="1877" y="2175"/>
                      <a:pt x="1877" y="2229"/>
                    </a:cubicBezTo>
                    <a:lnTo>
                      <a:pt x="1877" y="3204"/>
                    </a:lnTo>
                    <a:cubicBezTo>
                      <a:pt x="1877" y="3255"/>
                      <a:pt x="1870" y="3306"/>
                      <a:pt x="1858" y="3356"/>
                    </a:cubicBezTo>
                    <a:cubicBezTo>
                      <a:pt x="1851" y="3387"/>
                      <a:pt x="1869" y="3418"/>
                      <a:pt x="1900" y="3426"/>
                    </a:cubicBezTo>
                    <a:cubicBezTo>
                      <a:pt x="1905" y="3427"/>
                      <a:pt x="1910" y="3428"/>
                      <a:pt x="1914" y="3428"/>
                    </a:cubicBezTo>
                    <a:cubicBezTo>
                      <a:pt x="1940" y="3428"/>
                      <a:pt x="1964" y="3410"/>
                      <a:pt x="1970" y="3384"/>
                    </a:cubicBezTo>
                    <a:cubicBezTo>
                      <a:pt x="1985" y="3325"/>
                      <a:pt x="1992" y="3265"/>
                      <a:pt x="1992" y="3204"/>
                    </a:cubicBezTo>
                    <a:lnTo>
                      <a:pt x="1992" y="2229"/>
                    </a:lnTo>
                    <a:cubicBezTo>
                      <a:pt x="1992" y="2112"/>
                      <a:pt x="1896" y="2016"/>
                      <a:pt x="1779" y="201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97" name="Google Shape;497;p36"/>
            <p:cNvCxnSpPr>
              <a:stCxn id="482" idx="3"/>
              <a:endCxn id="491" idx="1"/>
            </p:cNvCxnSpPr>
            <p:nvPr/>
          </p:nvCxnSpPr>
          <p:spPr>
            <a:xfrm>
              <a:off x="4760350" y="1155550"/>
              <a:ext cx="2116800" cy="1320000"/>
            </a:xfrm>
            <a:prstGeom prst="bentConnector3">
              <a:avLst>
                <a:gd name="adj1" fmla="val 50001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8"/>
          <p:cNvSpPr txBox="1">
            <a:spLocks noGrp="1"/>
          </p:cNvSpPr>
          <p:nvPr>
            <p:ph type="subTitle" idx="4"/>
          </p:nvPr>
        </p:nvSpPr>
        <p:spPr>
          <a:xfrm>
            <a:off x="873725" y="2161633"/>
            <a:ext cx="6993000" cy="4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534" name="Google Shape;534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Projecto WEB</a:t>
            </a:r>
            <a:endParaRPr dirty="0"/>
          </a:p>
        </p:txBody>
      </p:sp>
      <p:sp>
        <p:nvSpPr>
          <p:cNvPr id="536" name="Google Shape;536;p38"/>
          <p:cNvSpPr txBox="1">
            <a:spLocks noGrp="1"/>
          </p:cNvSpPr>
          <p:nvPr>
            <p:ph type="subTitle" idx="2"/>
          </p:nvPr>
        </p:nvSpPr>
        <p:spPr>
          <a:xfrm>
            <a:off x="873725" y="1509831"/>
            <a:ext cx="69930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Sitio web para el restaurante "Sabor y Punto", donde la necesidad principal del cliente es la visualización del menú y la gestión de reservas.</a:t>
            </a:r>
            <a:endParaRPr dirty="0"/>
          </a:p>
        </p:txBody>
      </p:sp>
      <p:sp>
        <p:nvSpPr>
          <p:cNvPr id="537" name="Google Shape;537;p38"/>
          <p:cNvSpPr txBox="1">
            <a:spLocks noGrp="1"/>
          </p:cNvSpPr>
          <p:nvPr>
            <p:ph type="subTitle" idx="3"/>
          </p:nvPr>
        </p:nvSpPr>
        <p:spPr>
          <a:xfrm>
            <a:off x="794451" y="1114959"/>
            <a:ext cx="6993000" cy="4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"Sabor y Punto" </a:t>
            </a:r>
            <a:endParaRPr dirty="0"/>
          </a:p>
        </p:txBody>
      </p:sp>
      <p:sp>
        <p:nvSpPr>
          <p:cNvPr id="4" name="Google Shape;455;p34">
            <a:extLst>
              <a:ext uri="{FF2B5EF4-FFF2-40B4-BE49-F238E27FC236}">
                <a16:creationId xmlns:a16="http://schemas.microsoft.com/office/drawing/2014/main" id="{8F04B8FA-CFCA-E013-571D-BFAFCDABC6B5}"/>
              </a:ext>
            </a:extLst>
          </p:cNvPr>
          <p:cNvSpPr txBox="1">
            <a:spLocks/>
          </p:cNvSpPr>
          <p:nvPr/>
        </p:nvSpPr>
        <p:spPr>
          <a:xfrm>
            <a:off x="720000" y="2448000"/>
            <a:ext cx="5817600" cy="225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52400" indent="0">
              <a:spcBef>
                <a:spcPts val="1000"/>
              </a:spcBef>
            </a:pPr>
            <a:r>
              <a:rPr lang="es-CR" b="1" dirty="0"/>
              <a:t>Objetivo general</a:t>
            </a:r>
            <a:r>
              <a:rPr lang="es-CR" dirty="0"/>
              <a:t>: </a:t>
            </a:r>
          </a:p>
          <a:p>
            <a:pPr marL="179388" indent="0"/>
            <a:r>
              <a:rPr lang="es-ES" dirty="0"/>
              <a:t>Desarrollar un sitio web funcional que permita a los clientes del Restaurante Sabor y Punto consultar la información del restaurante, visualizar el menú, y reservar una mesa previo a la visita.</a:t>
            </a:r>
            <a:endParaRPr lang="es-CR" dirty="0"/>
          </a:p>
          <a:p>
            <a:pPr marL="152400" indent="0">
              <a:spcBef>
                <a:spcPts val="1000"/>
              </a:spcBef>
            </a:pPr>
            <a:r>
              <a:rPr lang="es-CR" b="1" dirty="0"/>
              <a:t>Objetivos específicos</a:t>
            </a:r>
            <a:r>
              <a:rPr lang="es-CR" dirty="0"/>
              <a:t>: </a:t>
            </a:r>
          </a:p>
          <a:p>
            <a:pPr lvl="0">
              <a:buFont typeface="+mj-lt"/>
              <a:buAutoNum type="arabicPeriod"/>
            </a:pPr>
            <a:r>
              <a:rPr lang="es-ES" dirty="0"/>
              <a:t>Crear una página web responsiva donde los usuarios puedan visualizar la información general del restaurante Sabor y Punto.</a:t>
            </a:r>
            <a:endParaRPr lang="es-CR" dirty="0"/>
          </a:p>
          <a:p>
            <a:pPr lvl="0">
              <a:buFont typeface="+mj-lt"/>
              <a:buAutoNum type="arabicPeriod"/>
            </a:pPr>
            <a:r>
              <a:rPr lang="es-ES" dirty="0"/>
              <a:t>Crear una sección en la página web donde los usuarios puedan consultar el menú del restaurante.</a:t>
            </a:r>
            <a:endParaRPr lang="es-CR" dirty="0"/>
          </a:p>
          <a:p>
            <a:pPr lvl="0">
              <a:buFont typeface="+mj-lt"/>
              <a:buAutoNum type="arabicPeriod"/>
            </a:pPr>
            <a:r>
              <a:rPr lang="es-ES" dirty="0"/>
              <a:t>Implementar un formulario de reservas para que los clientes puedan elegir fecha, hora y cantidad de personas.</a:t>
            </a:r>
            <a:endParaRPr lang="es-CR" dirty="0"/>
          </a:p>
        </p:txBody>
      </p:sp>
      <p:pic>
        <p:nvPicPr>
          <p:cNvPr id="5" name="Google Shape;456;p34">
            <a:extLst>
              <a:ext uri="{FF2B5EF4-FFF2-40B4-BE49-F238E27FC236}">
                <a16:creationId xmlns:a16="http://schemas.microsoft.com/office/drawing/2014/main" id="{0F63EDDB-10D1-D613-6B98-C9377BA692F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6499" r="6499"/>
          <a:stretch/>
        </p:blipFill>
        <p:spPr>
          <a:xfrm>
            <a:off x="7013572" y="1929600"/>
            <a:ext cx="2013755" cy="2688492"/>
          </a:xfrm>
          <a:prstGeom prst="roundRect">
            <a:avLst>
              <a:gd name="adj" fmla="val 825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"/>
          <p:cNvSpPr txBox="1">
            <a:spLocks noGrp="1"/>
          </p:cNvSpPr>
          <p:nvPr>
            <p:ph type="title"/>
          </p:nvPr>
        </p:nvSpPr>
        <p:spPr>
          <a:xfrm>
            <a:off x="511898" y="265443"/>
            <a:ext cx="3836901" cy="6796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Requerimientos</a:t>
            </a:r>
            <a:endParaRPr dirty="0"/>
          </a:p>
        </p:txBody>
      </p:sp>
      <p:grpSp>
        <p:nvGrpSpPr>
          <p:cNvPr id="457" name="Google Shape;457;p34"/>
          <p:cNvGrpSpPr/>
          <p:nvPr/>
        </p:nvGrpSpPr>
        <p:grpSpPr>
          <a:xfrm>
            <a:off x="7544327" y="391968"/>
            <a:ext cx="1306000" cy="754364"/>
            <a:chOff x="4484327" y="341568"/>
            <a:chExt cx="1306000" cy="754364"/>
          </a:xfrm>
        </p:grpSpPr>
        <p:pic>
          <p:nvPicPr>
            <p:cNvPr id="458" name="Google Shape;458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484327" y="341568"/>
              <a:ext cx="301750" cy="30173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pic>
          <p:nvPicPr>
            <p:cNvPr id="459" name="Google Shape;459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5488577" y="794193"/>
              <a:ext cx="301750" cy="30173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accent4"/>
              </a:outerShdw>
            </a:effectLst>
          </p:spPr>
        </p:pic>
        <p:cxnSp>
          <p:nvCxnSpPr>
            <p:cNvPr id="460" name="Google Shape;460;p34"/>
            <p:cNvCxnSpPr>
              <a:stCxn id="458" idx="2"/>
              <a:endCxn id="459" idx="1"/>
            </p:cNvCxnSpPr>
            <p:nvPr/>
          </p:nvCxnSpPr>
          <p:spPr>
            <a:xfrm rot="-5400000" flipH="1">
              <a:off x="5061802" y="216707"/>
              <a:ext cx="301800" cy="1155000"/>
            </a:xfrm>
            <a:prstGeom prst="bentConnector4">
              <a:avLst>
                <a:gd name="adj1" fmla="val 24998"/>
                <a:gd name="adj2" fmla="val 120628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E946B95-5E5C-8F52-AA4D-F6903E48B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1729"/>
              </p:ext>
            </p:extLst>
          </p:nvPr>
        </p:nvGraphicFramePr>
        <p:xfrm>
          <a:off x="554277" y="844593"/>
          <a:ext cx="7927323" cy="384048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705464">
                  <a:extLst>
                    <a:ext uri="{9D8B030D-6E8A-4147-A177-3AD203B41FA5}">
                      <a16:colId xmlns:a16="http://schemas.microsoft.com/office/drawing/2014/main" val="4256234756"/>
                    </a:ext>
                  </a:extLst>
                </a:gridCol>
                <a:gridCol w="1688791">
                  <a:extLst>
                    <a:ext uri="{9D8B030D-6E8A-4147-A177-3AD203B41FA5}">
                      <a16:colId xmlns:a16="http://schemas.microsoft.com/office/drawing/2014/main" val="3071145394"/>
                    </a:ext>
                  </a:extLst>
                </a:gridCol>
                <a:gridCol w="2876268">
                  <a:extLst>
                    <a:ext uri="{9D8B030D-6E8A-4147-A177-3AD203B41FA5}">
                      <a16:colId xmlns:a16="http://schemas.microsoft.com/office/drawing/2014/main" val="34376089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434931603"/>
                    </a:ext>
                  </a:extLst>
                </a:gridCol>
                <a:gridCol w="799200">
                  <a:extLst>
                    <a:ext uri="{9D8B030D-6E8A-4147-A177-3AD203B41FA5}">
                      <a16:colId xmlns:a16="http://schemas.microsoft.com/office/drawing/2014/main" val="2719113692"/>
                    </a:ext>
                  </a:extLst>
                </a:gridCol>
                <a:gridCol w="957600">
                  <a:extLst>
                    <a:ext uri="{9D8B030D-6E8A-4147-A177-3AD203B41FA5}">
                      <a16:colId xmlns:a16="http://schemas.microsoft.com/office/drawing/2014/main" val="3216967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buNone/>
                      </a:pPr>
                      <a:r>
                        <a:rPr lang="es-ES" sz="1050" dirty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ID</a:t>
                      </a:r>
                      <a:endParaRPr lang="es-CR" sz="1050" dirty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accent2"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buNone/>
                      </a:pPr>
                      <a:r>
                        <a:rPr lang="es-ES" sz="1050" dirty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REQUERIMIENTO</a:t>
                      </a:r>
                      <a:endParaRPr lang="es-CR" sz="1050" dirty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accent2"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buNone/>
                      </a:pPr>
                      <a:r>
                        <a:rPr lang="es-ES" sz="105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DESCRIPCIÓN</a:t>
                      </a:r>
                      <a:endParaRPr lang="es-CR" sz="105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accent2"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buNone/>
                      </a:pPr>
                      <a:r>
                        <a:rPr lang="es-ES" sz="105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PRIORIDAD</a:t>
                      </a:r>
                      <a:endParaRPr lang="es-CR" sz="105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2"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buNone/>
                      </a:pPr>
                      <a:r>
                        <a:rPr lang="es-ES" sz="105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ACTOR</a:t>
                      </a:r>
                      <a:endParaRPr lang="es-CR" sz="105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2"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buNone/>
                      </a:pPr>
                      <a:r>
                        <a:rPr lang="es-ES" sz="1050" dirty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ESTADO</a:t>
                      </a:r>
                      <a:endParaRPr lang="es-CR" sz="1050" dirty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2"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22085673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s-ES" sz="105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lbert Sans" panose="020B060402020202020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</a:rPr>
                        <a:t>Requerimientos funcionales:</a:t>
                      </a:r>
                      <a:endParaRPr lang="es-CR" sz="105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endParaRPr lang="es-CR" sz="1050" b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endParaRPr lang="es-CR" sz="1050" b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es-CR" sz="1050" b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es-CR" sz="1050" b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es-CR" sz="1050" b="0" dirty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1972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s-ES" sz="1050" b="0" dirty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RF_01</a:t>
                      </a:r>
                      <a:endParaRPr lang="es-CR" sz="1050" b="0" dirty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s-ES" sz="1050" b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Sección informativa del restaurante</a:t>
                      </a:r>
                      <a:endParaRPr lang="es-CR" sz="1050" b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s-ES" sz="1050" b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La página de inicio del sitio web mostrará información general acerca del restaurante.</a:t>
                      </a:r>
                      <a:endParaRPr lang="es-CR" sz="1050" b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1050" b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Media</a:t>
                      </a:r>
                      <a:endParaRPr lang="es-CR" sz="1050" b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1050" b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Cliente</a:t>
                      </a:r>
                      <a:endParaRPr lang="es-CR" sz="1050" b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1050" b="0" dirty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Completado</a:t>
                      </a:r>
                      <a:endParaRPr lang="es-CR" sz="1050" b="0" dirty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6888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s-ES" sz="1050" b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RF_02</a:t>
                      </a:r>
                      <a:endParaRPr lang="es-CR" sz="1050" b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s-ES" sz="1050" b="0" dirty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Visualización del Menú</a:t>
                      </a:r>
                      <a:endParaRPr lang="es-CR" sz="1050" b="0" dirty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s-ES" sz="1050" b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El sistema permitirá a los usuarios visualizar el menú completo del restaurante.</a:t>
                      </a:r>
                      <a:endParaRPr lang="es-CR" sz="1050" b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1050" b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Alta</a:t>
                      </a:r>
                      <a:endParaRPr lang="es-CR" sz="1050" b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1050" b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Cliente</a:t>
                      </a:r>
                      <a:endParaRPr lang="es-CR" sz="1050" b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1050" b="0" dirty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Completado</a:t>
                      </a:r>
                      <a:endParaRPr lang="es-CR" sz="1050" b="0" dirty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7005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s-ES" sz="1050" b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RF_03</a:t>
                      </a:r>
                      <a:endParaRPr lang="es-CR" sz="1050" b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s-ES" sz="1050" b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Realizar Reserva</a:t>
                      </a:r>
                      <a:endParaRPr lang="es-CR" sz="1050" b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s-ES" sz="1050" b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El usuario podrá completar un formulario para reservar una mesa.</a:t>
                      </a:r>
                      <a:endParaRPr lang="es-CR" sz="1050" b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1050" b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Alta</a:t>
                      </a:r>
                      <a:endParaRPr lang="es-CR" sz="1050" b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1050" b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Cliente</a:t>
                      </a:r>
                      <a:endParaRPr lang="es-CR" sz="1050" b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1050" b="0" dirty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Completado</a:t>
                      </a:r>
                      <a:endParaRPr lang="es-CR" sz="1050" b="0" dirty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9996090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05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lbert Sans" panose="020B060402020202020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  <a:sym typeface="Arial"/>
                        </a:rPr>
                        <a:t>Requerimientos de negocio:</a:t>
                      </a:r>
                      <a:endParaRPr lang="es-CR" sz="1050" b="1" i="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endParaRPr lang="es-CR" sz="1050" b="0" dirty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endParaRPr lang="es-CR" sz="1050" b="0" dirty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es-CR" sz="1050" b="0" dirty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es-CR" sz="1050" b="0" dirty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es-CR" sz="1050" b="0" dirty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24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s-ES" sz="1050" b="0" dirty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RN_01</a:t>
                      </a:r>
                      <a:endParaRPr lang="es-CR" sz="1050" b="0" dirty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s-ES" sz="1050" b="0" dirty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Recepción de reservas</a:t>
                      </a:r>
                      <a:endParaRPr lang="es-CR" sz="1050" b="0" dirty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s-ES" sz="1050" b="0" dirty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El sistema generará una notificación al correo electrónico del administrador con la información de las reservas gestionadas por el cliente</a:t>
                      </a:r>
                      <a:endParaRPr lang="es-CR" sz="1050" b="0" dirty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1050" b="0" dirty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Alta</a:t>
                      </a:r>
                      <a:endParaRPr lang="es-CR" sz="1050" b="0" dirty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1050" b="0" dirty="0" err="1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Admin</a:t>
                      </a:r>
                      <a:endParaRPr lang="es-CR" sz="1050" b="0" dirty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1050" b="0" dirty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Completado</a:t>
                      </a:r>
                      <a:endParaRPr lang="es-CR" sz="1050" b="0" dirty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1094586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s-ES" sz="105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lbert Sans" panose="020B0604020202020204" charset="0"/>
                          <a:ea typeface="Microsoft Sans Serif" panose="020B0604020202020204" pitchFamily="34" charset="0"/>
                          <a:cs typeface="Times New Roman" panose="02020603050405020304" pitchFamily="18" charset="0"/>
                          <a:sym typeface="Arial"/>
                        </a:rPr>
                        <a:t>Requerimientos técnicos:</a:t>
                      </a:r>
                      <a:endParaRPr lang="es-CR" sz="1050" b="1" i="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endParaRPr lang="es-CR" sz="1050" b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endParaRPr lang="es-CR" sz="1050" b="0" dirty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es-CR" sz="1050" b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es-CR" sz="1050" b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es-CR" sz="1050" b="0" dirty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2314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s-ES" sz="1050" b="0" dirty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RT_01</a:t>
                      </a:r>
                      <a:endParaRPr lang="es-CR" sz="1050" b="0" dirty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s-ES" sz="1050" b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Publicación del proyecto en GitHub</a:t>
                      </a:r>
                      <a:endParaRPr lang="es-CR" sz="1050" b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s-ES" sz="1050" b="0" dirty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El proyecto debe ser alojado en un repositorio en GitHub para la gestión del proyecto y control de versiones.</a:t>
                      </a:r>
                      <a:endParaRPr lang="es-CR" sz="1050" b="0" dirty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1050" b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Alta</a:t>
                      </a:r>
                      <a:endParaRPr lang="es-CR" sz="1050" b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1050" b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Desarrollo</a:t>
                      </a:r>
                      <a:endParaRPr lang="es-CR" sz="1050" b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1050" b="0" dirty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</a:rPr>
                        <a:t>Completado</a:t>
                      </a:r>
                      <a:endParaRPr lang="es-CR" sz="1050" b="0" dirty="0">
                        <a:solidFill>
                          <a:schemeClr val="tx1"/>
                        </a:solidFill>
                        <a:effectLst/>
                        <a:latin typeface="Albert Sans" panose="020B060402020202020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23069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UX Junior Designer Portfolio by Slidesgo">
  <a:themeElements>
    <a:clrScheme name="Simple Light">
      <a:dk1>
        <a:srgbClr val="FFFFFF"/>
      </a:dk1>
      <a:lt1>
        <a:srgbClr val="2B2B2F"/>
      </a:lt1>
      <a:dk2>
        <a:srgbClr val="FBEEA8"/>
      </a:dk2>
      <a:lt2>
        <a:srgbClr val="DFA656"/>
      </a:lt2>
      <a:accent1>
        <a:srgbClr val="383C41"/>
      </a:accent1>
      <a:accent2>
        <a:srgbClr val="FFCC78"/>
      </a:accent2>
      <a:accent3>
        <a:srgbClr val="73777C"/>
      </a:accent3>
      <a:accent4>
        <a:srgbClr val="0000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632</Words>
  <Application>Microsoft Office PowerPoint</Application>
  <PresentationFormat>Presentación en pantalla (16:9)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5" baseType="lpstr">
      <vt:lpstr>Pathway Extreme Medium</vt:lpstr>
      <vt:lpstr>Times New Roman</vt:lpstr>
      <vt:lpstr>Pathway Extreme Thin</vt:lpstr>
      <vt:lpstr>Anaheim</vt:lpstr>
      <vt:lpstr>Pathway Extreme Light</vt:lpstr>
      <vt:lpstr>Raleway</vt:lpstr>
      <vt:lpstr>Open Sans</vt:lpstr>
      <vt:lpstr>Arial</vt:lpstr>
      <vt:lpstr>Pathway Extreme SemiBold</vt:lpstr>
      <vt:lpstr>Albert Sans</vt:lpstr>
      <vt:lpstr>UX Junior Designer Portfolio by Slidesgo</vt:lpstr>
      <vt:lpstr>CODE STREAM TECHNOLOGY</vt:lpstr>
      <vt:lpstr>Presentación de PowerPoint</vt:lpstr>
      <vt:lpstr>Nuestro equipo</vt:lpstr>
      <vt:lpstr>Nuestro líder</vt:lpstr>
      <vt:lpstr>Fressy Monge</vt:lpstr>
      <vt:lpstr>Kenneth Abarca</vt:lpstr>
      <vt:lpstr>Nuestro proyecto</vt:lpstr>
      <vt:lpstr>Projecto WEB</vt:lpstr>
      <vt:lpstr>Requerimientos</vt:lpstr>
      <vt:lpstr>Diagrama de Gantt</vt:lpstr>
      <vt:lpstr>Costo del proyecto</vt:lpstr>
      <vt:lpstr>Matriz de Riesgos</vt:lpstr>
      <vt:lpstr>Demostración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  <cp:lastModifiedBy>FRESY MARIA MONGE</cp:lastModifiedBy>
  <cp:revision>5</cp:revision>
  <dcterms:modified xsi:type="dcterms:W3CDTF">2025-08-21T01:08:30Z</dcterms:modified>
</cp:coreProperties>
</file>